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4" d="100"/>
          <a:sy n="64" d="100"/>
        </p:scale>
        <p:origin x="6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7B54-06C3-4EE5-9256-DB832749A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56532-58BB-410F-A155-E4296C406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0E6DF-03DD-40EE-93CE-292A6F362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D0E59-8416-4ABF-8532-E7F6092F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0646E-66E0-4C85-A005-219B461C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6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726A-CD56-43DC-A9E9-A50CC451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22C44-BE96-4C80-B4AD-E730C601B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26BA9-03EF-4BBC-A6BA-C9B3C1A1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E4609-0880-4197-8254-67FFC54B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C5B81-30D6-415F-8323-7DD0B146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6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004981-8D37-47AA-9281-9F5C47D52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723A8-9094-4758-8094-F9567C1BA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6AE9D-49F3-4B93-9114-404FEE0E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93B23-C8D3-4AD8-A98B-4D92BC29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31316-D870-4E72-B798-2948049E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49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A8AA-A1D4-4A5C-BE24-EC3CD597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1EF73-D32E-4B93-ADBA-91731C296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438CC-2FE2-4C83-9872-92535F5C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6CBA3-13F1-46B8-9022-E9F09177B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54EEF-0009-4C4C-97E4-5FA472AD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3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CC9C-EC82-4C9D-AB67-9FABBC327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11F87-26B8-424D-ADEE-048C0E7DB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0C4C3-245A-4E22-AD68-DC5D67C2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F89C5-D029-4EA4-B4D5-25A7AD39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5A8E6-A1D1-47E1-BB92-74CB0D95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2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51B9-D029-4C4C-B568-FDAB7F4E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ECE-2B25-4514-BA96-91050CB32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3710A-357D-47C0-BE03-DEF37AED2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FB4FD-AEA4-4F69-9661-2D60C3287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E0125-F9A2-4F97-B3C4-336931F2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36ED0-5733-4000-AF07-60C9271C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5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9FD4-B201-40DE-BA0B-518E97F6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8EF51-028D-4714-9506-EF98BA362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52DAB-4DE0-4BAB-91A4-87A84688B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ECD732-D80D-4C16-8B64-F20CA8C00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824AAC-70A7-4891-B9F9-70770531E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F3846-E609-43BE-8BE2-C5CECADFB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08214B-492D-435F-83E8-1F1B428B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44E14C-7769-430A-BA78-C969A9D5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21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EA8AD-6979-4E91-A32B-52846FD8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9517B1-1107-4D76-9D90-E29F0C432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EF56B-E032-4698-94B7-A52AD201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9C387F-4407-4CC6-9757-9E08CC7C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30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A9E3A-4F4C-4782-9B53-76C1BAF3A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E88B0-D3EE-4C56-BBD3-58D6D43E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DF10A-D514-42E1-9753-3284298E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8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7963-51C6-4B66-B26B-FD5FEA832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FBADC-50D5-467A-8F55-60EEAEC2B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C5595-F656-42BD-B67D-6FA705727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1FA21-C9D4-42F1-A3E1-2C914C54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BF8CE-AFF4-4AC9-83C6-853E608D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6952A-3CA4-405C-9D89-DFF85AF6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3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0F710-2BC4-4651-9575-A45E5547A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E6119C-AB5B-4D23-9D18-4D0FE3255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C4FD4-1CAB-4B00-8AE2-D1EE3DF71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450FB-D6CE-4FF9-B297-AC1FF0D6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528C9-C552-49F9-B5C7-CEE27699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E268D-D414-43A3-9289-65A4654B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78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6251E3-4A98-4053-B6E5-6EB950154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3F3E5-85A0-4BD0-90C6-0BB6A1A0F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D63A6-3BF3-43BD-BCCE-789D6937D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2B54F-19F2-4659-A7D5-8B398F30E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289D4-4B72-4ED8-BE27-49D510515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6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5D41-C47A-4DEE-A23C-70BBBB0FE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Thesis Update #3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770FD-CF70-40BE-A9F9-19B4E4A61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March 18, 2019</a:t>
            </a:r>
          </a:p>
          <a:p>
            <a:r>
              <a:rPr lang="en-US" altLang="zh-CN" dirty="0"/>
              <a:t>James Erik Groving Meade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987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5A812-BDB0-4525-AFFC-F9F502765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CF1C3-3AEA-4490-930D-4BCB72768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Tested several models, current iteration is a 7-layer network</a:t>
            </a:r>
          </a:p>
          <a:p>
            <a:pPr lvl="1"/>
            <a:r>
              <a:rPr lang="en-US" sz="2800" dirty="0"/>
              <a:t>Conv -&gt; Pool -&gt; Conv -&gt; Conv -&gt; Conv -&gt; FC -&gt; FC</a:t>
            </a:r>
          </a:p>
          <a:p>
            <a:r>
              <a:rPr lang="en-US" dirty="0"/>
              <a:t>Trains to 73% accuracy on CIFAR10 in best epoch</a:t>
            </a:r>
          </a:p>
          <a:p>
            <a:r>
              <a:rPr lang="en-US" dirty="0"/>
              <a:t>Complex models can get up to low-mid 90s, however, I want to keep complexity to a minimum for now and try to keep network size smaller at the moment</a:t>
            </a:r>
          </a:p>
          <a:p>
            <a:r>
              <a:rPr lang="en-US" dirty="0"/>
              <a:t>Currently takes about 1 hour to reach optimal training on GPU</a:t>
            </a:r>
          </a:p>
        </p:txBody>
      </p:sp>
    </p:spTree>
    <p:extLst>
      <p:ext uri="{BB962C8B-B14F-4D97-AF65-F5344CB8AC3E}">
        <p14:creationId xmlns:p14="http://schemas.microsoft.com/office/powerpoint/2010/main" val="3737499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93940-58DB-41EA-96D5-72982B031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6BB3F-4994-4BC4-8BE0-24EFD3142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According to project plan, 2 weeks left to finish, then 10 days for testing</a:t>
            </a:r>
          </a:p>
          <a:p>
            <a:r>
              <a:rPr lang="en-US" dirty="0"/>
              <a:t>Testing is actually being done parallel for the most part</a:t>
            </a:r>
          </a:p>
          <a:p>
            <a:r>
              <a:rPr lang="en-US" dirty="0"/>
              <a:t>Implemented forward and backward pass for fully-connected, still need to do pooling and convolutional network</a:t>
            </a:r>
          </a:p>
        </p:txBody>
      </p:sp>
    </p:spTree>
    <p:extLst>
      <p:ext uri="{BB962C8B-B14F-4D97-AF65-F5344CB8AC3E}">
        <p14:creationId xmlns:p14="http://schemas.microsoft.com/office/powerpoint/2010/main" val="3609188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D824-11F1-4CBF-80AE-E4ECA3FFB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D06E-8D3D-4A3F-85DA-1AD9D7C2A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Major part to design will be knowing how much on-chip memory I have on the FPGA</a:t>
            </a:r>
          </a:p>
          <a:p>
            <a:r>
              <a:rPr lang="en-US" sz="2400" dirty="0"/>
              <a:t>If memory is manageable, could consider pipelining</a:t>
            </a:r>
          </a:p>
          <a:p>
            <a:r>
              <a:rPr lang="en-US" sz="2400" dirty="0"/>
              <a:t>Will want to do a modular approach for simplicity while maintaining flexibility to train all neural networks</a:t>
            </a:r>
          </a:p>
          <a:p>
            <a:r>
              <a:rPr lang="en-US" sz="2400" dirty="0"/>
              <a:t>Types: Fully connected, pooling, convolutional</a:t>
            </a:r>
          </a:p>
          <a:p>
            <a:pPr lvl="1"/>
            <a:r>
              <a:rPr lang="en-US" sz="2200" dirty="0"/>
              <a:t>Maybe: 2D batch normalization</a:t>
            </a:r>
          </a:p>
          <a:p>
            <a:r>
              <a:rPr lang="en-US" sz="2400" dirty="0"/>
              <a:t>Memory controller and well as control flow </a:t>
            </a:r>
            <a:r>
              <a:rPr lang="en-US" sz="2400"/>
              <a:t>dictated by </a:t>
            </a:r>
            <a:r>
              <a:rPr lang="en-US" sz="2400" dirty="0"/>
              <a:t>CPU</a:t>
            </a:r>
          </a:p>
          <a:p>
            <a:r>
              <a:rPr lang="en-US" sz="2400" dirty="0"/>
              <a:t>Things to test, perhaps in software:</a:t>
            </a:r>
          </a:p>
          <a:p>
            <a:pPr lvl="1"/>
            <a:r>
              <a:rPr lang="en-US" sz="2000" dirty="0"/>
              <a:t>Accesses to memory when prioritizing weight/activation reuse vs. image reuse, or a mix of the both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2899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43FCE-4A69-4C96-B677-98E3F7D1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Writing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03131-7FAE-4200-8636-19B6AA09C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44148"/>
            <a:ext cx="9427197" cy="3777622"/>
          </a:xfrm>
        </p:spPr>
        <p:txBody>
          <a:bodyPr>
            <a:normAutofit/>
          </a:bodyPr>
          <a:lstStyle/>
          <a:p>
            <a:r>
              <a:rPr lang="en-US" dirty="0"/>
              <a:t>Have been making notes but haven’t started writing anything concrete yet</a:t>
            </a:r>
          </a:p>
          <a:p>
            <a:endParaRPr lang="en-US" dirty="0"/>
          </a:p>
          <a:p>
            <a:r>
              <a:rPr lang="en-US" dirty="0"/>
              <a:t>Need to set aside time to start writing</a:t>
            </a:r>
          </a:p>
        </p:txBody>
      </p:sp>
    </p:spTree>
    <p:extLst>
      <p:ext uri="{BB962C8B-B14F-4D97-AF65-F5344CB8AC3E}">
        <p14:creationId xmlns:p14="http://schemas.microsoft.com/office/powerpoint/2010/main" val="748358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</TotalTime>
  <Words>248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Thesis Update #3</vt:lpstr>
      <vt:lpstr>GPU Model</vt:lpstr>
      <vt:lpstr>Software Model</vt:lpstr>
      <vt:lpstr>Model Design</vt:lpstr>
      <vt:lpstr>Report Writing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Update #1</dc:title>
  <dc:creator>Erik Meade</dc:creator>
  <cp:lastModifiedBy>Erik Meade</cp:lastModifiedBy>
  <cp:revision>43</cp:revision>
  <dcterms:created xsi:type="dcterms:W3CDTF">2019-02-10T13:37:04Z</dcterms:created>
  <dcterms:modified xsi:type="dcterms:W3CDTF">2019-03-18T07:27:10Z</dcterms:modified>
</cp:coreProperties>
</file>