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82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8030-E11E-44DE-9D1E-1B11701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2426162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F07EA-68C2-464B-B976-BB9803CEA2E2}"/>
              </a:ext>
            </a:extLst>
          </p:cNvPr>
          <p:cNvSpPr txBox="1"/>
          <p:nvPr/>
        </p:nvSpPr>
        <p:spPr>
          <a:xfrm>
            <a:off x="3234688" y="1873759"/>
            <a:ext cx="5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Observation: 1 training cycle takes 3141 cycles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75760-BDAE-43AC-B373-B85E7359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7" y="2426162"/>
            <a:ext cx="3205098" cy="3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C34-8B3C-4000-B94C-869FC16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98" y="2410777"/>
            <a:ext cx="3175091" cy="370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3FA8A-B601-40AA-AAA6-C7B4CC7D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6" y="2410777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809A3-9D87-4060-A521-DE49463187DF}"/>
              </a:ext>
            </a:extLst>
          </p:cNvPr>
          <p:cNvSpPr txBox="1"/>
          <p:nvPr/>
        </p:nvSpPr>
        <p:spPr>
          <a:xfrm>
            <a:off x="2342605" y="1488672"/>
            <a:ext cx="633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 epochs, neuron 0 is now the maximum output, also, many of the other neurons are now the lowest possible value, 0x8000. Note, the learning rate is rather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D12A-05EA-4795-8B57-5A273961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3" y="2367235"/>
            <a:ext cx="3381103" cy="37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3B850-D79C-49BA-8A92-0C0345F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1" y="2367235"/>
            <a:ext cx="3175091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9298-AA39-4BA9-B5C0-CC17E50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6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8E52-AF05-4864-B1C5-9419A84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2559639"/>
            <a:ext cx="3314513" cy="363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688A-2ECD-42E8-8024-845CF8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2559639"/>
            <a:ext cx="3381103" cy="37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F1D1-34CA-4220-A357-21433D79D61B}"/>
              </a:ext>
            </a:extLst>
          </p:cNvPr>
          <p:cNvSpPr txBox="1"/>
          <p:nvPr/>
        </p:nvSpPr>
        <p:spPr>
          <a:xfrm>
            <a:off x="1992085" y="1532215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6 epochs, neuron 0 is now the highest possible number, and all the other neurons are the lowest possible number. This training simulation also inadvertently tested my saturation checking.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2" y="5506991"/>
            <a:ext cx="9526594" cy="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777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</vt:lpstr>
      <vt:lpstr>Epoch 6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373</cp:revision>
  <dcterms:created xsi:type="dcterms:W3CDTF">2019-02-10T13:37:04Z</dcterms:created>
  <dcterms:modified xsi:type="dcterms:W3CDTF">2019-06-03T09:48:11Z</dcterms:modified>
</cp:coreProperties>
</file>