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#2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February 18,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475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Thesis Update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26</cp:revision>
  <dcterms:created xsi:type="dcterms:W3CDTF">2019-02-10T13:37:04Z</dcterms:created>
  <dcterms:modified xsi:type="dcterms:W3CDTF">2019-02-17T12:03:22Z</dcterms:modified>
</cp:coreProperties>
</file>