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63" r:id="rId3"/>
    <p:sldId id="280" r:id="rId4"/>
    <p:sldId id="269" r:id="rId5"/>
    <p:sldId id="281" r:id="rId6"/>
    <p:sldId id="273" r:id="rId7"/>
    <p:sldId id="270" r:id="rId8"/>
    <p:sldId id="271" r:id="rId9"/>
    <p:sldId id="272" r:id="rId10"/>
    <p:sldId id="274" r:id="rId11"/>
    <p:sldId id="275" r:id="rId12"/>
    <p:sldId id="276" r:id="rId13"/>
    <p:sldId id="277" r:id="rId14"/>
    <p:sldId id="278" r:id="rId15"/>
    <p:sldId id="279" r:id="rId16"/>
    <p:sldId id="268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7B54-06C3-4EE5-9256-DB832749A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56532-58BB-410F-A155-E4296C406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E6DF-03DD-40EE-93CE-292A6F36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0E59-8416-4ABF-8532-E7F6092F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646E-66E0-4C85-A005-219B461C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6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726A-CD56-43DC-A9E9-A50CC451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2C44-BE96-4C80-B4AD-E730C601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6BA9-03EF-4BBC-A6BA-C9B3C1A1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4609-0880-4197-8254-67FFC54B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5B81-30D6-415F-8323-7DD0B14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6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04981-8D37-47AA-9281-9F5C47D52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723A8-9094-4758-8094-F9567C1BA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AE9D-49F3-4B93-9114-404FEE0E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3B23-C8D3-4AD8-A98B-4D92BC29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316-D870-4E72-B798-2948049E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9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8AA-A1D4-4A5C-BE24-EC3CD597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EF73-D32E-4B93-ADBA-91731C29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38CC-2FE2-4C83-9872-92535F5C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CBA3-13F1-46B8-9022-E9F09177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4EEF-0009-4C4C-97E4-5FA472AD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3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CC9C-EC82-4C9D-AB67-9FABBC32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11F87-26B8-424D-ADEE-048C0E7D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C4C3-245A-4E22-AD68-DC5D67C2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89C5-D029-4EA4-B4D5-25A7AD39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A8E6-A1D1-47E1-BB92-74CB0D95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2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51B9-D029-4C4C-B568-FDAB7F4E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ECE-2B25-4514-BA96-91050CB32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3710A-357D-47C0-BE03-DEF37AED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FB4FD-AEA4-4F69-9661-2D60C328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E0125-F9A2-4F97-B3C4-336931F2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6ED0-5733-4000-AF07-60C9271C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9FD4-B201-40DE-BA0B-518E97F6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8EF51-028D-4714-9506-EF98BA36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2DAB-4DE0-4BAB-91A4-87A84688B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CD732-D80D-4C16-8B64-F20CA8C00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24AAC-70A7-4891-B9F9-70770531E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F3846-E609-43BE-8BE2-C5CECADF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8214B-492D-435F-83E8-1F1B428B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E14C-7769-430A-BA78-C969A9D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1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A8AD-6979-4E91-A32B-52846FD8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517B1-1107-4D76-9D90-E29F0C43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EF56B-E032-4698-94B7-A52AD201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C387F-4407-4CC6-9757-9E08CC7C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0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A9E3A-4F4C-4782-9B53-76C1BAF3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88B0-D3EE-4C56-BBD3-58D6D43E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DF10A-D514-42E1-9753-3284298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8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963-51C6-4B66-B26B-FD5FEA83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BADC-50D5-467A-8F55-60EEAEC2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C5595-F656-42BD-B67D-6FA705727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1FA21-C9D4-42F1-A3E1-2C914C54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BF8CE-AFF4-4AC9-83C6-853E608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6952A-3CA4-405C-9D89-DFF85AF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3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F710-2BC4-4651-9575-A45E5547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6119C-AB5B-4D23-9D18-4D0FE3255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4FD4-1CAB-4B00-8AE2-D1EE3DF7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450FB-D6CE-4FF9-B297-AC1FF0D6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28C9-C552-49F9-B5C7-CEE27699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E268D-D414-43A3-9289-65A4654B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251E3-4A98-4053-B6E5-6EB95015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F3E5-85A0-4BD0-90C6-0BB6A1A0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63A6-3BF3-43BD-BCCE-789D6937D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B54F-19F2-4659-A7D5-8B398F30E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89D4-4B72-4ED8-BE27-49D510515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5D41-C47A-4DEE-A23C-70BBBB0F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Thesis Update #11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70FD-CF70-40BE-A9F9-19B4E4A61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June 3, 2019</a:t>
            </a:r>
          </a:p>
          <a:p>
            <a:r>
              <a:rPr lang="en-US" altLang="zh-CN" dirty="0"/>
              <a:t>James Erik Groving Meade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87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7AB1-8EFB-4066-96DB-14A7E1A3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1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FCCB6-2469-4C1A-A894-DCA4BF0B4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1" y="2426162"/>
            <a:ext cx="3327218" cy="3707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044D0E-3C34-4EBF-BEB1-30B9F2527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2" r="7326" b="1730"/>
          <a:stretch/>
        </p:blipFill>
        <p:spPr>
          <a:xfrm>
            <a:off x="6277966" y="2426162"/>
            <a:ext cx="3240214" cy="37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1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F148-BE55-42E3-8764-1DC186E4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2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0CF70-A927-4125-A7E7-3118C9CEB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81" y="2090737"/>
            <a:ext cx="3724275" cy="4129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C6259A-70AF-47CC-B67C-4BE57BFD7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157" y="2090737"/>
            <a:ext cx="3815691" cy="41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9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E7A7-5EF2-4E14-AC8B-C4303072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3 (0 is now the largest value)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69540-D0F5-4AD0-A7DC-C7FDEDCB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75" y="1933573"/>
            <a:ext cx="3709987" cy="4282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CC71CB-AA69-4C72-852C-25F3EE3BC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554" y="1933574"/>
            <a:ext cx="3956382" cy="428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1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CA21-B4ED-497F-B2D2-71B7C589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5 (Skipping epochs now)</a:t>
            </a:r>
            <a:br>
              <a:rPr lang="en-US" altLang="zh-CN" dirty="0"/>
            </a:br>
            <a:r>
              <a:rPr lang="en-US" altLang="zh-CN" dirty="0"/>
              <a:t>Neuron 0 is now positive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AFC55-9E67-44AF-8AA5-FDE5B7139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4" y="2062162"/>
            <a:ext cx="3952875" cy="4328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657D48-7CCE-4369-A794-7E9665492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2062162"/>
            <a:ext cx="3790950" cy="437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67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4D16-C6A6-4875-A366-17B1D878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10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5F8E4-DA25-4291-B8D7-BA4605FEB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3587"/>
            <a:ext cx="3752850" cy="4233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4857BE-3B31-4D91-BAD2-31F39C359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4" y="2033587"/>
            <a:ext cx="3866507" cy="423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63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8E93-AC30-47FC-A07C-14A39BFC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Eventually… (1.65 </a:t>
            </a:r>
            <a:r>
              <a:rPr lang="en-US" altLang="zh-CN" dirty="0" err="1"/>
              <a:t>ms</a:t>
            </a:r>
            <a:r>
              <a:rPr lang="en-US" altLang="zh-CN" dirty="0"/>
              <a:t> according to sim)</a:t>
            </a:r>
            <a:br>
              <a:rPr lang="en-US" altLang="zh-CN" dirty="0"/>
            </a:br>
            <a:r>
              <a:rPr lang="en-US" altLang="zh-CN" dirty="0"/>
              <a:t>Inadvertently, also tested my saturation check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54D4C-9767-4E56-A081-097928244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95550"/>
            <a:ext cx="3081673" cy="3543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797CE0-10FB-4BC6-8551-90CC0FD13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2495550"/>
            <a:ext cx="3276600" cy="3543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FEE0AE-B998-4BB5-BEDA-0E00A7C7F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518" y="2495550"/>
            <a:ext cx="3090964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44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7F3E-5189-4275-B1B1-13902E39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Going forward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013B-943F-4562-A2E0-429C7D62C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Report writing</a:t>
            </a:r>
          </a:p>
          <a:p>
            <a:endParaRPr lang="en-US" altLang="zh-CN" dirty="0"/>
          </a:p>
          <a:p>
            <a:r>
              <a:rPr lang="en-US" altLang="zh-CN" dirty="0"/>
              <a:t>Now that training is working, want to define an actual loss function (or just constant gradients based on label) that can be used with labels for the MNIST images. I estimate that I will be able to put about 100-200 images on the FPGA in BRAM</a:t>
            </a:r>
          </a:p>
          <a:p>
            <a:endParaRPr lang="en-US" altLang="zh-CN" dirty="0"/>
          </a:p>
          <a:p>
            <a:r>
              <a:rPr lang="en-US" altLang="zh-CN" dirty="0"/>
              <a:t>The backward pass logic has increased resource usage and has resulted in some negative slack, if I have the time I will try to fix this</a:t>
            </a:r>
          </a:p>
          <a:p>
            <a:endParaRPr lang="en-US" altLang="zh-CN" dirty="0"/>
          </a:p>
          <a:p>
            <a:r>
              <a:rPr lang="en-US" altLang="zh-CN" dirty="0"/>
              <a:t>Ideally, the loss function or signed gradients, although sub-optimal for training, will still be able to realize decent training results, this could allow for a demo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1042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A2D8-5869-4DF3-B9BF-56096FF9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51C9-5AEE-4626-A93C-EA08C0FE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Thesis hand-in is on Friday, June 28, I fly to the US on Wednesday, July 10.</a:t>
            </a:r>
          </a:p>
          <a:p>
            <a:endParaRPr lang="en-US" dirty="0"/>
          </a:p>
          <a:p>
            <a:r>
              <a:rPr lang="en-US" dirty="0"/>
              <a:t>We have tentatively scheduled the exam for July 8, 2019.</a:t>
            </a:r>
          </a:p>
        </p:txBody>
      </p:sp>
    </p:spTree>
    <p:extLst>
      <p:ext uri="{BB962C8B-B14F-4D97-AF65-F5344CB8AC3E}">
        <p14:creationId xmlns:p14="http://schemas.microsoft.com/office/powerpoint/2010/main" val="281883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AAB7-E45D-4B61-9669-6BF4C001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Hardware Model Update Overview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01F52-D998-4F5A-8299-FF66F933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Implemented and verified backpropagation architecture for all layers</a:t>
            </a:r>
          </a:p>
          <a:p>
            <a:endParaRPr lang="en-US" altLang="zh-CN" dirty="0"/>
          </a:p>
          <a:p>
            <a:r>
              <a:rPr lang="en-US" altLang="zh-CN" dirty="0"/>
              <a:t>Implemented and verified weight update phase for all layers</a:t>
            </a:r>
          </a:p>
          <a:p>
            <a:endParaRPr lang="en-US" altLang="zh-CN" dirty="0"/>
          </a:p>
          <a:p>
            <a:r>
              <a:rPr lang="en-US" altLang="zh-CN" dirty="0"/>
              <a:t>Implemented a state machine for each layer to allow “looping” through the states, </a:t>
            </a:r>
            <a:r>
              <a:rPr lang="en-US" altLang="zh-CN" dirty="0" err="1"/>
              <a:t>i.e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Forward</a:t>
            </a:r>
            <a:r>
              <a:rPr lang="en-US" altLang="zh-CN" dirty="0">
                <a:sym typeface="Wingdings" panose="05000000000000000000" pitchFamily="2" charset="2"/>
              </a:rPr>
              <a:t> – wait for gradients to be ready –  backward – update weights – forward – 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66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DD8D-0760-48EF-8491-C46ACB75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365125"/>
            <a:ext cx="11425645" cy="1325563"/>
          </a:xfrm>
        </p:spPr>
        <p:txBody>
          <a:bodyPr/>
          <a:lstStyle/>
          <a:p>
            <a:r>
              <a:rPr lang="en-US" altLang="zh-CN" dirty="0"/>
              <a:t>Differences in backpropagation for previous layers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1E46-1A30-485F-9331-1998CAE6A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Fc0 and fc1 both need to know the input and output activation of the neuron, fc2 only needed the input activations so a bit more data needed to be rerouted to back prop module</a:t>
            </a:r>
          </a:p>
          <a:p>
            <a:endParaRPr lang="en-US" altLang="zh-CN" dirty="0"/>
          </a:p>
          <a:p>
            <a:r>
              <a:rPr lang="en-US" altLang="zh-CN" dirty="0"/>
              <a:t>To backprop neuron gradients for fc0 in fc1, need to sum reduce 16 values in a cycle</a:t>
            </a:r>
          </a:p>
          <a:p>
            <a:pPr lvl="1"/>
            <a:r>
              <a:rPr lang="en-US" altLang="zh-CN" dirty="0"/>
              <a:t>Added a 5-stage pipelined addition reduction module</a:t>
            </a:r>
          </a:p>
          <a:p>
            <a:pPr lvl="2"/>
            <a:r>
              <a:rPr lang="en-US" altLang="zh-CN" dirty="0"/>
              <a:t>16 – 8 – 4 – 2 – 1 – Write to output (5 stages)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08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2A75-192F-42AD-BF28-49BEED3E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Verification of BP for FC0 and FC1 layers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51BBD-A9FD-4F94-9ADB-EADD0183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004"/>
            <a:ext cx="10515600" cy="9835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There are 76,832 gradients for FC0 and 6,664 for FC1… I’ll just randomly choose a few gradients for this ppt. I do have all 80,000+ gradients available if other gradients want to be checked</a:t>
            </a:r>
            <a:endParaRPr lang="zh-CN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BA80E-9201-499B-84FF-490EFC63C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818" y="2653405"/>
            <a:ext cx="2693026" cy="4204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71E2D7-B0EB-4516-ADE0-311FD0513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35" y="2658115"/>
            <a:ext cx="1570618" cy="4199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BABC2A-F99A-4433-8A01-29A4C7231F47}"/>
              </a:ext>
            </a:extLst>
          </p:cNvPr>
          <p:cNvSpPr txBox="1"/>
          <p:nvPr/>
        </p:nvSpPr>
        <p:spPr>
          <a:xfrm>
            <a:off x="539695" y="1986401"/>
            <a:ext cx="4485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weight</a:t>
            </a:r>
            <a:r>
              <a:rPr lang="en-US" altLang="zh-CN" baseline="-25000" dirty="0"/>
              <a:t>234</a:t>
            </a:r>
            <a:r>
              <a:rPr lang="en-US" altLang="zh-CN" dirty="0"/>
              <a:t>  for neurons 0-22 in layer 0. Signs all align, value checked for neuron 0, 14, 22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63550-F3D3-4620-927A-7B0A738A28E2}"/>
              </a:ext>
            </a:extLst>
          </p:cNvPr>
          <p:cNvSpPr txBox="1"/>
          <p:nvPr/>
        </p:nvSpPr>
        <p:spPr>
          <a:xfrm>
            <a:off x="1370467" y="2781206"/>
            <a:ext cx="78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0.0219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AB3CD-2492-4D9D-8078-2EE4DDB1A173}"/>
              </a:ext>
            </a:extLst>
          </p:cNvPr>
          <p:cNvSpPr txBox="1"/>
          <p:nvPr/>
        </p:nvSpPr>
        <p:spPr>
          <a:xfrm>
            <a:off x="1370466" y="6611858"/>
            <a:ext cx="78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0.03601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A61214-22CC-4C4E-A98F-48E30293802E}"/>
              </a:ext>
            </a:extLst>
          </p:cNvPr>
          <p:cNvSpPr txBox="1"/>
          <p:nvPr/>
        </p:nvSpPr>
        <p:spPr>
          <a:xfrm>
            <a:off x="1349098" y="5235632"/>
            <a:ext cx="78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-0.06104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09641E-CBB1-4704-AEB9-E65A5C2E5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833" y="3716660"/>
            <a:ext cx="2331036" cy="2638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E0DFBF-0073-410B-8ADE-65D2E66EF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7869" y="3716660"/>
            <a:ext cx="3295650" cy="2638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9650C8-6E40-4EB4-8ABF-24323C6FECCA}"/>
              </a:ext>
            </a:extLst>
          </p:cNvPr>
          <p:cNvSpPr txBox="1"/>
          <p:nvPr/>
        </p:nvSpPr>
        <p:spPr>
          <a:xfrm>
            <a:off x="6648759" y="2956674"/>
            <a:ext cx="448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weight</a:t>
            </a:r>
            <a:r>
              <a:rPr lang="en-US" altLang="zh-CN" baseline="-25000" dirty="0"/>
              <a:t>84</a:t>
            </a:r>
            <a:r>
              <a:rPr lang="en-US" altLang="zh-CN" dirty="0"/>
              <a:t>  for neurons 0-7 in layer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02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3C8E-320E-498F-9B1E-A8994F13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Vanishing Gradient Problem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C0BC2-EE5D-45A7-9CC2-FE6EE95F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86897" cy="4792889"/>
          </a:xfrm>
        </p:spPr>
        <p:txBody>
          <a:bodyPr>
            <a:normAutofit/>
          </a:bodyPr>
          <a:lstStyle/>
          <a:p>
            <a:r>
              <a:rPr lang="en-US" altLang="zh-CN" dirty="0"/>
              <a:t>Add one propagates through the layers, the gradients of the weights becomes less and less. See the gradients for weight</a:t>
            </a:r>
            <a:r>
              <a:rPr lang="en-US" altLang="zh-CN" baseline="-25000" dirty="0"/>
              <a:t>438</a:t>
            </a:r>
            <a:r>
              <a:rPr lang="en-US" altLang="zh-CN" dirty="0"/>
              <a:t> of layer 0 neurons on the right</a:t>
            </a:r>
          </a:p>
          <a:p>
            <a:endParaRPr lang="en-US" altLang="zh-CN" dirty="0"/>
          </a:p>
          <a:p>
            <a:r>
              <a:rPr lang="en-US" altLang="zh-CN" dirty="0"/>
              <a:t>Current learning rate is 0.125, which is quite high, 3 right bit shifts. For some of the gradients, this means that the change to the actual weight will be 0 in the update phase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A64AF-D237-416B-A348-FD06EA18C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4"/>
          <a:stretch/>
        </p:blipFill>
        <p:spPr>
          <a:xfrm>
            <a:off x="8259450" y="2185"/>
            <a:ext cx="1465853" cy="6855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C06A89-9D64-4C00-B62D-F2A4D49CF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303" y="0"/>
            <a:ext cx="2197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3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E00A-6286-4A9E-8A4B-0EAFA289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45" y="291101"/>
            <a:ext cx="12191999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Layer States </a:t>
            </a:r>
            <a:br>
              <a:rPr lang="en-US" altLang="zh-CN" sz="3600" dirty="0"/>
            </a:br>
            <a:r>
              <a:rPr lang="en-US" altLang="zh-CN" sz="3600" dirty="0"/>
              <a:t>Currently designed to train constantly over provided input</a:t>
            </a:r>
            <a:endParaRPr lang="zh-CN" altLang="en-US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7FCDF7-57AC-4BFA-9D5A-6B2A9627A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91" y="1582465"/>
            <a:ext cx="9350806" cy="491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9BE-B983-4A95-85AA-BC47D4A5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 Architecture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00096-717B-499B-8CCB-0E36E882F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5457" cy="4351338"/>
          </a:xfrm>
        </p:spPr>
        <p:txBody>
          <a:bodyPr/>
          <a:lstStyle/>
          <a:p>
            <a:r>
              <a:rPr lang="en-US" altLang="zh-CN" dirty="0"/>
              <a:t>Idea – Iterate a pointer over the BRAM, updating weights as you go</a:t>
            </a:r>
          </a:p>
          <a:p>
            <a:r>
              <a:rPr lang="en-US" altLang="zh-CN" dirty="0"/>
              <a:t>Two cycles for each pointer iteration</a:t>
            </a:r>
          </a:p>
          <a:p>
            <a:r>
              <a:rPr lang="en-US" altLang="zh-CN" dirty="0"/>
              <a:t>Cycle 1</a:t>
            </a:r>
          </a:p>
          <a:p>
            <a:pPr lvl="1"/>
            <a:r>
              <a:rPr lang="en-US" altLang="zh-CN" dirty="0"/>
              <a:t>Read </a:t>
            </a:r>
            <a:r>
              <a:rPr lang="en-US" altLang="zh-CN" dirty="0" err="1"/>
              <a:t>weight</a:t>
            </a:r>
            <a:r>
              <a:rPr lang="en-US" altLang="zh-CN" baseline="-25000" dirty="0" err="1"/>
              <a:t>old</a:t>
            </a:r>
            <a:r>
              <a:rPr lang="en-US" altLang="zh-CN" dirty="0"/>
              <a:t> from weight BRAM</a:t>
            </a:r>
          </a:p>
          <a:p>
            <a:pPr lvl="1"/>
            <a:r>
              <a:rPr lang="en-US" altLang="zh-CN" dirty="0"/>
              <a:t>Read gradient from weight gradient BRAM</a:t>
            </a:r>
          </a:p>
          <a:p>
            <a:r>
              <a:rPr lang="en-US" altLang="zh-CN" dirty="0"/>
              <a:t>Cycle 2</a:t>
            </a:r>
          </a:p>
          <a:p>
            <a:pPr lvl="1"/>
            <a:r>
              <a:rPr lang="en-US" altLang="zh-CN" dirty="0" err="1"/>
              <a:t>weight</a:t>
            </a:r>
            <a:r>
              <a:rPr lang="en-US" altLang="zh-CN" baseline="-25000" dirty="0" err="1"/>
              <a:t>new</a:t>
            </a:r>
            <a:r>
              <a:rPr lang="en-US" altLang="zh-CN" dirty="0"/>
              <a:t> = </a:t>
            </a:r>
            <a:r>
              <a:rPr lang="en-US" altLang="zh-CN" dirty="0" err="1"/>
              <a:t>weight</a:t>
            </a:r>
            <a:r>
              <a:rPr lang="en-US" altLang="zh-CN" baseline="-25000" dirty="0" err="1"/>
              <a:t>old</a:t>
            </a:r>
            <a:r>
              <a:rPr lang="en-US" altLang="zh-CN" dirty="0"/>
              <a:t> + gradient * </a:t>
            </a:r>
            <a:r>
              <a:rPr lang="en-US" altLang="zh-CN" dirty="0" err="1"/>
              <a:t>learning_rate</a:t>
            </a:r>
            <a:r>
              <a:rPr lang="en-US" altLang="zh-CN" dirty="0"/>
              <a:t> (0.125 in demo, right shift of 3)</a:t>
            </a:r>
          </a:p>
          <a:p>
            <a:pPr lvl="1"/>
            <a:r>
              <a:rPr lang="en-US" altLang="zh-CN" dirty="0"/>
              <a:t>Write </a:t>
            </a:r>
            <a:r>
              <a:rPr lang="en-US" altLang="zh-CN" dirty="0" err="1"/>
              <a:t>weight</a:t>
            </a:r>
            <a:r>
              <a:rPr lang="en-US" altLang="zh-CN" baseline="-25000" dirty="0" err="1"/>
              <a:t>new</a:t>
            </a:r>
            <a:r>
              <a:rPr lang="en-US" altLang="zh-CN" dirty="0"/>
              <a:t> to weight BRAM</a:t>
            </a:r>
          </a:p>
          <a:p>
            <a:pPr lvl="1"/>
            <a:r>
              <a:rPr lang="en-US" altLang="zh-CN" dirty="0"/>
              <a:t>Increment pointer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24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2A72-31B1-4948-AC29-7746A328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Functional Test of the Training Cycle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6AD8-2C29-465E-9287-92EA975E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825625"/>
            <a:ext cx="11591108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Current input data is still random, but let’s assume it is a ‘0’. Since the loss function is not implemented, we can set the loss gradients to be negative for 0 (if neuron 0’s output increases, loss decreases), and positive for the others</a:t>
            </a:r>
          </a:p>
          <a:p>
            <a:pPr lvl="1"/>
            <a:r>
              <a:rPr lang="en-US" altLang="zh-CN" dirty="0"/>
              <a:t>This could be actually be used for the training process down the road since it isn’t so far off from what loss functions are doing</a:t>
            </a:r>
          </a:p>
          <a:p>
            <a:pPr lvl="1"/>
            <a:r>
              <a:rPr lang="en-US" altLang="zh-CN" dirty="0"/>
              <a:t>Otherwise, I can implement loss function using sigmoid: </a:t>
            </a:r>
            <a:r>
              <a:rPr lang="el-GR" altLang="zh-CN" dirty="0"/>
              <a:t>tanh(x)=2σ(2⋅x)−1</a:t>
            </a:r>
            <a:endParaRPr lang="en-US" altLang="zh-CN" dirty="0"/>
          </a:p>
          <a:p>
            <a:pPr lvl="2"/>
            <a:r>
              <a:rPr lang="en-US" altLang="zh-CN" dirty="0"/>
              <a:t>Tanh is supported with a CORDIC core</a:t>
            </a:r>
          </a:p>
          <a:p>
            <a:pPr lvl="2"/>
            <a:r>
              <a:rPr lang="en-US" altLang="zh-CN" dirty="0"/>
              <a:t>Might just be better to set positive gradients for wrong labels and negative for correct for sake of time </a:t>
            </a:r>
          </a:p>
          <a:p>
            <a:r>
              <a:rPr lang="en-US" altLang="zh-CN" dirty="0"/>
              <a:t>In this test, the update only happens in fc2, extension to fc1 and fc0 should be quick. fc2_gradients[0] = -1, all others are 1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74EFB-3DAB-4588-83FE-09F2A147B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5964237"/>
            <a:ext cx="82296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6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E1C9-5550-458F-8F58-0A110662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Functional Test of the Training Cycle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D577-9403-4700-8988-5BAF80FD8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49" y="1825625"/>
            <a:ext cx="11491775" cy="4351338"/>
          </a:xfrm>
        </p:spPr>
        <p:txBody>
          <a:bodyPr/>
          <a:lstStyle/>
          <a:p>
            <a:r>
              <a:rPr lang="en-US" altLang="zh-CN" dirty="0"/>
              <a:t>Initial Output (Hex simulated and Python script verified)</a:t>
            </a:r>
          </a:p>
          <a:p>
            <a:r>
              <a:rPr lang="en-US" altLang="zh-CN" dirty="0"/>
              <a:t>Out is totally “wrong”, neuron 0 has the 2nd most negative output</a:t>
            </a:r>
          </a:p>
          <a:p>
            <a:pPr lvl="1"/>
            <a:r>
              <a:rPr lang="en-US" altLang="zh-CN" dirty="0"/>
              <a:t>Only converted a few hex numbers to decimal because they have been verified before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4DD34-E20C-410C-B5B3-7C20F076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1" y="3241947"/>
            <a:ext cx="4467224" cy="3564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9A8C0E-3FF0-43E6-B4DE-6FB6BF793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42" y="3241947"/>
            <a:ext cx="3198509" cy="3564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72D799-D71E-4363-BB63-B61787581206}"/>
              </a:ext>
            </a:extLst>
          </p:cNvPr>
          <p:cNvSpPr txBox="1"/>
          <p:nvPr/>
        </p:nvSpPr>
        <p:spPr>
          <a:xfrm>
            <a:off x="4400545" y="4000775"/>
            <a:ext cx="111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-0.26294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9CEDA-6B8F-4165-B161-AA8E467FA23B}"/>
              </a:ext>
            </a:extLst>
          </p:cNvPr>
          <p:cNvSpPr txBox="1"/>
          <p:nvPr/>
        </p:nvSpPr>
        <p:spPr>
          <a:xfrm>
            <a:off x="4400546" y="4270502"/>
            <a:ext cx="111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-0.09814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9A8A6-C30F-4AFB-A4FF-C3EA23115F72}"/>
              </a:ext>
            </a:extLst>
          </p:cNvPr>
          <p:cNvSpPr txBox="1"/>
          <p:nvPr/>
        </p:nvSpPr>
        <p:spPr>
          <a:xfrm>
            <a:off x="4478923" y="5075245"/>
            <a:ext cx="111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0.10620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2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5959</TotalTime>
  <Words>756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Thesis Update #11</vt:lpstr>
      <vt:lpstr>Hardware Model Update Overview</vt:lpstr>
      <vt:lpstr>Differences in backpropagation for previous layers</vt:lpstr>
      <vt:lpstr>Verification of BP for FC0 and FC1 layers</vt:lpstr>
      <vt:lpstr>Vanishing Gradient Problem</vt:lpstr>
      <vt:lpstr>Layer States  Currently designed to train constantly over provided input</vt:lpstr>
      <vt:lpstr>Update Architecture</vt:lpstr>
      <vt:lpstr>Simple Functional Test of the Training Cycle</vt:lpstr>
      <vt:lpstr>Simple Functional Test of the Training Cycle</vt:lpstr>
      <vt:lpstr>Epoch 1</vt:lpstr>
      <vt:lpstr>Epoch 2</vt:lpstr>
      <vt:lpstr>Epoch 3 (0 is now the largest value)</vt:lpstr>
      <vt:lpstr>Epoch 5 (Skipping epochs now) Neuron 0 is now positive</vt:lpstr>
      <vt:lpstr>Epoch 10</vt:lpstr>
      <vt:lpstr>Eventually… (1.65 ms according to sim) Inadvertently, also tested my saturation check</vt:lpstr>
      <vt:lpstr>Going forward</vt:lpstr>
      <vt:lpstr>Exam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Update #1</dc:title>
  <dc:creator>Erik Meade</dc:creator>
  <cp:lastModifiedBy>Erik Meade</cp:lastModifiedBy>
  <cp:revision>362</cp:revision>
  <dcterms:created xsi:type="dcterms:W3CDTF">2019-02-10T13:37:04Z</dcterms:created>
  <dcterms:modified xsi:type="dcterms:W3CDTF">2019-06-03T09:17:11Z</dcterms:modified>
</cp:coreProperties>
</file>