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#9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May 22,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CAF1-3F88-4E5A-8071-F32E7680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FC50-31CD-4643-AEA1-916CA09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14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gradient check testing, was able to debug the software model</a:t>
            </a:r>
          </a:p>
          <a:p>
            <a:r>
              <a:rPr lang="en-US" dirty="0"/>
              <a:t>Select random weight, small h = 1e-5, and perform the calculation shown above.</a:t>
            </a:r>
          </a:p>
          <a:p>
            <a:r>
              <a:rPr lang="en-US" dirty="0"/>
              <a:t>Can then compare gradient from backward pass with estimated gradient</a:t>
            </a:r>
          </a:p>
          <a:p>
            <a:r>
              <a:rPr lang="en-US" dirty="0"/>
              <a:t>Uses random input and output labels, checks 100 different weights with random layer, neuron, and weight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7CF0-A404-4AB6-A057-83A4EF2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36" y="465931"/>
            <a:ext cx="382905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F11E5-EFAC-4C07-ADB3-6A1BD83C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6" y="1690687"/>
            <a:ext cx="5986669" cy="2340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AEFE3-65FF-4E39-8ACC-5EF96A70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15" y="4390740"/>
            <a:ext cx="4955485" cy="18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D923-8AAA-4B5E-BCA6-734BDE2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0440-4631-44AE-9C9C-6962E591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all types of layers</a:t>
            </a:r>
          </a:p>
          <a:p>
            <a:endParaRPr lang="en-US" dirty="0"/>
          </a:p>
          <a:p>
            <a:r>
              <a:rPr lang="en-US" dirty="0"/>
              <a:t>Trains to the same accuracy as open source frameworks</a:t>
            </a:r>
          </a:p>
          <a:p>
            <a:endParaRPr lang="en-US" dirty="0"/>
          </a:p>
          <a:p>
            <a:r>
              <a:rPr lang="en-US" dirty="0"/>
              <a:t>Accuracy by epoch 12 with my software model using the revised network architecture on MNIST: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8430-0455-4407-9096-5E819164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22" y="5069620"/>
            <a:ext cx="3802960" cy="15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CE0-DC75-4A81-A62B-7B8FF52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F6B4-A227-4114-B7E7-B2853036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Revised the HDL to successfully compute the forward pass of the proposed network</a:t>
            </a:r>
          </a:p>
          <a:p>
            <a:endParaRPr lang="en-US" dirty="0"/>
          </a:p>
          <a:p>
            <a:r>
              <a:rPr lang="en-US" dirty="0"/>
              <a:t>Increased internal precision of MACs for better precision</a:t>
            </a:r>
          </a:p>
          <a:p>
            <a:endParaRPr lang="en-US" dirty="0"/>
          </a:p>
          <a:p>
            <a:r>
              <a:rPr lang="en-US" dirty="0"/>
              <a:t>Next step: scheduler for backward pass. Can use a gradient checking method to verify the correct gradients were calculated for testing</a:t>
            </a:r>
          </a:p>
          <a:p>
            <a:endParaRPr lang="en-US" dirty="0"/>
          </a:p>
          <a:p>
            <a:r>
              <a:rPr lang="en-US" dirty="0"/>
              <a:t>Think I will have to stick with a batch size of 1 for now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/>
          <a:lstStyle/>
          <a:p>
            <a:r>
              <a:rPr lang="en-US" dirty="0"/>
              <a:t>Have started writing the report, using “Luke’s Thesis”</a:t>
            </a:r>
          </a:p>
          <a:p>
            <a:r>
              <a:rPr lang="en-US" dirty="0"/>
              <a:t>Proposed structure (non-inclusive of summary, title page, preface, and acknowledgements):</a:t>
            </a:r>
          </a:p>
          <a:p>
            <a:r>
              <a:rPr lang="en-US" dirty="0"/>
              <a:t>Chapter 1: Introduction</a:t>
            </a:r>
          </a:p>
          <a:p>
            <a:pPr lvl="1"/>
            <a:r>
              <a:rPr lang="en-US" dirty="0"/>
              <a:t>Project plan – how did the original project plan differ from what was actually done</a:t>
            </a:r>
          </a:p>
          <a:p>
            <a:pPr lvl="1"/>
            <a:r>
              <a:rPr lang="en-US" dirty="0"/>
              <a:t>Context – Introduction to deep neural networks and the parallelization possible for training</a:t>
            </a:r>
          </a:p>
          <a:p>
            <a:pPr lvl="1"/>
            <a:r>
              <a:rPr lang="en-US" dirty="0"/>
              <a:t>Problem statement – What am I trying to accomplish and why</a:t>
            </a:r>
          </a:p>
          <a:p>
            <a:pPr lvl="1"/>
            <a:r>
              <a:rPr lang="en-US" dirty="0"/>
              <a:t>Related work</a:t>
            </a:r>
          </a:p>
          <a:p>
            <a:r>
              <a:rPr lang="en-US" dirty="0"/>
              <a:t>Chapter 2: Software Models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My own software neural network frameworks, and the testing of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>
            <a:normAutofit/>
          </a:bodyPr>
          <a:lstStyle/>
          <a:p>
            <a:r>
              <a:rPr lang="en-US" dirty="0"/>
              <a:t>Chapter 3 – Hardware model</a:t>
            </a:r>
          </a:p>
          <a:p>
            <a:pPr lvl="1"/>
            <a:r>
              <a:rPr lang="en-US" dirty="0"/>
              <a:t>The actual architecture, displaying the parameterization and flexibility of making changes</a:t>
            </a:r>
          </a:p>
          <a:p>
            <a:pPr lvl="1"/>
            <a:r>
              <a:rPr lang="en-US" dirty="0"/>
              <a:t>Resource usage</a:t>
            </a:r>
          </a:p>
          <a:p>
            <a:pPr lvl="1"/>
            <a:r>
              <a:rPr lang="en-US" dirty="0"/>
              <a:t>Generating coefficient files with scripts for weights, only ‘rigid’ part of the architecture</a:t>
            </a:r>
          </a:p>
          <a:p>
            <a:r>
              <a:rPr lang="en-US" dirty="0"/>
              <a:t>Chapter 4 – Hardware model testing</a:t>
            </a:r>
          </a:p>
          <a:p>
            <a:pPr lvl="1"/>
            <a:r>
              <a:rPr lang="en-US" dirty="0"/>
              <a:t>Generating coefficient files for the BRAM and random input testing</a:t>
            </a:r>
          </a:p>
          <a:p>
            <a:pPr lvl="1"/>
            <a:r>
              <a:rPr lang="en-US" dirty="0"/>
              <a:t>Calculating floating-point precision output from coefficient files using Python comparing to simulation output files using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err="1"/>
              <a:t>tcl</a:t>
            </a:r>
            <a:r>
              <a:rPr lang="en-US" dirty="0"/>
              <a:t> commands</a:t>
            </a:r>
          </a:p>
          <a:p>
            <a:r>
              <a:rPr lang="en-US" dirty="0"/>
              <a:t>Chapter 5 – Results </a:t>
            </a:r>
          </a:p>
          <a:p>
            <a:pPr lvl="1"/>
            <a:r>
              <a:rPr lang="en-US" dirty="0"/>
              <a:t>Cycle analysis for forward and backward pass of hardware model from simulation</a:t>
            </a:r>
          </a:p>
          <a:p>
            <a:pPr lvl="1"/>
            <a:r>
              <a:rPr lang="en-US" dirty="0"/>
              <a:t>Training time and accuracy benchmarks from software models</a:t>
            </a:r>
          </a:p>
          <a:p>
            <a:pPr lvl="1"/>
            <a:r>
              <a:rPr lang="en-US" b="1" dirty="0"/>
              <a:t>**if enough time** </a:t>
            </a:r>
            <a:r>
              <a:rPr lang="en-US" dirty="0"/>
              <a:t>Training time and accuracy benchmarks from hardware model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8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89-5355-4F95-8A8A-82855B7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D485-56C7-4A92-9AE3-BFA04A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1" cy="5032375"/>
          </a:xfrm>
        </p:spPr>
        <p:txBody>
          <a:bodyPr>
            <a:normAutofit/>
          </a:bodyPr>
          <a:lstStyle/>
          <a:p>
            <a:r>
              <a:rPr lang="en-US" dirty="0"/>
              <a:t>Chapter 6 – Analysis</a:t>
            </a:r>
          </a:p>
          <a:p>
            <a:pPr lvl="1"/>
            <a:r>
              <a:rPr lang="en-US" dirty="0"/>
              <a:t>Comparison of hardware and software models, explanations of why</a:t>
            </a:r>
          </a:p>
          <a:p>
            <a:r>
              <a:rPr lang="en-US" dirty="0"/>
              <a:t>Chapter 7 – Conclusion</a:t>
            </a:r>
          </a:p>
          <a:p>
            <a:pPr lvl="1"/>
            <a:r>
              <a:rPr lang="en-US" dirty="0"/>
              <a:t>What was accomplished, overall results that were obtained</a:t>
            </a:r>
          </a:p>
          <a:p>
            <a:pPr lvl="1"/>
            <a:r>
              <a:rPr lang="en-US" dirty="0"/>
              <a:t>Future work to improve the model</a:t>
            </a:r>
          </a:p>
          <a:p>
            <a:pPr lvl="1"/>
            <a:endParaRPr lang="en-US" dirty="0"/>
          </a:p>
          <a:p>
            <a:r>
              <a:rPr lang="en-US" dirty="0"/>
              <a:t>Bibliography</a:t>
            </a:r>
          </a:p>
          <a:p>
            <a:r>
              <a:rPr lang="en-US" dirty="0"/>
              <a:t>Appendices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697-ED74-4937-90C3-BAAD49C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 (Questions)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2DA7-6C6E-4274-974D-C61F626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all comments regarding the process be handled in the revised project plan section?</a:t>
            </a:r>
          </a:p>
          <a:p>
            <a:endParaRPr lang="en-US" dirty="0"/>
          </a:p>
          <a:p>
            <a:r>
              <a:rPr lang="en-US" dirty="0"/>
              <a:t>Should I mention the iterations in model design for hardware? Or just describe the final hardware architecture? I changed my design quite a lot</a:t>
            </a:r>
          </a:p>
          <a:p>
            <a:endParaRPr lang="en-US" dirty="0"/>
          </a:p>
          <a:p>
            <a:r>
              <a:rPr lang="en-US" dirty="0"/>
              <a:t>What should I have in the “summary” section, just like an abstract?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3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to schedule a date for the defense now that we are a little over a month out</a:t>
            </a:r>
          </a:p>
          <a:p>
            <a:endParaRPr lang="en-US" dirty="0"/>
          </a:p>
          <a:p>
            <a:r>
              <a:rPr lang="en-US" dirty="0"/>
              <a:t>Ideally as soon as possible for me, so that way I can get my proof </a:t>
            </a:r>
            <a:r>
              <a:rPr lang="en-US"/>
              <a:t>of graduation</a:t>
            </a:r>
          </a:p>
          <a:p>
            <a:endParaRPr lang="en-US" dirty="0"/>
          </a:p>
          <a:p>
            <a:r>
              <a:rPr lang="en-US" dirty="0"/>
              <a:t>Thesis hand-in is on Friday, June 28, I fly to the US on Wednesday, July 10.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527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Thesis Update #9</vt:lpstr>
      <vt:lpstr>Software Model Update</vt:lpstr>
      <vt:lpstr>Software Model Update</vt:lpstr>
      <vt:lpstr>Hardware Model Update</vt:lpstr>
      <vt:lpstr>Report Writing</vt:lpstr>
      <vt:lpstr>Report Writing</vt:lpstr>
      <vt:lpstr>Report Writing</vt:lpstr>
      <vt:lpstr>Report Writing (Questions)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263</cp:revision>
  <dcterms:created xsi:type="dcterms:W3CDTF">2019-02-10T13:37:04Z</dcterms:created>
  <dcterms:modified xsi:type="dcterms:W3CDTF">2019-05-22T08:23:17Z</dcterms:modified>
</cp:coreProperties>
</file>