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0" r:id="rId3"/>
    <p:sldId id="261" r:id="rId4"/>
    <p:sldId id="265" r:id="rId5"/>
    <p:sldId id="263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#13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17,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CDC-B870-4906-9382-8B201580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Increased Precision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D01E-CB10-4D2A-9718-EA995561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Increased precision from 16 bits to 18 bits, cannot go further because DSP slices are 25x18 input</a:t>
            </a:r>
          </a:p>
          <a:p>
            <a:endParaRPr lang="en-US" altLang="zh-CN" dirty="0"/>
          </a:p>
          <a:p>
            <a:r>
              <a:rPr lang="en-US" altLang="zh-CN" dirty="0"/>
              <a:t>No longer same radix for activations and gradients/weights</a:t>
            </a:r>
          </a:p>
          <a:p>
            <a:pPr lvl="1"/>
            <a:r>
              <a:rPr lang="en-US" altLang="zh-CN" dirty="0"/>
              <a:t>Activations are Q6.12</a:t>
            </a:r>
          </a:p>
          <a:p>
            <a:pPr lvl="1"/>
            <a:r>
              <a:rPr lang="en-US" altLang="zh-CN" dirty="0"/>
              <a:t>Gradients and weights are Q1.17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3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EFF5-D880-47C3-901E-7061B1DC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2494-6E59-48EB-A9BD-D1DC9EB2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/>
          <a:lstStyle/>
          <a:p>
            <a:r>
              <a:rPr lang="en-US" altLang="zh-CN" dirty="0"/>
              <a:t>Training is now </a:t>
            </a:r>
            <a:r>
              <a:rPr lang="en-US" altLang="zh-CN" dirty="0" err="1"/>
              <a:t>stabler</a:t>
            </a:r>
            <a:r>
              <a:rPr lang="en-US" altLang="zh-CN" dirty="0"/>
              <a:t>, but haven’t able to get more than 85% on the entire MNIST dataset, due to precision</a:t>
            </a:r>
          </a:p>
          <a:p>
            <a:r>
              <a:rPr lang="en-US" altLang="zh-CN" dirty="0"/>
              <a:t>On small datasets, can perfectly learn the dataset</a:t>
            </a:r>
          </a:p>
          <a:p>
            <a:r>
              <a:rPr lang="en-US" altLang="zh-CN" dirty="0"/>
              <a:t>Created boot image where weight updates for fc0 are disabled</a:t>
            </a:r>
          </a:p>
          <a:p>
            <a:r>
              <a:rPr lang="en-US" altLang="zh-CN" dirty="0"/>
              <a:t>Created boot image where weight updates for fc0 and fc1 are disabled</a:t>
            </a:r>
          </a:p>
          <a:p>
            <a:r>
              <a:rPr lang="en-US" altLang="zh-CN" dirty="0"/>
              <a:t>Will use in analysis, since gradients decrease with each layer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362B5-C087-4C0D-B575-D6324F1F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528" y="4684177"/>
            <a:ext cx="4339472" cy="21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1F0A-CAB8-47B0-B674-C0B9221C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B120-108B-45D4-ACD1-1E33114A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Tradeoff:</a:t>
            </a:r>
          </a:p>
          <a:p>
            <a:pPr lvl="1"/>
            <a:r>
              <a:rPr lang="en-US" altLang="zh-CN" dirty="0"/>
              <a:t>High learning rate with low batch size is generally unstable, but it means I can keep more bits of data from the gradient</a:t>
            </a:r>
          </a:p>
          <a:p>
            <a:pPr lvl="1"/>
            <a:r>
              <a:rPr lang="en-US" altLang="zh-CN" dirty="0"/>
              <a:t>Low learning rate with low batch size is ideal, but I have to shift so many bits of data out that I lose my precision</a:t>
            </a:r>
          </a:p>
          <a:p>
            <a:pPr lvl="1"/>
            <a:r>
              <a:rPr lang="en-US" altLang="zh-CN" dirty="0"/>
              <a:t>Have had to find a balance of learning rate vs. precision to maximize the results of training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0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663C-61D1-4807-897D-38899C5A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Report,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85C2-DD7D-4B7A-893D-C67323E7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Benchmarks</a:t>
            </a:r>
          </a:p>
          <a:p>
            <a:pPr lvl="1"/>
            <a:r>
              <a:rPr lang="en-US" altLang="zh-CN" dirty="0"/>
              <a:t>Maximum accuracy attained for the network</a:t>
            </a:r>
          </a:p>
          <a:p>
            <a:pPr lvl="1"/>
            <a:r>
              <a:rPr lang="en-US" altLang="zh-CN" dirty="0"/>
              <a:t>Timing for training epochs</a:t>
            </a:r>
          </a:p>
          <a:p>
            <a:pPr lvl="1"/>
            <a:r>
              <a:rPr lang="en-US" altLang="zh-CN" dirty="0"/>
              <a:t>Timing for inference</a:t>
            </a:r>
          </a:p>
          <a:p>
            <a:pPr lvl="1"/>
            <a:r>
              <a:rPr lang="en-US" altLang="zh-CN" dirty="0"/>
              <a:t>Active cycles vs. idle cycles</a:t>
            </a:r>
          </a:p>
          <a:p>
            <a:pPr lvl="1"/>
            <a:r>
              <a:rPr lang="en-US" altLang="zh-CN" dirty="0"/>
              <a:t>Cycle analysis (for timing)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Resource usage</a:t>
            </a:r>
          </a:p>
          <a:p>
            <a:endParaRPr lang="en-US" altLang="zh-CN" dirty="0"/>
          </a:p>
          <a:p>
            <a:r>
              <a:rPr lang="en-US" altLang="zh-CN" dirty="0"/>
              <a:t>Implemented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55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DC4A-1447-438E-ACDF-6C6BF296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5A31-1A7C-4D12-B412-07AFD2685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Rough draft for chapter 2 (background) and chapter 3 (software model) complete</a:t>
            </a:r>
          </a:p>
          <a:p>
            <a:endParaRPr lang="en-US" altLang="zh-CN" dirty="0"/>
          </a:p>
          <a:p>
            <a:r>
              <a:rPr lang="en-US" altLang="zh-CN" dirty="0"/>
              <a:t>Chapter 4 (hardware model) is in progress</a:t>
            </a:r>
          </a:p>
          <a:p>
            <a:endParaRPr lang="en-US" altLang="zh-CN" dirty="0"/>
          </a:p>
          <a:p>
            <a:r>
              <a:rPr lang="en-US" altLang="zh-CN" dirty="0"/>
              <a:t>Question:</a:t>
            </a:r>
          </a:p>
          <a:p>
            <a:pPr lvl="1"/>
            <a:r>
              <a:rPr lang="en-US" altLang="zh-CN" dirty="0"/>
              <a:t>Should I provide descriptions of the project structure? </a:t>
            </a:r>
          </a:p>
          <a:p>
            <a:pPr lvl="2"/>
            <a:r>
              <a:rPr lang="en-US" altLang="zh-CN" dirty="0"/>
              <a:t>I have written a brief description of each file in my software model chapter.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40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AD8E-F636-4EFF-BF8C-F193D01F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Conclusion: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BA25-3FA9-42C4-8769-DD5D590C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Can use specialized hardware result in finer-grained parallelism than what deep learning frameworks offer (GPU sends images to processing units that process the image serially, my accelerator parallelizes a single image)</a:t>
            </a:r>
          </a:p>
          <a:p>
            <a:endParaRPr lang="en-US" altLang="zh-CN" dirty="0"/>
          </a:p>
          <a:p>
            <a:r>
              <a:rPr lang="en-US" altLang="zh-CN" dirty="0"/>
              <a:t>As a result, for datasets that train better with small batch sizes, using specialized hardware could potentially offer massive orders of magnitude higher speedup </a:t>
            </a:r>
          </a:p>
          <a:p>
            <a:endParaRPr lang="en-US" altLang="zh-CN" dirty="0"/>
          </a:p>
          <a:p>
            <a:r>
              <a:rPr lang="en-US" altLang="zh-CN" dirty="0"/>
              <a:t>Recent papers have shown a smaller batch sizes can result in better trained networks</a:t>
            </a:r>
          </a:p>
          <a:p>
            <a:endParaRPr lang="en-US" altLang="zh-CN" dirty="0"/>
          </a:p>
          <a:p>
            <a:r>
              <a:rPr lang="en-US" altLang="zh-CN" dirty="0"/>
              <a:t>However, should this be implemented, training should not be done with 18-bit fixed point, either 8, 16, 32-bit floating point or 32 bit fixed point at the least.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7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defense will be on July 8</a:t>
            </a:r>
            <a:r>
              <a:rPr lang="en-US" baseline="30000" dirty="0"/>
              <a:t>th</a:t>
            </a:r>
            <a:r>
              <a:rPr lang="en-US" dirty="0"/>
              <a:t>, exact details still yet to come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6465</TotalTime>
  <Words>400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Update #13</vt:lpstr>
      <vt:lpstr>Increased Precision</vt:lpstr>
      <vt:lpstr>Training</vt:lpstr>
      <vt:lpstr>Training</vt:lpstr>
      <vt:lpstr>Report, Results Section</vt:lpstr>
      <vt:lpstr>Report</vt:lpstr>
      <vt:lpstr>Key Conclusion: 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452</cp:revision>
  <dcterms:created xsi:type="dcterms:W3CDTF">2019-02-10T13:37:04Z</dcterms:created>
  <dcterms:modified xsi:type="dcterms:W3CDTF">2019-06-17T08:53:25Z</dcterms:modified>
</cp:coreProperties>
</file>