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2" r:id="rId3"/>
    <p:sldId id="263" r:id="rId4"/>
    <p:sldId id="264" r:id="rId5"/>
    <p:sldId id="268" r:id="rId6"/>
    <p:sldId id="26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#8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May 6,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72F-421F-44B2-9FED-4BDBA1FB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Completed Since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6019-1305-4BBA-8480-61B94422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83696" cy="4754079"/>
          </a:xfrm>
        </p:spPr>
        <p:txBody>
          <a:bodyPr>
            <a:normAutofit/>
          </a:bodyPr>
          <a:lstStyle/>
          <a:p>
            <a:r>
              <a:rPr lang="en-US" dirty="0"/>
              <a:t>Went through many redesigns of the proposed architecture, but settled on a solution, scheduler and general layer layout complete</a:t>
            </a:r>
          </a:p>
          <a:p>
            <a:endParaRPr lang="en-US" dirty="0"/>
          </a:p>
          <a:p>
            <a:r>
              <a:rPr lang="en-US" dirty="0"/>
              <a:t>Modules for scheduler and kernel are parameterized so that every layer uses the same modules, just with different parameters, example for fc1 and fc2 on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837C-1303-415B-BFD6-22439AF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29" y="3581877"/>
            <a:ext cx="5176006" cy="327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6FF3B-1C65-4BC3-8C01-A8F974B7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29" y="0"/>
            <a:ext cx="4996745" cy="350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6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BEF6-C9B8-4496-94E4-6B53DD14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BAE6-34E9-496F-8525-193B70C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US" dirty="0"/>
              <a:t>Testbenches for the scheduler and FC1 layer have been written and are passing</a:t>
            </a:r>
          </a:p>
          <a:p>
            <a:endParaRPr lang="en-US" dirty="0"/>
          </a:p>
          <a:p>
            <a:r>
              <a:rPr lang="en-US" dirty="0"/>
              <a:t>Cycle information is printed out during simulation for ease of debugging</a:t>
            </a:r>
          </a:p>
          <a:p>
            <a:r>
              <a:rPr lang="en-US" dirty="0"/>
              <a:t>Example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968E8-50DF-4E36-812F-DEB86CD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180756"/>
            <a:ext cx="6467061" cy="6370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957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202-FBEF-4A1C-8E89-8370A6A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E4D5-1EA8-42FE-B7AA-93AF0C7C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096" cy="481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Vivado’s</a:t>
            </a:r>
            <a:r>
              <a:rPr lang="en-US" dirty="0"/>
              <a:t> TCL console to launching simulations and output to a simulation result file</a:t>
            </a:r>
          </a:p>
          <a:p>
            <a:endParaRPr lang="en-US" dirty="0"/>
          </a:p>
          <a:p>
            <a:r>
              <a:rPr lang="en-US" dirty="0"/>
              <a:t>Uses the BRAM loaded with coefficients for the layers</a:t>
            </a:r>
          </a:p>
          <a:p>
            <a:endParaRPr lang="en-US" dirty="0"/>
          </a:p>
          <a:p>
            <a:r>
              <a:rPr lang="en-US" dirty="0"/>
              <a:t>Activations loaded from testbench, next will use testbench on the network top module where activations will be loaded from BRAM</a:t>
            </a:r>
          </a:p>
          <a:p>
            <a:endParaRPr lang="en-US" dirty="0"/>
          </a:p>
          <a:p>
            <a:r>
              <a:rPr lang="en-US" dirty="0"/>
              <a:t>Wrote a python script which reads the binarized coefficient files used for the weight BRAMs and computes a forward pass to verify the results from the testbench</a:t>
            </a:r>
          </a:p>
        </p:txBody>
      </p:sp>
    </p:spTree>
    <p:extLst>
      <p:ext uri="{BB962C8B-B14F-4D97-AF65-F5344CB8AC3E}">
        <p14:creationId xmlns:p14="http://schemas.microsoft.com/office/powerpoint/2010/main" val="21116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E878-8E31-435C-ACF7-397DC8A1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8" y="118253"/>
            <a:ext cx="10515600" cy="1325563"/>
          </a:xfrm>
        </p:spPr>
        <p:txBody>
          <a:bodyPr/>
          <a:lstStyle/>
          <a:p>
            <a:r>
              <a:rPr lang="en-US" dirty="0"/>
              <a:t>FC1 Testbench Comparison of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39BD-1A1A-417C-AA55-8A08489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45" y="1816100"/>
            <a:ext cx="4429125" cy="467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08B53-FC56-4C4A-9090-37D17547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6" y="2080799"/>
            <a:ext cx="311467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2783C-76FB-436D-B1C0-EFB95CA5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5" y="4260368"/>
            <a:ext cx="3057525" cy="218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67766-9146-4639-A0E1-585D22D5221F}"/>
              </a:ext>
            </a:extLst>
          </p:cNvPr>
          <p:cNvSpPr txBox="1"/>
          <p:nvPr/>
        </p:nvSpPr>
        <p:spPr>
          <a:xfrm>
            <a:off x="471065" y="1069360"/>
            <a:ext cx="2802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Python Test Script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17594-08E4-40E7-AB10-30FD5F7BDDDE}"/>
              </a:ext>
            </a:extLst>
          </p:cNvPr>
          <p:cNvSpPr txBox="1"/>
          <p:nvPr/>
        </p:nvSpPr>
        <p:spPr>
          <a:xfrm>
            <a:off x="3895734" y="1287496"/>
            <a:ext cx="415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FPGA Testbench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D2CC7-5026-44EB-9239-E8CAC25D3128}"/>
              </a:ext>
            </a:extLst>
          </p:cNvPr>
          <p:cNvSpPr txBox="1"/>
          <p:nvPr/>
        </p:nvSpPr>
        <p:spPr>
          <a:xfrm>
            <a:off x="8717455" y="2037966"/>
            <a:ext cx="251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0e7c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0.453</a:t>
            </a:r>
          </a:p>
          <a:p>
            <a:r>
              <a:rPr lang="en-US" dirty="0"/>
              <a:t>0d25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0d0f – 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0.408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1d34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0.913</a:t>
            </a:r>
          </a:p>
          <a:p>
            <a:r>
              <a:rPr lang="en-US" dirty="0"/>
              <a:t>3cc5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1.899</a:t>
            </a:r>
          </a:p>
          <a:p>
            <a:r>
              <a:rPr lang="en-US" dirty="0"/>
              <a:t>3b1c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1.847</a:t>
            </a:r>
          </a:p>
          <a:p>
            <a:r>
              <a:rPr lang="en-US" dirty="0"/>
              <a:t>51fe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2.562</a:t>
            </a:r>
          </a:p>
          <a:p>
            <a:r>
              <a:rPr lang="en-US" dirty="0"/>
              <a:t>1959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0.792</a:t>
            </a:r>
          </a:p>
          <a:p>
            <a:r>
              <a:rPr lang="en-US" dirty="0"/>
              <a:t>1d47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545B5-3163-44C8-A4F5-F44029D6EAE1}"/>
              </a:ext>
            </a:extLst>
          </p:cNvPr>
          <p:cNvSpPr txBox="1"/>
          <p:nvPr/>
        </p:nvSpPr>
        <p:spPr>
          <a:xfrm>
            <a:off x="8717455" y="1291112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Q3.13 to decimal</a:t>
            </a:r>
          </a:p>
        </p:txBody>
      </p:sp>
    </p:spTree>
    <p:extLst>
      <p:ext uri="{BB962C8B-B14F-4D97-AF65-F5344CB8AC3E}">
        <p14:creationId xmlns:p14="http://schemas.microsoft.com/office/powerpoint/2010/main" val="34653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5E4-8B24-478D-AA49-44452F7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0B21-9404-43D7-B2F4-254431A3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496" cy="4351338"/>
          </a:xfrm>
        </p:spPr>
        <p:txBody>
          <a:bodyPr/>
          <a:lstStyle/>
          <a:p>
            <a:r>
              <a:rPr lang="en-US" dirty="0"/>
              <a:t>Results show that the overall results tend to be pretty good with Q3.13</a:t>
            </a:r>
          </a:p>
          <a:p>
            <a:endParaRPr lang="en-US" dirty="0"/>
          </a:p>
          <a:p>
            <a:r>
              <a:rPr lang="en-US" dirty="0"/>
              <a:t>FC1 performs 392 MACs for each neuron, rounding error accumulates for </a:t>
            </a:r>
            <a:r>
              <a:rPr lang="en-US"/>
              <a:t>each MAC, </a:t>
            </a:r>
            <a:r>
              <a:rPr lang="en-US" dirty="0"/>
              <a:t>but end result is pretty close to the floating point values of the python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2F3-4A47-4A99-803F-82D7A629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2E3C-0194-433E-9E0F-5DB0F6EC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731" cy="4351338"/>
          </a:xfrm>
        </p:spPr>
        <p:txBody>
          <a:bodyPr/>
          <a:lstStyle/>
          <a:p>
            <a:r>
              <a:rPr lang="en-US" dirty="0"/>
              <a:t>Resource usage for the FC1 and FC2</a:t>
            </a:r>
          </a:p>
          <a:p>
            <a:endParaRPr lang="en-US" dirty="0"/>
          </a:p>
          <a:p>
            <a:r>
              <a:rPr lang="en-US" dirty="0"/>
              <a:t>Since focusing on fully connected to work on training later, probably will have one more FC0 layer, using 14x14 pooled input image with 392 (8 * 7 * 7) neurons, feeding into FC1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0C3CA-AE72-45EC-BFD8-6CCDE769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45" y="1027906"/>
            <a:ext cx="6328728" cy="204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8DCE7-465A-44F7-BDC5-5F6CC9F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095406"/>
            <a:ext cx="6894272" cy="17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3C16-87C2-42A0-890B-168EC1D7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C18A-D810-4773-8D9D-51940416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test testbench for the full network, working on logic for the BRAMs used to store activations in between layers</a:t>
            </a:r>
          </a:p>
          <a:p>
            <a:endParaRPr lang="en-US" dirty="0"/>
          </a:p>
          <a:p>
            <a:r>
              <a:rPr lang="en-US" dirty="0"/>
              <a:t>Verify on FPGA using randomized data after testbench passes</a:t>
            </a:r>
          </a:p>
          <a:p>
            <a:endParaRPr lang="en-US" dirty="0"/>
          </a:p>
          <a:p>
            <a:r>
              <a:rPr lang="en-US" dirty="0"/>
              <a:t>Start </a:t>
            </a:r>
            <a:r>
              <a:rPr lang="en-US"/>
              <a:t>on backward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</TotalTime>
  <Words>310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Update #8</vt:lpstr>
      <vt:lpstr>Work Completed Since </vt:lpstr>
      <vt:lpstr>Testbenches</vt:lpstr>
      <vt:lpstr>Testing</vt:lpstr>
      <vt:lpstr>FC1 Testbench Comparison of Results</vt:lpstr>
      <vt:lpstr>Analysis</vt:lpstr>
      <vt:lpstr>Resource Usage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240</cp:revision>
  <dcterms:created xsi:type="dcterms:W3CDTF">2019-02-10T13:37:04Z</dcterms:created>
  <dcterms:modified xsi:type="dcterms:W3CDTF">2019-05-06T10:35:40Z</dcterms:modified>
</cp:coreProperties>
</file>