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s/slide15.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4.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6.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Masters/slideMaster2.xml" ContentType="application/vnd.openxmlformats-officedocument.presentationml.slideMaster+xml"/>
  <Override PartName="/ppt/notesSlides/notesSlide1.xml" ContentType="application/vnd.openxmlformats-officedocument.presentationml.notesSlide+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Layouts/slideLayout5.xml" ContentType="application/vnd.openxmlformats-officedocument.presentationml.slideLayout+xml"/>
  <Override PartName="/ppt/slideLayouts/slideLayout7.xml" ContentType="application/vnd.openxmlformats-officedocument.presentationml.slideLayout+xml"/>
  <Override PartName="/ppt/slideLayouts/slideLayout10.xml" ContentType="application/vnd.openxmlformats-officedocument.presentationml.slideLayout+xml"/>
  <Override PartName="/ppt/slideLayouts/slideLayout6.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theme/theme1.xml" ContentType="application/vnd.openxmlformats-officedocument.theme+xml"/>
  <Override PartName="/ppt/notesMasters/notesMaster1.xml" ContentType="application/vnd.openxmlformats-officedocument.presentationml.notesMaster+xml"/>
  <Override PartName="/ppt/theme/theme4.xml" ContentType="application/vnd.openxmlformats-officedocument.theme+xml"/>
  <Override PartName="/ppt/theme/theme3.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docProps/core.xml" ContentType="application/vnd.openxmlformats-package.core-properties+xml"/>
  <Override PartName="/docProps/custom.xml" ContentType="application/vnd.openxmlformats-officedocument.custom-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50" r:id="rId2"/>
  </p:sldMasterIdLst>
  <p:notesMasterIdLst>
    <p:notesMasterId r:id="rId19"/>
  </p:notesMasterIdLst>
  <p:handoutMasterIdLst>
    <p:handoutMasterId r:id="rId20"/>
  </p:handoutMasterIdLst>
  <p:sldIdLst>
    <p:sldId id="538" r:id="rId3"/>
    <p:sldId id="652" r:id="rId4"/>
    <p:sldId id="653" r:id="rId5"/>
    <p:sldId id="651" r:id="rId6"/>
    <p:sldId id="631" r:id="rId7"/>
    <p:sldId id="649" r:id="rId8"/>
    <p:sldId id="632" r:id="rId9"/>
    <p:sldId id="648" r:id="rId10"/>
    <p:sldId id="633" r:id="rId11"/>
    <p:sldId id="642" r:id="rId12"/>
    <p:sldId id="644" r:id="rId13"/>
    <p:sldId id="645" r:id="rId14"/>
    <p:sldId id="646" r:id="rId15"/>
    <p:sldId id="647" r:id="rId16"/>
    <p:sldId id="650" r:id="rId17"/>
    <p:sldId id="654" r:id="rId18"/>
  </p:sldIdLst>
  <p:sldSz cx="12192000" cy="6858000"/>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82" userDrawn="1">
          <p15:clr>
            <a:srgbClr val="A4A3A4"/>
          </p15:clr>
        </p15:guide>
        <p15:guide id="2" pos="756" userDrawn="1">
          <p15:clr>
            <a:srgbClr val="A4A3A4"/>
          </p15:clr>
        </p15:guide>
        <p15:guide id="3" orient="horz" pos="1026" userDrawn="1">
          <p15:clr>
            <a:srgbClr val="A4A3A4"/>
          </p15:clr>
        </p15:guide>
        <p15:guide id="4" pos="483" userDrawn="1">
          <p15:clr>
            <a:srgbClr val="A4A3A4"/>
          </p15:clr>
        </p15:guide>
        <p15:guide id="5" orient="horz" pos="845" userDrawn="1">
          <p15:clr>
            <a:srgbClr val="A4A3A4"/>
          </p15:clr>
        </p15:guide>
        <p15:guide id="6" orient="horz" pos="945"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rygve Skibeli" initials="TS" lastIdx="1" clrIdx="0">
    <p:extLst/>
  </p:cmAuthor>
  <p:cmAuthor id="2" name="Trygve Skibeli" initials="TS [2]" lastIdx="1" clrIdx="1">
    <p:extLst/>
  </p:cmAuthor>
  <p:cmAuthor id="3" name="Eivind Gjemdal" initials="EG" lastIdx="1" clrIdx="2">
    <p:extLst/>
  </p:cmAuthor>
  <p:cmAuthor id="4" name="Jendal, Håkon" initials="JH" lastIdx="2"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8969C"/>
    <a:srgbClr val="009051"/>
    <a:srgbClr val="FFFFFF"/>
    <a:srgbClr val="F8F8F8"/>
    <a:srgbClr val="85E385"/>
    <a:srgbClr val="73FEFF"/>
    <a:srgbClr val="FFDFAF"/>
    <a:srgbClr val="FFECD1"/>
    <a:srgbClr val="FFFFCC"/>
    <a:srgbClr val="4D3FA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Ingen stil, tabellrutenett">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DF18680-E054-41AD-8BC1-D1AEF772440D}" styleName="Middels stil 2 - aks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69012ECD-51FC-41F1-AA8D-1B2483CD663E}" styleName="Lys stil 2 - aks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Lys stil 2 - aks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21E4AEA4-8DFA-4A89-87EB-49C32662AFE0}" styleName="Middels stil 2 - aks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DA37D80-6434-44D0-A028-1B22A696006F}" styleName="Lys stil 3 - aks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5BE263C-DBD7-4A20-BB59-AAB30ACAA65A}" styleName="Middels stil 3 - aks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882" autoAdjust="0"/>
    <p:restoredTop sz="95934" autoAdjust="0"/>
  </p:normalViewPr>
  <p:slideViewPr>
    <p:cSldViewPr>
      <p:cViewPr>
        <p:scale>
          <a:sx n="120" d="100"/>
          <a:sy n="120" d="100"/>
        </p:scale>
        <p:origin x="67" y="-874"/>
      </p:cViewPr>
      <p:guideLst>
        <p:guide orient="horz" pos="482"/>
        <p:guide pos="756"/>
        <p:guide orient="horz" pos="1026"/>
        <p:guide pos="483"/>
        <p:guide orient="horz" pos="845"/>
        <p:guide orient="horz" pos="945"/>
      </p:guideLst>
    </p:cSldViewPr>
  </p:slideViewPr>
  <p:outlineViewPr>
    <p:cViewPr>
      <p:scale>
        <a:sx n="33" d="100"/>
        <a:sy n="33" d="100"/>
      </p:scale>
      <p:origin x="0" y="-10096"/>
    </p:cViewPr>
  </p:outlineViewPr>
  <p:notesTextViewPr>
    <p:cViewPr>
      <p:scale>
        <a:sx n="100" d="100"/>
        <a:sy n="100" d="100"/>
      </p:scale>
      <p:origin x="0" y="0"/>
    </p:cViewPr>
  </p:notesTextViewPr>
  <p:sorterViewPr>
    <p:cViewPr>
      <p:scale>
        <a:sx n="66" d="100"/>
        <a:sy n="66" d="100"/>
      </p:scale>
      <p:origin x="0" y="-509"/>
    </p:cViewPr>
  </p:sorterViewPr>
  <p:notesViewPr>
    <p:cSldViewPr>
      <p:cViewPr varScale="1">
        <p:scale>
          <a:sx n="102" d="100"/>
          <a:sy n="102" d="100"/>
        </p:scale>
        <p:origin x="3444" y="11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customXml" Target="../customXml/item1.xml"/><Relationship Id="rId3" Type="http://schemas.openxmlformats.org/officeDocument/2006/relationships/slide" Target="slides/slide1.xml"/><Relationship Id="rId21" Type="http://schemas.openxmlformats.org/officeDocument/2006/relationships/commentAuthors" Target="commentAuthor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28" Type="http://schemas.openxmlformats.org/officeDocument/2006/relationships/customXml" Target="../customXml/item3.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 Id="rId27" Type="http://schemas.openxmlformats.org/officeDocument/2006/relationships/customXml" Target="../customXml/item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l-NL"/>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4B40DF5-17F0-43C5-A7AE-65A758E8AB63}" type="datetimeFigureOut">
              <a:rPr lang="nl-NL" smtClean="0"/>
              <a:pPr/>
              <a:t>24-4-2018</a:t>
            </a:fld>
            <a:endParaRPr lang="nl-NL"/>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nl-NL"/>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0C94D4C-D47E-458F-A0C3-FA2F62645E08}" type="slidenum">
              <a:rPr lang="nl-NL" smtClean="0"/>
              <a:pPr/>
              <a:t>‹#›</a:t>
            </a:fld>
            <a:endParaRPr lang="nl-NL"/>
          </a:p>
        </p:txBody>
      </p:sp>
    </p:spTree>
    <p:extLst>
      <p:ext uri="{BB962C8B-B14F-4D97-AF65-F5344CB8AC3E}">
        <p14:creationId xmlns:p14="http://schemas.microsoft.com/office/powerpoint/2010/main" val="6704776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ssholder for top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b-NO"/>
          </a:p>
        </p:txBody>
      </p:sp>
      <p:sp>
        <p:nvSpPr>
          <p:cNvPr id="3" name="Plassholder for dato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3544067-F48E-FA4A-8AEA-3C1BD986030D}" type="datetimeFigureOut">
              <a:rPr lang="nb-NO" smtClean="0"/>
              <a:pPr/>
              <a:t>24.04.2018</a:t>
            </a:fld>
            <a:endParaRPr lang="nb-NO"/>
          </a:p>
        </p:txBody>
      </p:sp>
      <p:sp>
        <p:nvSpPr>
          <p:cNvPr id="4" name="Plassholder for lysbil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b-NO"/>
          </a:p>
        </p:txBody>
      </p:sp>
      <p:sp>
        <p:nvSpPr>
          <p:cNvPr id="5" name="Plassholder for nota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6" name="Plassholder for bunn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b-NO"/>
          </a:p>
        </p:txBody>
      </p:sp>
      <p:sp>
        <p:nvSpPr>
          <p:cNvPr id="7" name="Plassholder for lysbilde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55710B-4060-2F49-82ED-769CD79A5AE9}" type="slidenum">
              <a:rPr lang="nb-NO" smtClean="0"/>
              <a:pPr/>
              <a:t>‹#›</a:t>
            </a:fld>
            <a:endParaRPr lang="nb-NO"/>
          </a:p>
        </p:txBody>
      </p:sp>
    </p:spTree>
    <p:extLst>
      <p:ext uri="{BB962C8B-B14F-4D97-AF65-F5344CB8AC3E}">
        <p14:creationId xmlns:p14="http://schemas.microsoft.com/office/powerpoint/2010/main" val="12338055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b-NO" sz="1200" kern="1200" dirty="0">
                <a:solidFill>
                  <a:schemeClr val="tx1"/>
                </a:solidFill>
                <a:effectLst/>
                <a:latin typeface="+mn-lt"/>
                <a:ea typeface="+mn-ea"/>
                <a:cs typeface="+mn-cs"/>
              </a:rPr>
              <a:t>Gjennom samarbeid på brukers premisser får vi til  deling av data </a:t>
            </a:r>
          </a:p>
        </p:txBody>
      </p:sp>
      <p:sp>
        <p:nvSpPr>
          <p:cNvPr id="4" name="Plassholder for lysbildenumm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1B25934E-B458-426D-85CE-299ED65472CA}" type="slidenum">
              <a:rPr kumimoji="0" lang="nb-NO"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a:t>
            </a:fld>
            <a:endParaRPr kumimoji="0" lang="nb-NO"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40625021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ekst i en spalte">
    <p:spTree>
      <p:nvGrpSpPr>
        <p:cNvPr id="1" name=""/>
        <p:cNvGrpSpPr/>
        <p:nvPr/>
      </p:nvGrpSpPr>
      <p:grpSpPr>
        <a:xfrm>
          <a:off x="0" y="0"/>
          <a:ext cx="0" cy="0"/>
          <a:chOff x="0" y="0"/>
          <a:chExt cx="0" cy="0"/>
        </a:xfrm>
      </p:grpSpPr>
      <p:sp>
        <p:nvSpPr>
          <p:cNvPr id="7" name="Title 6"/>
          <p:cNvSpPr>
            <a:spLocks noGrp="1"/>
          </p:cNvSpPr>
          <p:nvPr>
            <p:ph type="title" hasCustomPrompt="1"/>
          </p:nvPr>
        </p:nvSpPr>
        <p:spPr>
          <a:xfrm>
            <a:off x="719403" y="836712"/>
            <a:ext cx="8928992" cy="576064"/>
          </a:xfrm>
          <a:prstGeom prst="rect">
            <a:avLst/>
          </a:prstGeom>
        </p:spPr>
        <p:txBody>
          <a:bodyPr>
            <a:normAutofit/>
          </a:bodyPr>
          <a:lstStyle>
            <a:lvl1pPr>
              <a:defRPr sz="3200" baseline="0"/>
            </a:lvl1pPr>
          </a:lstStyle>
          <a:p>
            <a:r>
              <a:rPr lang="en-US" dirty="0"/>
              <a:t>Master title</a:t>
            </a:r>
            <a:endParaRPr lang="nl-NL" dirty="0"/>
          </a:p>
        </p:txBody>
      </p:sp>
      <p:sp>
        <p:nvSpPr>
          <p:cNvPr id="11" name="Text Placeholder 10"/>
          <p:cNvSpPr>
            <a:spLocks noGrp="1"/>
          </p:cNvSpPr>
          <p:nvPr>
            <p:ph type="body" sz="quarter" idx="12"/>
          </p:nvPr>
        </p:nvSpPr>
        <p:spPr/>
        <p:txBody>
          <a:bodyPr/>
          <a:lstStyle>
            <a:lvl1pPr marL="0" indent="0">
              <a:buFont typeface="Arial" panose="020B0604020202020204" pitchFamily="34" charset="0"/>
              <a:buNone/>
              <a:defRPr sz="2200" b="0" i="0" baseline="0">
                <a:solidFill>
                  <a:srgbClr val="35393C"/>
                </a:solidFill>
              </a:defRPr>
            </a:lvl1pPr>
            <a:lvl2pPr marL="704833" indent="-342891">
              <a:buFont typeface="Arial" panose="020B0604020202020204" pitchFamily="34" charset="0"/>
              <a:buChar char="•"/>
              <a:defRPr sz="2000" baseline="0"/>
            </a:lvl2pPr>
            <a:lvl3pPr marL="1271556" indent="-285744">
              <a:buFont typeface="Arial" panose="020B0604020202020204" pitchFamily="34" charset="0"/>
              <a:buChar char="•"/>
              <a:defRPr sz="1800" b="0" i="0" baseline="0">
                <a:solidFill>
                  <a:srgbClr val="35393C"/>
                </a:solidFill>
              </a:defRPr>
            </a:lvl3pPr>
            <a:lvl4pPr marL="1631910" indent="-285744">
              <a:buFont typeface="Arial" panose="020B0604020202020204" pitchFamily="34" charset="0"/>
              <a:buChar char="•"/>
              <a:defRPr sz="1600" baseline="0"/>
            </a:lvl4pPr>
            <a:lvl5pPr marL="2347855" indent="-285744">
              <a:buFont typeface="Arial" panose="020B0604020202020204" pitchFamily="34" charset="0"/>
              <a:buChar char="•"/>
              <a:defRPr sz="1400" baseline="0"/>
            </a:lvl5pPr>
            <a:lvl6pPr>
              <a:defRPr/>
            </a:lvl6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nb-NO" dirty="0"/>
              <a:t>Sixth	</a:t>
            </a:r>
            <a:endParaRPr lang="nl-NL" dirty="0"/>
          </a:p>
        </p:txBody>
      </p:sp>
      <p:sp>
        <p:nvSpPr>
          <p:cNvPr id="4" name="Plassholder for lysbildenummer 3"/>
          <p:cNvSpPr>
            <a:spLocks noGrp="1"/>
          </p:cNvSpPr>
          <p:nvPr>
            <p:ph type="sldNum" sz="quarter" idx="15"/>
          </p:nvPr>
        </p:nvSpPr>
        <p:spPr/>
        <p:txBody>
          <a:bodyPr/>
          <a:lstStyle/>
          <a:p>
            <a:fld id="{07B968C6-DF46-DD48-ACEF-79EB409BC321}" type="slidenum">
              <a:rPr lang="nb-NO" smtClean="0"/>
              <a:pPr/>
              <a:t>‹#›</a:t>
            </a:fld>
            <a:endParaRPr lang="nb-NO" dirty="0"/>
          </a:p>
        </p:txBody>
      </p:sp>
      <p:cxnSp>
        <p:nvCxnSpPr>
          <p:cNvPr id="8" name="Straight Connector 11"/>
          <p:cNvCxnSpPr/>
          <p:nvPr userDrawn="1"/>
        </p:nvCxnSpPr>
        <p:spPr>
          <a:xfrm flipV="1">
            <a:off x="719403" y="6356350"/>
            <a:ext cx="11018440" cy="24978"/>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ekst i en spalte mørk bakgrunn">
    <p:spTree>
      <p:nvGrpSpPr>
        <p:cNvPr id="1" name=""/>
        <p:cNvGrpSpPr/>
        <p:nvPr/>
      </p:nvGrpSpPr>
      <p:grpSpPr>
        <a:xfrm>
          <a:off x="0" y="0"/>
          <a:ext cx="0" cy="0"/>
          <a:chOff x="0" y="0"/>
          <a:chExt cx="0" cy="0"/>
        </a:xfrm>
      </p:grpSpPr>
      <p:sp>
        <p:nvSpPr>
          <p:cNvPr id="3" name="Title 2"/>
          <p:cNvSpPr>
            <a:spLocks noGrp="1"/>
          </p:cNvSpPr>
          <p:nvPr>
            <p:ph type="title"/>
          </p:nvPr>
        </p:nvSpPr>
        <p:spPr>
          <a:xfrm>
            <a:off x="719405" y="836712"/>
            <a:ext cx="9025001" cy="576064"/>
          </a:xfrm>
          <a:prstGeom prst="rect">
            <a:avLst/>
          </a:prstGeom>
        </p:spPr>
        <p:txBody>
          <a:bodyPr/>
          <a:lstStyle/>
          <a:p>
            <a:r>
              <a:rPr lang="en-US" dirty="0"/>
              <a:t>Click to edit Master title style</a:t>
            </a:r>
            <a:endParaRPr lang="nl-NL" dirty="0"/>
          </a:p>
        </p:txBody>
      </p:sp>
      <p:sp>
        <p:nvSpPr>
          <p:cNvPr id="8" name="Text Placeholder 7"/>
          <p:cNvSpPr>
            <a:spLocks noGrp="1"/>
          </p:cNvSpPr>
          <p:nvPr>
            <p:ph type="body" sz="quarter" idx="10"/>
          </p:nvPr>
        </p:nvSpPr>
        <p:spPr/>
        <p:txBody>
          <a:bodyPr/>
          <a:lstStyle>
            <a:lvl1pPr>
              <a:defRPr baseline="0">
                <a:latin typeface="arial" charset="0"/>
              </a:defRPr>
            </a:lvl1pPr>
            <a:lvl2pPr>
              <a:defRPr baseline="0">
                <a:latin typeface="arial" charset="0"/>
              </a:defRPr>
            </a:lvl2pPr>
            <a:lvl3pPr>
              <a:defRPr baseline="0">
                <a:latin typeface="arial" charset="0"/>
              </a:defRPr>
            </a:lvl3pPr>
            <a:lvl4pPr>
              <a:defRPr baseline="0">
                <a:latin typeface="arial" charset="0"/>
              </a:defRPr>
            </a:lvl4pPr>
            <a:lvl5pPr marL="2079573" indent="-285744">
              <a:buFont typeface="Arial" panose="020B0604020202020204" pitchFamily="34" charset="0"/>
              <a:buChar char="•"/>
              <a:defRPr baseline="0">
                <a:latin typeface="arial"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nb-NO" dirty="0"/>
              <a:t>Sixth</a:t>
            </a:r>
          </a:p>
          <a:p>
            <a:pPr lvl="6"/>
            <a:r>
              <a:rPr lang="nb-NO" dirty="0" err="1"/>
              <a:t>Seventh</a:t>
            </a:r>
            <a:r>
              <a:rPr lang="nb-NO" dirty="0"/>
              <a:t>					</a:t>
            </a:r>
            <a:endParaRPr lang="nl-NL" dirty="0"/>
          </a:p>
        </p:txBody>
      </p:sp>
      <p:sp>
        <p:nvSpPr>
          <p:cNvPr id="2" name="Plassholder for dato 1"/>
          <p:cNvSpPr>
            <a:spLocks noGrp="1"/>
          </p:cNvSpPr>
          <p:nvPr>
            <p:ph type="dt" sz="half" idx="11"/>
          </p:nvPr>
        </p:nvSpPr>
        <p:spPr/>
        <p:txBody>
          <a:bodyPr/>
          <a:lstStyle/>
          <a:p>
            <a:endParaRPr lang="nb-NO"/>
          </a:p>
        </p:txBody>
      </p:sp>
      <p:sp>
        <p:nvSpPr>
          <p:cNvPr id="4" name="Plassholder for bunntekst 3"/>
          <p:cNvSpPr>
            <a:spLocks noGrp="1"/>
          </p:cNvSpPr>
          <p:nvPr>
            <p:ph type="ftr" sz="quarter" idx="12"/>
          </p:nvPr>
        </p:nvSpPr>
        <p:spPr/>
        <p:txBody>
          <a:bodyPr/>
          <a:lstStyle/>
          <a:p>
            <a:endParaRPr lang="nb-NO"/>
          </a:p>
        </p:txBody>
      </p:sp>
      <p:sp>
        <p:nvSpPr>
          <p:cNvPr id="5" name="Plassholder for lysbildenummer 4"/>
          <p:cNvSpPr>
            <a:spLocks noGrp="1"/>
          </p:cNvSpPr>
          <p:nvPr>
            <p:ph type="sldNum" sz="quarter" idx="13"/>
          </p:nvPr>
        </p:nvSpPr>
        <p:spPr/>
        <p:txBody>
          <a:bodyPr/>
          <a:lstStyle/>
          <a:p>
            <a:fld id="{24862EB9-2584-2C4B-9B48-7DCDD259A544}" type="slidenum">
              <a:rPr lang="nb-NO" smtClean="0"/>
              <a:pPr/>
              <a:t>‹#›</a:t>
            </a:fld>
            <a:endParaRPr lang="nb-NO"/>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ekst i to spalter">
    <p:spTree>
      <p:nvGrpSpPr>
        <p:cNvPr id="1" name=""/>
        <p:cNvGrpSpPr/>
        <p:nvPr/>
      </p:nvGrpSpPr>
      <p:grpSpPr>
        <a:xfrm>
          <a:off x="0" y="0"/>
          <a:ext cx="0" cy="0"/>
          <a:chOff x="0" y="0"/>
          <a:chExt cx="0" cy="0"/>
        </a:xfrm>
      </p:grpSpPr>
      <p:sp>
        <p:nvSpPr>
          <p:cNvPr id="10" name="Text Placeholder 8"/>
          <p:cNvSpPr>
            <a:spLocks noGrp="1"/>
          </p:cNvSpPr>
          <p:nvPr>
            <p:ph type="body" sz="quarter" idx="14"/>
          </p:nvPr>
        </p:nvSpPr>
        <p:spPr>
          <a:xfrm>
            <a:off x="718147" y="1628800"/>
            <a:ext cx="10754452" cy="4392488"/>
          </a:xfrm>
        </p:spPr>
        <p:txBody>
          <a:bodyPr numCol="2" spcCol="28800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nl-NL" dirty="0"/>
          </a:p>
        </p:txBody>
      </p:sp>
      <p:sp>
        <p:nvSpPr>
          <p:cNvPr id="4" name="Plassholder for lysbildenummer 3"/>
          <p:cNvSpPr>
            <a:spLocks noGrp="1"/>
          </p:cNvSpPr>
          <p:nvPr>
            <p:ph type="sldNum" sz="quarter" idx="17"/>
          </p:nvPr>
        </p:nvSpPr>
        <p:spPr/>
        <p:txBody>
          <a:bodyPr/>
          <a:lstStyle/>
          <a:p>
            <a:fld id="{07B968C6-DF46-DD48-ACEF-79EB409BC321}" type="slidenum">
              <a:rPr lang="nb-NO" smtClean="0"/>
              <a:pPr/>
              <a:t>‹#›</a:t>
            </a:fld>
            <a:endParaRPr lang="nb-NO"/>
          </a:p>
        </p:txBody>
      </p:sp>
      <p:sp>
        <p:nvSpPr>
          <p:cNvPr id="8" name="Title 6"/>
          <p:cNvSpPr>
            <a:spLocks noGrp="1"/>
          </p:cNvSpPr>
          <p:nvPr>
            <p:ph type="title" hasCustomPrompt="1"/>
          </p:nvPr>
        </p:nvSpPr>
        <p:spPr>
          <a:xfrm>
            <a:off x="719404" y="836712"/>
            <a:ext cx="9025003" cy="576064"/>
          </a:xfrm>
          <a:prstGeom prst="rect">
            <a:avLst/>
          </a:prstGeom>
        </p:spPr>
        <p:txBody>
          <a:bodyPr>
            <a:normAutofit/>
          </a:bodyPr>
          <a:lstStyle>
            <a:lvl1pPr>
              <a:defRPr sz="3200" baseline="0"/>
            </a:lvl1pPr>
          </a:lstStyle>
          <a:p>
            <a:r>
              <a:rPr lang="en-US" dirty="0"/>
              <a:t>Master title</a:t>
            </a:r>
            <a:endParaRPr lang="nl-NL" dirty="0"/>
          </a:p>
        </p:txBody>
      </p:sp>
      <p:cxnSp>
        <p:nvCxnSpPr>
          <p:cNvPr id="7" name="Straight Connector 11"/>
          <p:cNvCxnSpPr/>
          <p:nvPr userDrawn="1"/>
        </p:nvCxnSpPr>
        <p:spPr>
          <a:xfrm flipV="1">
            <a:off x="719403" y="6356350"/>
            <a:ext cx="11018440" cy="24978"/>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kst m/bilde på venstre side">
    <p:spTree>
      <p:nvGrpSpPr>
        <p:cNvPr id="1" name=""/>
        <p:cNvGrpSpPr/>
        <p:nvPr/>
      </p:nvGrpSpPr>
      <p:grpSpPr>
        <a:xfrm>
          <a:off x="0" y="0"/>
          <a:ext cx="0" cy="0"/>
          <a:chOff x="0" y="0"/>
          <a:chExt cx="0" cy="0"/>
        </a:xfrm>
      </p:grpSpPr>
      <p:sp>
        <p:nvSpPr>
          <p:cNvPr id="12" name="Text Placeholder 9"/>
          <p:cNvSpPr>
            <a:spLocks noGrp="1"/>
          </p:cNvSpPr>
          <p:nvPr>
            <p:ph type="body" sz="quarter" idx="11"/>
          </p:nvPr>
        </p:nvSpPr>
        <p:spPr>
          <a:xfrm>
            <a:off x="5807968" y="1628800"/>
            <a:ext cx="5664629" cy="4392488"/>
          </a:xfrm>
        </p:spPr>
        <p:txBody>
          <a:bodyPr/>
          <a:lstStyle>
            <a:lvl1pPr marL="0" indent="0">
              <a:buFont typeface="Arial" panose="020B0604020202020204" pitchFamily="34" charset="0"/>
              <a:buNone/>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nl-NL" dirty="0"/>
          </a:p>
        </p:txBody>
      </p:sp>
      <p:sp>
        <p:nvSpPr>
          <p:cNvPr id="16" name="Picture Placeholder 15"/>
          <p:cNvSpPr>
            <a:spLocks noGrp="1"/>
          </p:cNvSpPr>
          <p:nvPr>
            <p:ph type="pic" sz="quarter" idx="12"/>
          </p:nvPr>
        </p:nvSpPr>
        <p:spPr>
          <a:xfrm>
            <a:off x="718478" y="1772815"/>
            <a:ext cx="4513428" cy="3456385"/>
          </a:xfrm>
          <a:effectLst/>
        </p:spPr>
        <p:txBody>
          <a:bodyPr/>
          <a:lstStyle/>
          <a:p>
            <a:endParaRPr lang="nl-NL"/>
          </a:p>
        </p:txBody>
      </p:sp>
      <p:sp>
        <p:nvSpPr>
          <p:cNvPr id="5" name="Plassholder for lysbildenummer 4"/>
          <p:cNvSpPr>
            <a:spLocks noGrp="1"/>
          </p:cNvSpPr>
          <p:nvPr>
            <p:ph type="sldNum" sz="quarter" idx="15"/>
          </p:nvPr>
        </p:nvSpPr>
        <p:spPr/>
        <p:txBody>
          <a:bodyPr/>
          <a:lstStyle/>
          <a:p>
            <a:fld id="{07B968C6-DF46-DD48-ACEF-79EB409BC321}" type="slidenum">
              <a:rPr lang="nb-NO" smtClean="0"/>
              <a:pPr/>
              <a:t>‹#›</a:t>
            </a:fld>
            <a:endParaRPr lang="nb-NO"/>
          </a:p>
        </p:txBody>
      </p:sp>
      <p:sp>
        <p:nvSpPr>
          <p:cNvPr id="8" name="Title 6"/>
          <p:cNvSpPr>
            <a:spLocks noGrp="1"/>
          </p:cNvSpPr>
          <p:nvPr>
            <p:ph type="title" hasCustomPrompt="1"/>
          </p:nvPr>
        </p:nvSpPr>
        <p:spPr>
          <a:xfrm>
            <a:off x="719404" y="836712"/>
            <a:ext cx="9025003" cy="576064"/>
          </a:xfrm>
          <a:prstGeom prst="rect">
            <a:avLst/>
          </a:prstGeom>
        </p:spPr>
        <p:txBody>
          <a:bodyPr>
            <a:normAutofit/>
          </a:bodyPr>
          <a:lstStyle>
            <a:lvl1pPr>
              <a:defRPr sz="3200" baseline="0"/>
            </a:lvl1pPr>
          </a:lstStyle>
          <a:p>
            <a:r>
              <a:rPr lang="en-US" dirty="0"/>
              <a:t>Master title</a:t>
            </a:r>
            <a:endParaRPr lang="nl-NL" dirty="0"/>
          </a:p>
        </p:txBody>
      </p:sp>
      <p:cxnSp>
        <p:nvCxnSpPr>
          <p:cNvPr id="9" name="Straight Connector 11"/>
          <p:cNvCxnSpPr/>
          <p:nvPr userDrawn="1"/>
        </p:nvCxnSpPr>
        <p:spPr>
          <a:xfrm flipV="1">
            <a:off x="719403" y="6356350"/>
            <a:ext cx="11018440" cy="24978"/>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kst m/bilde på høyre side">
    <p:spTree>
      <p:nvGrpSpPr>
        <p:cNvPr id="1" name=""/>
        <p:cNvGrpSpPr/>
        <p:nvPr/>
      </p:nvGrpSpPr>
      <p:grpSpPr>
        <a:xfrm>
          <a:off x="0" y="0"/>
          <a:ext cx="0" cy="0"/>
          <a:chOff x="0" y="0"/>
          <a:chExt cx="0" cy="0"/>
        </a:xfrm>
      </p:grpSpPr>
      <p:sp>
        <p:nvSpPr>
          <p:cNvPr id="12" name="Text Placeholder 9"/>
          <p:cNvSpPr>
            <a:spLocks noGrp="1"/>
          </p:cNvSpPr>
          <p:nvPr>
            <p:ph type="body" sz="quarter" idx="11"/>
          </p:nvPr>
        </p:nvSpPr>
        <p:spPr>
          <a:xfrm>
            <a:off x="719404" y="1628800"/>
            <a:ext cx="5664629" cy="4392488"/>
          </a:xfrm>
        </p:spPr>
        <p:txBody>
          <a:bodyPr/>
          <a:lstStyle>
            <a:lvl1pPr marL="0" indent="0">
              <a:buFont typeface="Arial" panose="020B0604020202020204" pitchFamily="34" charset="0"/>
              <a:buNone/>
              <a:defRPr/>
            </a:lvl1pPr>
            <a:lvl2pPr marL="704833" indent="-342891">
              <a:buFont typeface="Arial" panose="020B0604020202020204" pitchFamily="34" charset="0"/>
              <a:buChar char="•"/>
              <a:defRPr/>
            </a:lvl2pPr>
            <a:lvl3pPr marL="1271556" indent="-285744">
              <a:buFont typeface="Arial" panose="020B0604020202020204" pitchFamily="34" charset="0"/>
              <a:buChar char="•"/>
              <a:defRPr/>
            </a:lvl3pPr>
            <a:lvl4pPr marL="1631910" indent="-285744">
              <a:buFont typeface="Arial" panose="020B0604020202020204" pitchFamily="34" charset="0"/>
              <a:buChar char="•"/>
              <a:defRPr/>
            </a:lvl4pPr>
            <a:lvl5pPr marL="2347855" indent="-285744">
              <a:buFont typeface="Arial" panose="020B0604020202020204" pitchFamily="34"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nl-NL" dirty="0"/>
          </a:p>
        </p:txBody>
      </p:sp>
      <p:sp>
        <p:nvSpPr>
          <p:cNvPr id="5" name="Plassholder for lysbildenummer 4"/>
          <p:cNvSpPr>
            <a:spLocks noGrp="1"/>
          </p:cNvSpPr>
          <p:nvPr>
            <p:ph type="sldNum" sz="quarter" idx="15"/>
          </p:nvPr>
        </p:nvSpPr>
        <p:spPr/>
        <p:txBody>
          <a:bodyPr/>
          <a:lstStyle/>
          <a:p>
            <a:fld id="{07B968C6-DF46-DD48-ACEF-79EB409BC321}" type="slidenum">
              <a:rPr lang="nb-NO" smtClean="0"/>
              <a:pPr/>
              <a:t>‹#›</a:t>
            </a:fld>
            <a:endParaRPr lang="nb-NO"/>
          </a:p>
        </p:txBody>
      </p:sp>
      <p:sp>
        <p:nvSpPr>
          <p:cNvPr id="8" name="Picture Placeholder 15"/>
          <p:cNvSpPr>
            <a:spLocks noGrp="1"/>
          </p:cNvSpPr>
          <p:nvPr>
            <p:ph type="pic" sz="quarter" idx="12"/>
          </p:nvPr>
        </p:nvSpPr>
        <p:spPr>
          <a:xfrm>
            <a:off x="7055182" y="1772815"/>
            <a:ext cx="4513428" cy="3456385"/>
          </a:xfrm>
          <a:effectLst/>
        </p:spPr>
        <p:txBody>
          <a:bodyPr/>
          <a:lstStyle/>
          <a:p>
            <a:endParaRPr lang="nl-NL"/>
          </a:p>
        </p:txBody>
      </p:sp>
      <p:sp>
        <p:nvSpPr>
          <p:cNvPr id="9" name="Title 6"/>
          <p:cNvSpPr>
            <a:spLocks noGrp="1"/>
          </p:cNvSpPr>
          <p:nvPr>
            <p:ph type="title" hasCustomPrompt="1"/>
          </p:nvPr>
        </p:nvSpPr>
        <p:spPr>
          <a:xfrm>
            <a:off x="719404" y="836712"/>
            <a:ext cx="9025003" cy="576064"/>
          </a:xfrm>
          <a:prstGeom prst="rect">
            <a:avLst/>
          </a:prstGeom>
        </p:spPr>
        <p:txBody>
          <a:bodyPr>
            <a:normAutofit/>
          </a:bodyPr>
          <a:lstStyle>
            <a:lvl1pPr>
              <a:defRPr sz="3200" baseline="0"/>
            </a:lvl1pPr>
          </a:lstStyle>
          <a:p>
            <a:r>
              <a:rPr lang="en-US" dirty="0"/>
              <a:t>Master title</a:t>
            </a:r>
            <a:endParaRPr lang="nl-NL" dirty="0"/>
          </a:p>
        </p:txBody>
      </p:sp>
      <p:cxnSp>
        <p:nvCxnSpPr>
          <p:cNvPr id="10" name="Straight Connector 11"/>
          <p:cNvCxnSpPr/>
          <p:nvPr userDrawn="1"/>
        </p:nvCxnSpPr>
        <p:spPr>
          <a:xfrm flipV="1">
            <a:off x="719403" y="6356350"/>
            <a:ext cx="11018440" cy="24978"/>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991589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Forside">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187375" y="1052736"/>
            <a:ext cx="7123112" cy="720080"/>
          </a:xfrm>
          <a:prstGeom prst="rect">
            <a:avLst/>
          </a:prstGeom>
        </p:spPr>
        <p:txBody>
          <a:bodyPr>
            <a:noAutofit/>
          </a:bodyPr>
          <a:lstStyle>
            <a:lvl1pPr algn="l">
              <a:defRPr sz="4800" spc="-100" baseline="0">
                <a:latin typeface="Arial" charset="0"/>
              </a:defRPr>
            </a:lvl1pPr>
          </a:lstStyle>
          <a:p>
            <a:r>
              <a:rPr lang="en-US" dirty="0"/>
              <a:t>Click to edit Master title style</a:t>
            </a:r>
            <a:endParaRPr lang="nl-NL" dirty="0"/>
          </a:p>
        </p:txBody>
      </p:sp>
      <p:sp>
        <p:nvSpPr>
          <p:cNvPr id="5" name="Text Placeholder 4"/>
          <p:cNvSpPr>
            <a:spLocks noGrp="1"/>
          </p:cNvSpPr>
          <p:nvPr>
            <p:ph type="body" sz="quarter" idx="10" hasCustomPrompt="1"/>
          </p:nvPr>
        </p:nvSpPr>
        <p:spPr>
          <a:xfrm>
            <a:off x="1185291" y="2204864"/>
            <a:ext cx="7123112" cy="2664296"/>
          </a:xfrm>
        </p:spPr>
        <p:txBody>
          <a:bodyPr/>
          <a:lstStyle>
            <a:lvl1pPr marL="0" indent="0">
              <a:buNone/>
              <a:defRPr sz="3000" spc="0" baseline="0">
                <a:solidFill>
                  <a:schemeClr val="tx2"/>
                </a:solidFill>
                <a:latin typeface="arial" charset="0"/>
              </a:defRPr>
            </a:lvl1pPr>
            <a:lvl2pPr marL="0" indent="0">
              <a:buNone/>
              <a:defRPr sz="2100">
                <a:latin typeface="arial" charset="0"/>
              </a:defRPr>
            </a:lvl2pPr>
            <a:lvl3pPr>
              <a:defRPr baseline="0">
                <a:latin typeface="arial" charset="0"/>
              </a:defRPr>
            </a:lvl3pPr>
            <a:lvl4pPr>
              <a:defRPr baseline="0">
                <a:latin typeface="arial" charset="0"/>
              </a:defRPr>
            </a:lvl4pPr>
            <a:lvl5pPr>
              <a:defRPr baseline="0">
                <a:latin typeface="arial" charset="0"/>
              </a:defRPr>
            </a:lvl5pPr>
          </a:lstStyle>
          <a:p>
            <a:pPr lvl="0"/>
            <a:r>
              <a:rPr lang="en-US" dirty="0"/>
              <a:t>Click to edit Master text styles</a:t>
            </a:r>
          </a:p>
          <a:p>
            <a:pPr lvl="1"/>
            <a:r>
              <a:rPr lang="en-US" dirty="0"/>
              <a:t>Second level</a:t>
            </a:r>
          </a:p>
        </p:txBody>
      </p:sp>
      <p:sp>
        <p:nvSpPr>
          <p:cNvPr id="9" name="Rektangel 8"/>
          <p:cNvSpPr/>
          <p:nvPr userDrawn="1"/>
        </p:nvSpPr>
        <p:spPr>
          <a:xfrm>
            <a:off x="10416480" y="0"/>
            <a:ext cx="1775520" cy="134076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sz="1800"/>
          </a:p>
        </p:txBody>
      </p:sp>
      <p:pic>
        <p:nvPicPr>
          <p:cNvPr id="10" name="Bilde 9"/>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134013" y="332656"/>
            <a:ext cx="1570499" cy="144016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Tittellysbil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5663748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Tittel og innhold">
    <p:spTree>
      <p:nvGrpSpPr>
        <p:cNvPr id="1" name=""/>
        <p:cNvGrpSpPr/>
        <p:nvPr/>
      </p:nvGrpSpPr>
      <p:grpSpPr>
        <a:xfrm>
          <a:off x="0" y="0"/>
          <a:ext cx="0" cy="0"/>
          <a:chOff x="0" y="0"/>
          <a:chExt cx="0" cy="0"/>
        </a:xfrm>
      </p:grpSpPr>
      <p:sp>
        <p:nvSpPr>
          <p:cNvPr id="3" name="Plassholder for innhold 2"/>
          <p:cNvSpPr>
            <a:spLocks noGrp="1"/>
          </p:cNvSpPr>
          <p:nvPr>
            <p:ph sz="quarter" idx="10"/>
          </p:nvPr>
        </p:nvSpPr>
        <p:spPr>
          <a:xfrm>
            <a:off x="489282" y="1701799"/>
            <a:ext cx="11198620" cy="4399644"/>
          </a:xfrm>
        </p:spPr>
        <p:txBody>
          <a:body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5" name="Rectangle 2"/>
          <p:cNvSpPr>
            <a:spLocks noGrp="1" noChangeArrowheads="1"/>
          </p:cNvSpPr>
          <p:nvPr>
            <p:ph type="title"/>
          </p:nvPr>
        </p:nvSpPr>
        <p:spPr bwMode="auto">
          <a:xfrm>
            <a:off x="504826" y="241301"/>
            <a:ext cx="11182351" cy="12618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1917" tIns="60958" rIns="121917" bIns="60958" numCol="1" anchor="b" anchorCtr="0" compatLnSpc="1">
            <a:prstTxWarp prst="textNoShape">
              <a:avLst/>
            </a:prstTxWarp>
            <a:normAutofit/>
          </a:bodyPr>
          <a:lstStyle/>
          <a:p>
            <a:pPr lvl="0"/>
            <a:r>
              <a:rPr lang="nb-NO"/>
              <a:t>Klikk for å redigere tittelstil</a:t>
            </a:r>
            <a:endParaRPr lang="nb-NO" dirty="0"/>
          </a:p>
        </p:txBody>
      </p:sp>
    </p:spTree>
    <p:extLst>
      <p:ext uri="{BB962C8B-B14F-4D97-AF65-F5344CB8AC3E}">
        <p14:creationId xmlns:p14="http://schemas.microsoft.com/office/powerpoint/2010/main" val="19798191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a-DK"/>
          </a:p>
        </p:txBody>
      </p:sp>
      <p:sp>
        <p:nvSpPr>
          <p:cNvPr id="3" name="Rectangle 6"/>
          <p:cNvSpPr>
            <a:spLocks noGrp="1" noChangeArrowheads="1"/>
          </p:cNvSpPr>
          <p:nvPr>
            <p:ph type="sldNum" sz="quarter" idx="10"/>
          </p:nvPr>
        </p:nvSpPr>
        <p:spPr>
          <a:ln/>
        </p:spPr>
        <p:txBody>
          <a:bodyPr/>
          <a:lstStyle>
            <a:lvl1pPr>
              <a:defRPr/>
            </a:lvl1pPr>
          </a:lstStyle>
          <a:p>
            <a:pPr>
              <a:defRPr/>
            </a:pPr>
            <a:fld id="{180AD883-2C60-4D0E-9D1B-1AB21CC09D2B}" type="slidenum">
              <a:rPr lang="da-DK"/>
              <a:pPr>
                <a:defRPr/>
              </a:pPr>
              <a:t>‹#›</a:t>
            </a:fld>
            <a:endParaRPr lang="da-DK"/>
          </a:p>
        </p:txBody>
      </p:sp>
    </p:spTree>
    <p:extLst>
      <p:ext uri="{BB962C8B-B14F-4D97-AF65-F5344CB8AC3E}">
        <p14:creationId xmlns:p14="http://schemas.microsoft.com/office/powerpoint/2010/main" val="14018172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a-DK"/>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Rectangle 6"/>
          <p:cNvSpPr>
            <a:spLocks noGrp="1" noChangeArrowheads="1"/>
          </p:cNvSpPr>
          <p:nvPr>
            <p:ph type="sldNum" sz="quarter" idx="10"/>
          </p:nvPr>
        </p:nvSpPr>
        <p:spPr>
          <a:ln/>
        </p:spPr>
        <p:txBody>
          <a:bodyPr/>
          <a:lstStyle>
            <a:lvl1pPr>
              <a:defRPr/>
            </a:lvl1pPr>
          </a:lstStyle>
          <a:p>
            <a:pPr>
              <a:defRPr/>
            </a:pPr>
            <a:fld id="{38E39AD1-FB6B-40F0-911C-0EEAB3F0F8BB}" type="slidenum">
              <a:rPr lang="da-DK"/>
              <a:pPr>
                <a:defRPr/>
              </a:pPr>
              <a:t>‹#›</a:t>
            </a:fld>
            <a:endParaRPr lang="da-DK"/>
          </a:p>
        </p:txBody>
      </p:sp>
    </p:spTree>
    <p:extLst>
      <p:ext uri="{BB962C8B-B14F-4D97-AF65-F5344CB8AC3E}">
        <p14:creationId xmlns:p14="http://schemas.microsoft.com/office/powerpoint/2010/main" val="12798323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emf"/><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theme" Target="../theme/theme2.xml"/><Relationship Id="rId1"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3" name="Rektangel 2"/>
          <p:cNvSpPr/>
          <p:nvPr userDrawn="1"/>
        </p:nvSpPr>
        <p:spPr>
          <a:xfrm>
            <a:off x="0" y="0"/>
            <a:ext cx="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sz="1800"/>
          </a:p>
        </p:txBody>
      </p:sp>
      <p:sp>
        <p:nvSpPr>
          <p:cNvPr id="10" name="Text Placeholder 9"/>
          <p:cNvSpPr>
            <a:spLocks noGrp="1"/>
          </p:cNvSpPr>
          <p:nvPr>
            <p:ph type="body" idx="1"/>
          </p:nvPr>
        </p:nvSpPr>
        <p:spPr>
          <a:xfrm>
            <a:off x="719404" y="1628800"/>
            <a:ext cx="10753195" cy="4392488"/>
          </a:xfrm>
          <a:prstGeom prst="rect">
            <a:avLst/>
          </a:prstGeom>
        </p:spPr>
        <p:txBody>
          <a:bodyPr vert="horz" lIns="91440" tIns="45720" rIns="91440" bIns="45720" rtlCol="0">
            <a:normAutofit/>
          </a:bodyPr>
          <a:lstStyle/>
          <a:p>
            <a:pPr marL="0" marR="0" lvl="0" indent="0" algn="l" defTabSz="914377" rtl="0" eaLnBrk="1" fontAlgn="auto" latinLnBrk="0" hangingPunct="1">
              <a:lnSpc>
                <a:spcPct val="100000"/>
              </a:lnSpc>
              <a:spcBef>
                <a:spcPct val="20000"/>
              </a:spcBef>
              <a:spcAft>
                <a:spcPts val="0"/>
              </a:spcAft>
              <a:buClrTx/>
              <a:buSzTx/>
              <a:tabLst/>
              <a:defRPr/>
            </a:pPr>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nb-NO" dirty="0"/>
              <a:t>Sixth</a:t>
            </a:r>
          </a:p>
          <a:p>
            <a:pPr lvl="6"/>
            <a:r>
              <a:rPr lang="nb-NO" dirty="0" err="1"/>
              <a:t>Seventh</a:t>
            </a:r>
            <a:endParaRPr lang="nb-NO" dirty="0"/>
          </a:p>
          <a:p>
            <a:pPr lvl="4"/>
            <a:endParaRPr lang="nb-NO" dirty="0"/>
          </a:p>
        </p:txBody>
      </p:sp>
      <p:sp>
        <p:nvSpPr>
          <p:cNvPr id="4" name="Plassholder for tittel 3"/>
          <p:cNvSpPr>
            <a:spLocks noGrp="1"/>
          </p:cNvSpPr>
          <p:nvPr>
            <p:ph type="title"/>
          </p:nvPr>
        </p:nvSpPr>
        <p:spPr>
          <a:xfrm>
            <a:off x="719404" y="736230"/>
            <a:ext cx="9025003" cy="792088"/>
          </a:xfrm>
          <a:prstGeom prst="rect">
            <a:avLst/>
          </a:prstGeom>
        </p:spPr>
        <p:txBody>
          <a:bodyPr vert="horz" lIns="91440" tIns="45720" rIns="91440" bIns="45720" rtlCol="0" anchor="ctr">
            <a:normAutofit/>
          </a:bodyPr>
          <a:lstStyle/>
          <a:p>
            <a:r>
              <a:rPr lang="nb-NO" dirty="0"/>
              <a:t>Klikk for å redigere tittelstil</a:t>
            </a:r>
          </a:p>
        </p:txBody>
      </p:sp>
      <p:sp>
        <p:nvSpPr>
          <p:cNvPr id="8" name="Plassholder for lysbildenummer 7"/>
          <p:cNvSpPr>
            <a:spLocks noGrp="1"/>
          </p:cNvSpPr>
          <p:nvPr>
            <p:ph type="sldNum" sz="quarter" idx="4"/>
          </p:nvPr>
        </p:nvSpPr>
        <p:spPr>
          <a:xfrm>
            <a:off x="8802621" y="6448254"/>
            <a:ext cx="2743200" cy="365125"/>
          </a:xfrm>
          <a:prstGeom prst="rect">
            <a:avLst/>
          </a:prstGeom>
        </p:spPr>
        <p:txBody>
          <a:bodyPr vert="horz" lIns="91440" tIns="45720" rIns="91440" bIns="45720" rtlCol="0" anchor="ctr"/>
          <a:lstStyle>
            <a:lvl1pPr algn="r">
              <a:defRPr sz="1200" baseline="0">
                <a:solidFill>
                  <a:srgbClr val="CCCCCC"/>
                </a:solidFill>
                <a:latin typeface="arial" charset="0"/>
              </a:defRPr>
            </a:lvl1pPr>
          </a:lstStyle>
          <a:p>
            <a:r>
              <a:rPr lang="nb-NO" dirty="0"/>
              <a:t>Side: </a:t>
            </a:r>
            <a:fld id="{07B968C6-DF46-DD48-ACEF-79EB409BC321}" type="slidenum">
              <a:rPr lang="nb-NO" smtClean="0"/>
              <a:pPr/>
              <a:t>‹#›</a:t>
            </a:fld>
            <a:endParaRPr lang="nb-NO" dirty="0"/>
          </a:p>
        </p:txBody>
      </p:sp>
      <p:pic>
        <p:nvPicPr>
          <p:cNvPr id="7" name="Bilde 6"/>
          <p:cNvPicPr>
            <a:picLocks noChangeAspect="1"/>
          </p:cNvPicPr>
          <p:nvPr userDrawn="1"/>
        </p:nvPicPr>
        <p:blipFill>
          <a:blip r:embed="rId11"/>
          <a:stretch>
            <a:fillRect/>
          </a:stretch>
        </p:blipFill>
        <p:spPr>
          <a:xfrm>
            <a:off x="11046550" y="48807"/>
            <a:ext cx="1080000" cy="912928"/>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4" r:id="rId2"/>
    <p:sldLayoutId id="2147483653" r:id="rId3"/>
    <p:sldLayoutId id="2147483657" r:id="rId4"/>
    <p:sldLayoutId id="2147483655" r:id="rId5"/>
    <p:sldLayoutId id="2147483660" r:id="rId6"/>
    <p:sldLayoutId id="2147483663" r:id="rId7"/>
    <p:sldLayoutId id="2147483664" r:id="rId8"/>
    <p:sldLayoutId id="2147483665" r:id="rId9"/>
  </p:sldLayoutIdLst>
  <p:hf hdr="0" ftr="0" dt="0"/>
  <p:txStyles>
    <p:titleStyle>
      <a:lvl1pPr algn="l" defTabSz="914377" rtl="0" eaLnBrk="1" latinLnBrk="0" hangingPunct="1">
        <a:spcBef>
          <a:spcPct val="0"/>
        </a:spcBef>
        <a:buNone/>
        <a:defRPr sz="3200" kern="1200" spc="-151" baseline="0">
          <a:solidFill>
            <a:srgbClr val="35393C"/>
          </a:solidFill>
          <a:latin typeface="arial" charset="0"/>
          <a:ea typeface="+mj-ea"/>
          <a:cs typeface="+mj-cs"/>
        </a:defRPr>
      </a:lvl1pPr>
    </p:titleStyle>
    <p:bodyStyle>
      <a:lvl1pPr marL="342891" indent="-342891" algn="l" defTabSz="914377" rtl="0" eaLnBrk="1" latinLnBrk="0" hangingPunct="1">
        <a:lnSpc>
          <a:spcPct val="130000"/>
        </a:lnSpc>
        <a:spcBef>
          <a:spcPct val="20000"/>
        </a:spcBef>
        <a:buFont typeface="Arial" pitchFamily="34" charset="0"/>
        <a:buNone/>
        <a:defRPr sz="2200" b="0" i="0" kern="1200" baseline="0">
          <a:solidFill>
            <a:srgbClr val="35393C"/>
          </a:solidFill>
          <a:latin typeface="arial" charset="0"/>
          <a:ea typeface="+mn-ea"/>
          <a:cs typeface="+mn-cs"/>
        </a:defRPr>
      </a:lvl1pPr>
      <a:lvl2pPr marL="704833" indent="-342891" algn="l" defTabSz="914377" rtl="0" eaLnBrk="1" latinLnBrk="0" hangingPunct="1">
        <a:lnSpc>
          <a:spcPct val="130000"/>
        </a:lnSpc>
        <a:spcBef>
          <a:spcPct val="20000"/>
        </a:spcBef>
        <a:spcAft>
          <a:spcPts val="900"/>
        </a:spcAft>
        <a:buFont typeface="Arial" pitchFamily="34" charset="0"/>
        <a:buChar char="•"/>
        <a:defRPr sz="2000" kern="1200" baseline="0">
          <a:solidFill>
            <a:schemeClr val="tx1"/>
          </a:solidFill>
          <a:latin typeface="arial" charset="0"/>
          <a:ea typeface="+mn-ea"/>
          <a:cs typeface="+mn-cs"/>
        </a:defRPr>
      </a:lvl2pPr>
      <a:lvl3pPr marL="1271556" indent="-285744" algn="l" defTabSz="914377" rtl="0" eaLnBrk="1" latinLnBrk="0" hangingPunct="1">
        <a:lnSpc>
          <a:spcPct val="130000"/>
        </a:lnSpc>
        <a:spcBef>
          <a:spcPct val="20000"/>
        </a:spcBef>
        <a:buFont typeface="Arial" pitchFamily="34" charset="0"/>
        <a:buChar char="•"/>
        <a:tabLst>
          <a:tab pos="361942" algn="l"/>
          <a:tab pos="446077" algn="l"/>
        </a:tabLst>
        <a:defRPr sz="1800" b="0" i="0" kern="1200" baseline="0">
          <a:solidFill>
            <a:srgbClr val="35393C"/>
          </a:solidFill>
          <a:latin typeface="arial" charset="0"/>
          <a:ea typeface="+mn-ea"/>
          <a:cs typeface="+mn-cs"/>
        </a:defRPr>
      </a:lvl3pPr>
      <a:lvl4pPr marL="1631910" indent="-285744" algn="l" defTabSz="914377" rtl="0" eaLnBrk="1" latinLnBrk="0" hangingPunct="1">
        <a:lnSpc>
          <a:spcPct val="130000"/>
        </a:lnSpc>
        <a:spcBef>
          <a:spcPct val="20000"/>
        </a:spcBef>
        <a:spcAft>
          <a:spcPts val="900"/>
        </a:spcAft>
        <a:buFont typeface="Arial" pitchFamily="34" charset="0"/>
        <a:buChar char="•"/>
        <a:defRPr sz="1600" kern="1200" baseline="0">
          <a:solidFill>
            <a:schemeClr val="tx1"/>
          </a:solidFill>
          <a:latin typeface="arial" charset="0"/>
          <a:ea typeface="+mn-ea"/>
          <a:cs typeface="+mn-cs"/>
        </a:defRPr>
      </a:lvl4pPr>
      <a:lvl5pPr marL="2347855" indent="-285744" algn="l" defTabSz="914377" rtl="0" eaLnBrk="1" latinLnBrk="0" hangingPunct="1">
        <a:lnSpc>
          <a:spcPct val="130000"/>
        </a:lnSpc>
        <a:spcBef>
          <a:spcPct val="20000"/>
        </a:spcBef>
        <a:buFont typeface="Arial" pitchFamily="34" charset="0"/>
        <a:buChar char="•"/>
        <a:tabLst>
          <a:tab pos="2062111" algn="l"/>
        </a:tabLst>
        <a:defRPr sz="1400" kern="1200" baseline="0">
          <a:solidFill>
            <a:schemeClr val="tx1"/>
          </a:solidFill>
          <a:latin typeface="arial" charset="0"/>
          <a:ea typeface="+mn-ea"/>
          <a:cs typeface="+mn-cs"/>
        </a:defRPr>
      </a:lvl5pPr>
      <a:lvl6pPr marL="2681220" indent="-171446" algn="l" defTabSz="914377" rtl="0" eaLnBrk="1" latinLnBrk="0" hangingPunct="1">
        <a:spcBef>
          <a:spcPct val="20000"/>
        </a:spcBef>
        <a:buFont typeface="Arial" pitchFamily="34" charset="0"/>
        <a:buChar char="•"/>
        <a:defRPr sz="1200" kern="1200">
          <a:solidFill>
            <a:schemeClr val="tx1"/>
          </a:solidFill>
          <a:latin typeface="Arial" panose="020B0604020202020204" pitchFamily="34" charset="0"/>
          <a:ea typeface="+mn-ea"/>
          <a:cs typeface="Arial" panose="020B0604020202020204" pitchFamily="34" charset="0"/>
        </a:defRPr>
      </a:lvl6pPr>
      <a:lvl7pPr marL="2914578" indent="-171446" algn="l" defTabSz="914377" rtl="0" eaLnBrk="1" latinLnBrk="0" hangingPunct="1">
        <a:spcBef>
          <a:spcPct val="20000"/>
        </a:spcBef>
        <a:buFont typeface="Arial" pitchFamily="34" charset="0"/>
        <a:buChar char="•"/>
        <a:defRPr sz="1200" kern="1200">
          <a:solidFill>
            <a:schemeClr val="tx1"/>
          </a:solidFill>
          <a:latin typeface="Arial" panose="020B0604020202020204" pitchFamily="34" charset="0"/>
          <a:ea typeface="+mn-ea"/>
          <a:cs typeface="Arial" panose="020B0604020202020204" pitchFamily="34" charset="0"/>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nl-NL"/>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 name="Text Placeholder 5"/>
          <p:cNvSpPr>
            <a:spLocks noGrp="1"/>
          </p:cNvSpPr>
          <p:nvPr>
            <p:ph type="body" idx="1"/>
          </p:nvPr>
        </p:nvSpPr>
        <p:spPr>
          <a:xfrm>
            <a:off x="719404" y="1628800"/>
            <a:ext cx="10753195" cy="439248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nb-NO" dirty="0"/>
              <a:t>Sixth </a:t>
            </a:r>
            <a:r>
              <a:rPr lang="nb-NO" dirty="0" err="1"/>
              <a:t>level</a:t>
            </a:r>
            <a:endParaRPr lang="nb-NO" dirty="0"/>
          </a:p>
          <a:p>
            <a:pPr lvl="6"/>
            <a:r>
              <a:rPr lang="nb-NO" dirty="0" err="1"/>
              <a:t>Seventh</a:t>
            </a:r>
            <a:endParaRPr lang="nl-NL" dirty="0"/>
          </a:p>
        </p:txBody>
      </p:sp>
      <p:pic>
        <p:nvPicPr>
          <p:cNvPr id="11" name="Bilde 10"/>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0512493" y="188640"/>
            <a:ext cx="1033332" cy="936104"/>
          </a:xfrm>
          <a:prstGeom prst="rect">
            <a:avLst/>
          </a:prstGeom>
        </p:spPr>
      </p:pic>
      <p:sp>
        <p:nvSpPr>
          <p:cNvPr id="13" name="Rektangel 12"/>
          <p:cNvSpPr/>
          <p:nvPr userDrawn="1"/>
        </p:nvSpPr>
        <p:spPr>
          <a:xfrm>
            <a:off x="0" y="0"/>
            <a:ext cx="144000" cy="6858000"/>
          </a:xfrm>
          <a:prstGeom prst="rect">
            <a:avLst/>
          </a:prstGeom>
          <a:solidFill>
            <a:srgbClr val="008E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sz="1800"/>
          </a:p>
        </p:txBody>
      </p:sp>
      <p:cxnSp>
        <p:nvCxnSpPr>
          <p:cNvPr id="7" name="Straight Connector 11"/>
          <p:cNvCxnSpPr/>
          <p:nvPr userDrawn="1"/>
        </p:nvCxnSpPr>
        <p:spPr>
          <a:xfrm flipV="1">
            <a:off x="646179" y="6356350"/>
            <a:ext cx="11018440" cy="24978"/>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Plassholder for dato 1"/>
          <p:cNvSpPr>
            <a:spLocks noGrp="1"/>
          </p:cNvSpPr>
          <p:nvPr>
            <p:ph type="dt" sz="half" idx="2"/>
          </p:nvPr>
        </p:nvSpPr>
        <p:spPr>
          <a:xfrm>
            <a:off x="1030223" y="6448254"/>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nb-NO"/>
          </a:p>
        </p:txBody>
      </p:sp>
      <p:sp>
        <p:nvSpPr>
          <p:cNvPr id="3" name="Plassholder for bunntekst 2"/>
          <p:cNvSpPr>
            <a:spLocks noGrp="1"/>
          </p:cNvSpPr>
          <p:nvPr>
            <p:ph type="ftr" sz="quarter" idx="3"/>
          </p:nvPr>
        </p:nvSpPr>
        <p:spPr>
          <a:xfrm>
            <a:off x="4230623" y="6448254"/>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b-NO"/>
          </a:p>
        </p:txBody>
      </p:sp>
      <p:sp>
        <p:nvSpPr>
          <p:cNvPr id="4" name="Plassholder for lysbildenummer 3"/>
          <p:cNvSpPr>
            <a:spLocks noGrp="1"/>
          </p:cNvSpPr>
          <p:nvPr>
            <p:ph type="sldNum" sz="quarter" idx="4"/>
          </p:nvPr>
        </p:nvSpPr>
        <p:spPr>
          <a:xfrm>
            <a:off x="8802623" y="6448254"/>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862EB9-2584-2C4B-9B48-7DCDD259A544}" type="slidenum">
              <a:rPr lang="nb-NO" smtClean="0"/>
              <a:pPr/>
              <a:t>‹#›</a:t>
            </a:fld>
            <a:endParaRPr lang="nb-NO"/>
          </a:p>
        </p:txBody>
      </p:sp>
      <p:sp>
        <p:nvSpPr>
          <p:cNvPr id="10" name="Plassholder for tittel 3"/>
          <p:cNvSpPr>
            <a:spLocks noGrp="1"/>
          </p:cNvSpPr>
          <p:nvPr>
            <p:ph type="title"/>
          </p:nvPr>
        </p:nvSpPr>
        <p:spPr>
          <a:xfrm>
            <a:off x="719403" y="908720"/>
            <a:ext cx="9121015" cy="432048"/>
          </a:xfrm>
          <a:prstGeom prst="rect">
            <a:avLst/>
          </a:prstGeom>
        </p:spPr>
        <p:txBody>
          <a:bodyPr vert="horz" lIns="91440" tIns="45720" rIns="91440" bIns="45720" rtlCol="0" anchor="ctr">
            <a:normAutofit/>
          </a:bodyPr>
          <a:lstStyle/>
          <a:p>
            <a:r>
              <a:rPr lang="nb-NO" dirty="0"/>
              <a:t>Klikk for å redigere tittelstil</a:t>
            </a:r>
          </a:p>
        </p:txBody>
      </p:sp>
    </p:spTree>
  </p:cSld>
  <p:clrMap bg1="dk1" tx1="lt1" bg2="dk2" tx2="lt2" accent1="accent1" accent2="accent2" accent3="accent3" accent4="accent4" accent5="accent5" accent6="accent6" hlink="hlink" folHlink="folHlink"/>
  <p:sldLayoutIdLst>
    <p:sldLayoutId id="2147483651" r:id="rId1"/>
  </p:sldLayoutIdLst>
  <p:hf hdr="0" ftr="0" dt="0"/>
  <p:txStyles>
    <p:titleStyle>
      <a:lvl1pPr algn="l" defTabSz="914377" rtl="0" eaLnBrk="1" latinLnBrk="0" hangingPunct="1">
        <a:spcBef>
          <a:spcPct val="0"/>
        </a:spcBef>
        <a:buNone/>
        <a:defRPr sz="3200" kern="1200" baseline="0">
          <a:solidFill>
            <a:schemeClr val="tx1"/>
          </a:solidFill>
          <a:latin typeface="Arial" charset="0"/>
          <a:ea typeface="+mj-ea"/>
          <a:cs typeface="+mj-cs"/>
        </a:defRPr>
      </a:lvl1pPr>
    </p:titleStyle>
    <p:bodyStyle>
      <a:lvl1pPr marL="0" indent="0" algn="l" defTabSz="914377" rtl="0" eaLnBrk="1" latinLnBrk="0" hangingPunct="1">
        <a:lnSpc>
          <a:spcPct val="130000"/>
        </a:lnSpc>
        <a:spcBef>
          <a:spcPct val="20000"/>
        </a:spcBef>
        <a:buFont typeface="Arial" pitchFamily="34" charset="0"/>
        <a:buNone/>
        <a:defRPr sz="2200" b="0" i="0" kern="1200" baseline="0">
          <a:solidFill>
            <a:schemeClr val="tx1"/>
          </a:solidFill>
          <a:latin typeface="arial" charset="0"/>
          <a:ea typeface="+mn-ea"/>
          <a:cs typeface="+mn-cs"/>
        </a:defRPr>
      </a:lvl1pPr>
      <a:lvl2pPr marL="704833" indent="-342891" algn="l" defTabSz="914377" rtl="0" eaLnBrk="1" latinLnBrk="0" hangingPunct="1">
        <a:lnSpc>
          <a:spcPct val="130000"/>
        </a:lnSpc>
        <a:spcBef>
          <a:spcPct val="20000"/>
        </a:spcBef>
        <a:buFont typeface="Arial" pitchFamily="34" charset="0"/>
        <a:buChar char="•"/>
        <a:defRPr sz="2000" kern="1200" baseline="0">
          <a:solidFill>
            <a:schemeClr val="tx1"/>
          </a:solidFill>
          <a:latin typeface="arial" charset="0"/>
          <a:ea typeface="+mn-ea"/>
          <a:cs typeface="+mn-cs"/>
        </a:defRPr>
      </a:lvl2pPr>
      <a:lvl3pPr marL="1093761" indent="-285744" algn="l" defTabSz="914377" rtl="0" eaLnBrk="1" latinLnBrk="0" hangingPunct="1">
        <a:lnSpc>
          <a:spcPct val="130000"/>
        </a:lnSpc>
        <a:spcBef>
          <a:spcPct val="20000"/>
        </a:spcBef>
        <a:buFont typeface="Arial" pitchFamily="34" charset="0"/>
        <a:buChar char="•"/>
        <a:defRPr sz="1800" b="0" i="0" kern="1200" baseline="0">
          <a:solidFill>
            <a:schemeClr val="tx1"/>
          </a:solidFill>
          <a:latin typeface="arial" charset="0"/>
          <a:ea typeface="+mn-ea"/>
          <a:cs typeface="+mn-cs"/>
        </a:defRPr>
      </a:lvl3pPr>
      <a:lvl4pPr marL="1717632" indent="-285744" algn="l" defTabSz="914377" rtl="0" eaLnBrk="1" latinLnBrk="0" hangingPunct="1">
        <a:lnSpc>
          <a:spcPct val="130000"/>
        </a:lnSpc>
        <a:spcBef>
          <a:spcPct val="20000"/>
        </a:spcBef>
        <a:buFont typeface="Arial" pitchFamily="34" charset="0"/>
        <a:buChar char="•"/>
        <a:defRPr sz="1600" kern="1200" baseline="0">
          <a:solidFill>
            <a:schemeClr val="tx1"/>
          </a:solidFill>
          <a:latin typeface="arial" charset="0"/>
          <a:ea typeface="+mn-ea"/>
          <a:cs typeface="+mn-cs"/>
        </a:defRPr>
      </a:lvl4pPr>
      <a:lvl5pPr marL="2079573" indent="-285744" algn="l" defTabSz="914377" rtl="0" eaLnBrk="1" latinLnBrk="0" hangingPunct="1">
        <a:lnSpc>
          <a:spcPct val="130000"/>
        </a:lnSpc>
        <a:spcBef>
          <a:spcPct val="20000"/>
        </a:spcBef>
        <a:buFont typeface="Arial" pitchFamily="34" charset="0"/>
        <a:buChar char="•"/>
        <a:defRPr sz="1400" kern="1200" baseline="0">
          <a:solidFill>
            <a:schemeClr val="tx1"/>
          </a:solidFill>
          <a:latin typeface="arial" charset="0"/>
          <a:ea typeface="+mn-ea"/>
          <a:cs typeface="+mn-cs"/>
        </a:defRPr>
      </a:lvl5pPr>
      <a:lvl6pPr marL="2571686" indent="-285744" algn="l" defTabSz="914377" rtl="0" eaLnBrk="1" latinLnBrk="0" hangingPunct="1">
        <a:spcBef>
          <a:spcPct val="20000"/>
        </a:spcBef>
        <a:buFont typeface="Arial" pitchFamily="34" charset="0"/>
        <a:buChar char="•"/>
        <a:defRPr sz="1400" b="0" kern="1200">
          <a:solidFill>
            <a:schemeClr val="tx1"/>
          </a:solidFill>
          <a:latin typeface="Arial" panose="020B0604020202020204" pitchFamily="34" charset="0"/>
          <a:ea typeface="+mn-ea"/>
          <a:cs typeface="Arial" panose="020B0604020202020204" pitchFamily="34" charset="0"/>
        </a:defRPr>
      </a:lvl6pPr>
      <a:lvl7pPr marL="3028875" indent="-285744" algn="l" defTabSz="914377" rtl="0" eaLnBrk="1" latinLnBrk="0" hangingPunct="1">
        <a:spcBef>
          <a:spcPct val="20000"/>
        </a:spcBef>
        <a:buFont typeface="Arial" pitchFamily="34" charset="0"/>
        <a:buChar char="•"/>
        <a:defRPr sz="14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nl-NL"/>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image" Target="../media/image5.jpeg"/><Relationship Id="rId7"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image" Target="../media/image8.png"/><Relationship Id="rId5" Type="http://schemas.openxmlformats.org/officeDocument/2006/relationships/image" Target="../media/image7.png"/><Relationship Id="rId10" Type="http://schemas.openxmlformats.org/officeDocument/2006/relationships/image" Target="../media/image11.png"/><Relationship Id="rId4" Type="http://schemas.openxmlformats.org/officeDocument/2006/relationships/image" Target="../media/image6.png"/><Relationship Id="rId9" Type="http://schemas.openxmlformats.org/officeDocument/2006/relationships/image" Target="../media/image10.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eg"/><Relationship Id="rId1" Type="http://schemas.openxmlformats.org/officeDocument/2006/relationships/slideLayout" Target="../slideLayouts/slideLayout7.xml"/><Relationship Id="rId4" Type="http://schemas.openxmlformats.org/officeDocument/2006/relationships/image" Target="../media/image15.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www.odata.org/" TargetMode="External"/><Relationship Id="rId2" Type="http://schemas.openxmlformats.org/officeDocument/2006/relationships/hyperlink" Target="https://open-services.net/"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lassholder for bilde 2"/>
          <p:cNvPicPr>
            <a:picLocks noGrp="1" noChangeAspect="1"/>
          </p:cNvPicPr>
          <p:nvPr>
            <p:ph type="pic" sz="quarter" idx="4294967295"/>
          </p:nvPr>
        </p:nvPicPr>
        <p:blipFill>
          <a:blip r:embed="rId3" cstate="print">
            <a:extLst>
              <a:ext uri="{28A0092B-C50C-407E-A947-70E740481C1C}">
                <a14:useLocalDpi xmlns:a14="http://schemas.microsoft.com/office/drawing/2010/main" val="0"/>
              </a:ext>
            </a:extLst>
          </a:blip>
          <a:srcRect l="6696" r="6696"/>
          <a:stretch>
            <a:fillRect/>
          </a:stretch>
        </p:blipFill>
        <p:spPr>
          <a:xfrm>
            <a:off x="-10836" y="27384"/>
            <a:ext cx="12192000" cy="6858000"/>
          </a:xfrm>
        </p:spPr>
      </p:pic>
      <p:sp>
        <p:nvSpPr>
          <p:cNvPr id="18" name="Rektangel 17"/>
          <p:cNvSpPr/>
          <p:nvPr/>
        </p:nvSpPr>
        <p:spPr>
          <a:xfrm>
            <a:off x="-24680" y="6165304"/>
            <a:ext cx="12192000" cy="72008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4" name="Plassholder for tekst 3"/>
          <p:cNvSpPr>
            <a:spLocks noGrp="1"/>
          </p:cNvSpPr>
          <p:nvPr>
            <p:ph type="body" sz="quarter" idx="4294967295"/>
          </p:nvPr>
        </p:nvSpPr>
        <p:spPr>
          <a:xfrm>
            <a:off x="1703512" y="998576"/>
            <a:ext cx="10488488" cy="1677997"/>
          </a:xfrm>
        </p:spPr>
        <p:txBody>
          <a:bodyPr>
            <a:noAutofit/>
          </a:bodyPr>
          <a:lstStyle/>
          <a:p>
            <a:pPr>
              <a:spcBef>
                <a:spcPts val="0"/>
              </a:spcBef>
            </a:pPr>
            <a:r>
              <a:rPr lang="nb-NO" sz="3200" b="1" dirty="0"/>
              <a:t>Referansearkitekturer for </a:t>
            </a:r>
          </a:p>
          <a:p>
            <a:pPr>
              <a:spcBef>
                <a:spcPts val="0"/>
              </a:spcBef>
            </a:pPr>
            <a:r>
              <a:rPr lang="nb-NO" sz="3200" b="1" dirty="0"/>
              <a:t>Informasjonsutveksling</a:t>
            </a:r>
          </a:p>
          <a:p>
            <a:pPr>
              <a:spcBef>
                <a:spcPts val="0"/>
              </a:spcBef>
            </a:pPr>
            <a:r>
              <a:rPr lang="nb-NO" sz="3200" b="1" dirty="0"/>
              <a:t>Sikkerhet</a:t>
            </a:r>
          </a:p>
        </p:txBody>
      </p:sp>
      <p:sp>
        <p:nvSpPr>
          <p:cNvPr id="5" name="Plassholder for lysbildenummer 2">
            <a:extLst>
              <a:ext uri="{FF2B5EF4-FFF2-40B4-BE49-F238E27FC236}">
                <a16:creationId xmlns:a16="http://schemas.microsoft.com/office/drawing/2014/main" id="{17861F9F-3F85-AD48-B5B8-A9CF4A246686}"/>
              </a:ext>
            </a:extLst>
          </p:cNvPr>
          <p:cNvSpPr txBox="1">
            <a:spLocks/>
          </p:cNvSpPr>
          <p:nvPr/>
        </p:nvSpPr>
        <p:spPr>
          <a:xfrm>
            <a:off x="8802621" y="6448254"/>
            <a:ext cx="2743200" cy="365125"/>
          </a:xfrm>
          <a:prstGeom prst="rect">
            <a:avLst/>
          </a:prstGeom>
        </p:spPr>
        <p:txBody>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7B968C6-DF46-DD48-ACEF-79EB409BC321}" type="slidenum">
              <a:rPr lang="nb-NO" smtClean="0"/>
              <a:pPr/>
              <a:t>1</a:t>
            </a:fld>
            <a:endParaRPr lang="nb-NO"/>
          </a:p>
        </p:txBody>
      </p:sp>
      <p:sp>
        <p:nvSpPr>
          <p:cNvPr id="10" name="Plassholder for lysbildenummer 2">
            <a:extLst>
              <a:ext uri="{FF2B5EF4-FFF2-40B4-BE49-F238E27FC236}">
                <a16:creationId xmlns:a16="http://schemas.microsoft.com/office/drawing/2014/main" id="{720F0518-3597-BC4A-AC61-EC3AEDA1C821}"/>
              </a:ext>
            </a:extLst>
          </p:cNvPr>
          <p:cNvSpPr txBox="1">
            <a:spLocks/>
          </p:cNvSpPr>
          <p:nvPr/>
        </p:nvSpPr>
        <p:spPr>
          <a:xfrm>
            <a:off x="8802621" y="6448254"/>
            <a:ext cx="2743200" cy="365125"/>
          </a:xfrm>
          <a:prstGeom prst="rect">
            <a:avLst/>
          </a:prstGeom>
        </p:spPr>
        <p:txBody>
          <a:bodyPr vert="horz" lIns="91440" tIns="45720" rIns="91440" bIns="45720" rtlCol="0" anchor="ctr"/>
          <a:lstStyle>
            <a:defPPr>
              <a:defRPr lang="nl-NL"/>
            </a:defPPr>
            <a:lvl1pPr marL="0" algn="r" defTabSz="914400" rtl="0" eaLnBrk="1" latinLnBrk="0" hangingPunct="1">
              <a:defRPr sz="1200" kern="1200" baseline="0">
                <a:solidFill>
                  <a:srgbClr val="CCCCCC"/>
                </a:solidFill>
                <a:latin typeface="arial"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7B968C6-DF46-DD48-ACEF-79EB409BC321}" type="slidenum">
              <a:rPr lang="nb-NO" smtClean="0"/>
              <a:pPr/>
              <a:t>1</a:t>
            </a:fld>
            <a:endParaRPr lang="nb-NO"/>
          </a:p>
        </p:txBody>
      </p:sp>
      <p:sp>
        <p:nvSpPr>
          <p:cNvPr id="11" name="Plassholder for lysbildenummer 5">
            <a:extLst>
              <a:ext uri="{FF2B5EF4-FFF2-40B4-BE49-F238E27FC236}">
                <a16:creationId xmlns:a16="http://schemas.microsoft.com/office/drawing/2014/main" id="{CD0BE3DB-72B6-9743-B7EA-C42C80BAD50E}"/>
              </a:ext>
            </a:extLst>
          </p:cNvPr>
          <p:cNvSpPr txBox="1">
            <a:spLocks/>
          </p:cNvSpPr>
          <p:nvPr/>
        </p:nvSpPr>
        <p:spPr>
          <a:xfrm>
            <a:off x="8802621" y="6448254"/>
            <a:ext cx="2743200" cy="365125"/>
          </a:xfrm>
          <a:prstGeom prst="rect">
            <a:avLst/>
          </a:prstGeom>
        </p:spPr>
        <p:txBody>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7B968C6-DF46-DD48-ACEF-79EB409BC321}" type="slidenum">
              <a:rPr lang="nb-NO" smtClean="0"/>
              <a:pPr/>
              <a:t>1</a:t>
            </a:fld>
            <a:endParaRPr lang="nb-NO"/>
          </a:p>
        </p:txBody>
      </p:sp>
      <p:pic>
        <p:nvPicPr>
          <p:cNvPr id="12" name="6E086950-441D-4649-8501-FB603ABE55D8" descr="3B2B8F71-4AFB-42EF-9B15-3164CF464483@hp">
            <a:extLst>
              <a:ext uri="{FF2B5EF4-FFF2-40B4-BE49-F238E27FC236}">
                <a16:creationId xmlns:a16="http://schemas.microsoft.com/office/drawing/2014/main" id="{7654A181-0D8B-C041-8363-840B7AD9C3FA}"/>
              </a:ext>
            </a:extLst>
          </p:cNvPr>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4655840" y="6237312"/>
            <a:ext cx="1128047" cy="595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3">
            <a:extLst>
              <a:ext uri="{FF2B5EF4-FFF2-40B4-BE49-F238E27FC236}">
                <a16:creationId xmlns:a16="http://schemas.microsoft.com/office/drawing/2014/main" id="{2294BDE1-B808-5E43-875B-44FCB9A890B7}"/>
              </a:ext>
            </a:extLst>
          </p:cNvPr>
          <p:cNvPicPr>
            <a:picLocks noChangeAspect="1" noChangeArrowheads="1"/>
          </p:cNvPicPr>
          <p:nvPr/>
        </p:nvPicPr>
        <p:blipFill>
          <a:blip r:embed="rId5">
            <a:extLst>
              <a:ext uri="{28A0092B-C50C-407E-A947-70E740481C1C}">
                <a14:useLocalDpi xmlns:a14="http://schemas.microsoft.com/office/drawing/2010/main"/>
              </a:ext>
            </a:extLst>
          </a:blip>
          <a:srcRect/>
          <a:stretch>
            <a:fillRect/>
          </a:stretch>
        </p:blipFill>
        <p:spPr bwMode="auto">
          <a:xfrm>
            <a:off x="10468671" y="6411534"/>
            <a:ext cx="1353443" cy="3128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5" name="Bilde 14">
            <a:extLst>
              <a:ext uri="{FF2B5EF4-FFF2-40B4-BE49-F238E27FC236}">
                <a16:creationId xmlns:a16="http://schemas.microsoft.com/office/drawing/2014/main" id="{0CCE2627-4085-E040-B361-DDA5901D780D}"/>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488742" y="6272067"/>
            <a:ext cx="853525" cy="541309"/>
          </a:xfrm>
          <a:prstGeom prst="rect">
            <a:avLst/>
          </a:prstGeom>
        </p:spPr>
      </p:pic>
      <p:pic>
        <p:nvPicPr>
          <p:cNvPr id="16" name="Bilde 15">
            <a:extLst>
              <a:ext uri="{FF2B5EF4-FFF2-40B4-BE49-F238E27FC236}">
                <a16:creationId xmlns:a16="http://schemas.microsoft.com/office/drawing/2014/main" id="{56293F8F-D8EC-E145-8DD5-23D3EE3A831C}"/>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256240" y="6391525"/>
            <a:ext cx="1303260" cy="389388"/>
          </a:xfrm>
          <a:prstGeom prst="rect">
            <a:avLst/>
          </a:prstGeom>
        </p:spPr>
      </p:pic>
      <p:pic>
        <p:nvPicPr>
          <p:cNvPr id="17" name="Bilde 16">
            <a:extLst>
              <a:ext uri="{FF2B5EF4-FFF2-40B4-BE49-F238E27FC236}">
                <a16:creationId xmlns:a16="http://schemas.microsoft.com/office/drawing/2014/main" id="{D4BAD080-EDB0-914B-98FC-2E3FC5C72A09}"/>
              </a:ext>
            </a:extLst>
          </p:cNvPr>
          <p:cNvPicPr>
            <a:picLocks noChangeAspect="1"/>
          </p:cNvPicPr>
          <p:nvPr/>
        </p:nvPicPr>
        <p:blipFill>
          <a:blip r:embed="rId8"/>
          <a:stretch>
            <a:fillRect/>
          </a:stretch>
        </p:blipFill>
        <p:spPr>
          <a:xfrm>
            <a:off x="11064672" y="283824"/>
            <a:ext cx="791968" cy="669454"/>
          </a:xfrm>
          <a:prstGeom prst="rect">
            <a:avLst/>
          </a:prstGeom>
        </p:spPr>
      </p:pic>
      <p:sp>
        <p:nvSpPr>
          <p:cNvPr id="21" name="Plassholder for tekst 2"/>
          <p:cNvSpPr txBox="1">
            <a:spLocks/>
          </p:cNvSpPr>
          <p:nvPr/>
        </p:nvSpPr>
        <p:spPr>
          <a:xfrm>
            <a:off x="1113283" y="3647764"/>
            <a:ext cx="9303197" cy="1653443"/>
          </a:xfrm>
          <a:prstGeom prst="rect">
            <a:avLst/>
          </a:prstGeom>
          <a:noFill/>
        </p:spPr>
        <p:txBody>
          <a:bodyPr vert="horz" lIns="612000" tIns="108000" rIns="91440" bIns="90000" rtlCol="0">
            <a:normAutofit/>
          </a:bodyPr>
          <a:lstStyle>
            <a:lvl1pPr marL="0" indent="0" algn="l" defTabSz="914377" rtl="0" eaLnBrk="1" latinLnBrk="0" hangingPunct="1">
              <a:lnSpc>
                <a:spcPct val="100000"/>
              </a:lnSpc>
              <a:spcBef>
                <a:spcPts val="0"/>
              </a:spcBef>
              <a:spcAft>
                <a:spcPts val="0"/>
              </a:spcAft>
              <a:buFont typeface="Arial" panose="020B0604020202020204" pitchFamily="34" charset="0"/>
              <a:buChar char="​"/>
              <a:defRPr sz="4399" b="0" i="0" kern="1200" baseline="0">
                <a:solidFill>
                  <a:schemeClr val="accent1"/>
                </a:solidFill>
                <a:latin typeface="+mj-lt"/>
                <a:ea typeface="+mn-ea"/>
                <a:cs typeface="+mn-cs"/>
              </a:defRPr>
            </a:lvl1pPr>
            <a:lvl2pPr marL="107968" indent="0" algn="l" defTabSz="914377" rtl="0" eaLnBrk="1" latinLnBrk="0" hangingPunct="1">
              <a:lnSpc>
                <a:spcPct val="130000"/>
              </a:lnSpc>
              <a:spcBef>
                <a:spcPts val="1999"/>
              </a:spcBef>
              <a:spcAft>
                <a:spcPts val="900"/>
              </a:spcAft>
              <a:buFont typeface="Arial" panose="020B0604020202020204" pitchFamily="34" charset="0"/>
              <a:buChar char="​"/>
              <a:defRPr sz="1799" kern="1200" baseline="0">
                <a:solidFill>
                  <a:schemeClr val="accent1"/>
                </a:solidFill>
                <a:latin typeface="arial" charset="0"/>
                <a:ea typeface="+mn-ea"/>
                <a:cs typeface="+mn-cs"/>
              </a:defRPr>
            </a:lvl2pPr>
            <a:lvl3pPr marL="1271556" indent="-285744" algn="l" defTabSz="914377" rtl="0" eaLnBrk="1" latinLnBrk="0" hangingPunct="1">
              <a:lnSpc>
                <a:spcPct val="130000"/>
              </a:lnSpc>
              <a:spcBef>
                <a:spcPct val="20000"/>
              </a:spcBef>
              <a:buFont typeface="Arial" pitchFamily="34" charset="0"/>
              <a:buChar char="•"/>
              <a:tabLst>
                <a:tab pos="361942" algn="l"/>
                <a:tab pos="446077" algn="l"/>
              </a:tabLst>
              <a:defRPr sz="1800" b="0" i="0" kern="1200" baseline="0">
                <a:solidFill>
                  <a:srgbClr val="35393C"/>
                </a:solidFill>
                <a:latin typeface="arial" charset="0"/>
                <a:ea typeface="+mn-ea"/>
                <a:cs typeface="+mn-cs"/>
              </a:defRPr>
            </a:lvl3pPr>
            <a:lvl4pPr marL="1631910" indent="-285744" algn="l" defTabSz="914377" rtl="0" eaLnBrk="1" latinLnBrk="0" hangingPunct="1">
              <a:lnSpc>
                <a:spcPct val="130000"/>
              </a:lnSpc>
              <a:spcBef>
                <a:spcPct val="20000"/>
              </a:spcBef>
              <a:spcAft>
                <a:spcPts val="900"/>
              </a:spcAft>
              <a:buFont typeface="Arial" pitchFamily="34" charset="0"/>
              <a:buChar char="•"/>
              <a:defRPr sz="1600" kern="1200" baseline="0">
                <a:solidFill>
                  <a:schemeClr val="tx1"/>
                </a:solidFill>
                <a:latin typeface="arial" charset="0"/>
                <a:ea typeface="+mn-ea"/>
                <a:cs typeface="+mn-cs"/>
              </a:defRPr>
            </a:lvl4pPr>
            <a:lvl5pPr marL="2347855" indent="-285744" algn="l" defTabSz="914377" rtl="0" eaLnBrk="1" latinLnBrk="0" hangingPunct="1">
              <a:lnSpc>
                <a:spcPct val="130000"/>
              </a:lnSpc>
              <a:spcBef>
                <a:spcPct val="20000"/>
              </a:spcBef>
              <a:buFont typeface="Arial" pitchFamily="34" charset="0"/>
              <a:buChar char="•"/>
              <a:tabLst>
                <a:tab pos="2062111" algn="l"/>
              </a:tabLst>
              <a:defRPr sz="1400" kern="1200" baseline="0">
                <a:solidFill>
                  <a:schemeClr val="tx1"/>
                </a:solidFill>
                <a:latin typeface="arial" charset="0"/>
                <a:ea typeface="+mn-ea"/>
                <a:cs typeface="+mn-cs"/>
              </a:defRPr>
            </a:lvl5pPr>
            <a:lvl6pPr marL="2681220" indent="-171446" algn="l" defTabSz="914377" rtl="0" eaLnBrk="1" latinLnBrk="0" hangingPunct="1">
              <a:spcBef>
                <a:spcPct val="20000"/>
              </a:spcBef>
              <a:buFont typeface="Arial" pitchFamily="34" charset="0"/>
              <a:buChar char="•"/>
              <a:defRPr sz="1200" kern="1200">
                <a:solidFill>
                  <a:schemeClr val="tx1"/>
                </a:solidFill>
                <a:latin typeface="Arial" panose="020B0604020202020204" pitchFamily="34" charset="0"/>
                <a:ea typeface="+mn-ea"/>
                <a:cs typeface="Arial" panose="020B0604020202020204" pitchFamily="34" charset="0"/>
              </a:defRPr>
            </a:lvl6pPr>
            <a:lvl7pPr marL="2914578" indent="-171446" algn="l" defTabSz="914377" rtl="0" eaLnBrk="1" latinLnBrk="0" hangingPunct="1">
              <a:spcBef>
                <a:spcPct val="20000"/>
              </a:spcBef>
              <a:buFont typeface="Arial" pitchFamily="34" charset="0"/>
              <a:buChar char="•"/>
              <a:defRPr sz="1200" kern="1200">
                <a:solidFill>
                  <a:schemeClr val="tx1"/>
                </a:solidFill>
                <a:latin typeface="Arial" panose="020B0604020202020204" pitchFamily="34" charset="0"/>
                <a:ea typeface="+mn-ea"/>
                <a:cs typeface="Arial" panose="020B0604020202020204" pitchFamily="34" charset="0"/>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600"/>
              </a:spcBef>
            </a:pPr>
            <a:r>
              <a:rPr lang="nb-NO" sz="2400" dirty="0">
                <a:solidFill>
                  <a:schemeClr val="accent4"/>
                </a:solidFill>
              </a:rPr>
              <a:t>02.04.18  </a:t>
            </a:r>
          </a:p>
          <a:p>
            <a:pPr>
              <a:spcBef>
                <a:spcPts val="600"/>
              </a:spcBef>
              <a:buNone/>
            </a:pPr>
            <a:endParaRPr lang="nb-NO" sz="2400" dirty="0">
              <a:solidFill>
                <a:schemeClr val="accent4"/>
              </a:solidFill>
            </a:endParaRPr>
          </a:p>
        </p:txBody>
      </p:sp>
      <p:pic>
        <p:nvPicPr>
          <p:cNvPr id="1028" name="Picture 4" descr="https://www.brreg.no/wp-content/uploads/BR_logo-bokmaal_svart.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279576" y="6453336"/>
            <a:ext cx="1796665" cy="217931"/>
          </a:xfrm>
          <a:prstGeom prst="rect">
            <a:avLst/>
          </a:prstGeom>
          <a:noFill/>
          <a:extLst>
            <a:ext uri="{909E8E84-426E-40DD-AFC4-6F175D3DCCD1}">
              <a14:hiddenFill xmlns:a14="http://schemas.microsoft.com/office/drawing/2010/main">
                <a:solidFill>
                  <a:srgbClr val="FFFFFF"/>
                </a:solidFill>
              </a14:hiddenFill>
            </a:ext>
          </a:extLst>
        </p:spPr>
      </p:pic>
      <p:pic>
        <p:nvPicPr>
          <p:cNvPr id="22" name="Bilde 21"/>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491307" y="6284920"/>
            <a:ext cx="1236573" cy="596073"/>
          </a:xfrm>
          <a:prstGeom prst="rect">
            <a:avLst/>
          </a:prstGeom>
        </p:spPr>
      </p:pic>
    </p:spTree>
    <p:extLst>
      <p:ext uri="{BB962C8B-B14F-4D97-AF65-F5344CB8AC3E}">
        <p14:creationId xmlns:p14="http://schemas.microsoft.com/office/powerpoint/2010/main" val="27700283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da-DK" dirty="0"/>
              <a:t>Secrecy</a:t>
            </a:r>
            <a:endParaRPr lang="en-US" dirty="0"/>
          </a:p>
        </p:txBody>
      </p:sp>
      <p:sp>
        <p:nvSpPr>
          <p:cNvPr id="7171" name="Rectangle 4"/>
          <p:cNvSpPr>
            <a:spLocks noGrp="1" noChangeArrowheads="1"/>
          </p:cNvSpPr>
          <p:nvPr>
            <p:ph type="body" idx="1"/>
          </p:nvPr>
        </p:nvSpPr>
        <p:spPr/>
        <p:txBody>
          <a:bodyPr>
            <a:normAutofit fontScale="92500" lnSpcReduction="20000"/>
          </a:bodyPr>
          <a:lstStyle/>
          <a:p>
            <a:pPr marL="342900" indent="-342900">
              <a:buFontTx/>
              <a:buChar char="•"/>
            </a:pPr>
            <a:r>
              <a:rPr lang="da-DK" sz="2400" dirty="0"/>
              <a:t>Secrecy – </a:t>
            </a:r>
            <a:r>
              <a:rPr lang="da-DK" sz="2000" i="1" dirty="0"/>
              <a:t>Sender/Receiver Confidentiality of message</a:t>
            </a:r>
          </a:p>
          <a:p>
            <a:pPr marL="342900" indent="-342900">
              <a:buFontTx/>
              <a:buChar char="•"/>
            </a:pPr>
            <a:r>
              <a:rPr lang="da-DK" sz="2400" dirty="0"/>
              <a:t>Encryption</a:t>
            </a:r>
          </a:p>
          <a:p>
            <a:pPr marL="704842" lvl="1" indent="-342900">
              <a:buFontTx/>
              <a:buChar char="•"/>
            </a:pPr>
            <a:r>
              <a:rPr lang="da-DK" sz="2200" dirty="0"/>
              <a:t>Symmetric key</a:t>
            </a:r>
          </a:p>
          <a:p>
            <a:pPr marL="1271565" lvl="2" indent="-342900">
              <a:buFontTx/>
              <a:buChar char="•"/>
            </a:pPr>
            <a:r>
              <a:rPr lang="da-DK" sz="2000" dirty="0"/>
              <a:t>TLS (Transport Layer Security) – </a:t>
            </a:r>
            <a:r>
              <a:rPr lang="da-DK" sz="2000" i="1" dirty="0"/>
              <a:t>Basic Secrecy</a:t>
            </a:r>
          </a:p>
          <a:p>
            <a:pPr marL="704842" lvl="1" indent="-342900">
              <a:buFontTx/>
              <a:buChar char="•"/>
            </a:pPr>
            <a:r>
              <a:rPr lang="da-DK" sz="2200" dirty="0"/>
              <a:t>Asymetric key</a:t>
            </a:r>
          </a:p>
          <a:p>
            <a:pPr marL="1271565" lvl="2" indent="-342900">
              <a:buFontTx/>
              <a:buChar char="•"/>
            </a:pPr>
            <a:r>
              <a:rPr lang="da-DK" sz="2000" dirty="0"/>
              <a:t>Using Receiver Public key and Sender Private key (certificate from Busienss Certificate Publisher)</a:t>
            </a:r>
          </a:p>
          <a:p>
            <a:pPr marL="1271565" lvl="2" indent="-342900">
              <a:buFontTx/>
              <a:buChar char="•"/>
            </a:pPr>
            <a:r>
              <a:rPr lang="da-DK" sz="2000" dirty="0"/>
              <a:t>X509</a:t>
            </a:r>
          </a:p>
          <a:p>
            <a:pPr marL="1271565" lvl="2" indent="-342900">
              <a:buFontTx/>
              <a:buChar char="•"/>
            </a:pPr>
            <a:r>
              <a:rPr lang="da-DK" sz="2000" dirty="0"/>
              <a:t>XML encryption</a:t>
            </a:r>
          </a:p>
          <a:p>
            <a:pPr marL="1271565" lvl="2" indent="-342900">
              <a:buFontTx/>
              <a:buChar char="•"/>
            </a:pPr>
            <a:r>
              <a:rPr lang="da-DK" sz="2000" dirty="0"/>
              <a:t>JSON ?</a:t>
            </a:r>
          </a:p>
        </p:txBody>
      </p:sp>
    </p:spTree>
    <p:extLst>
      <p:ext uri="{BB962C8B-B14F-4D97-AF65-F5344CB8AC3E}">
        <p14:creationId xmlns:p14="http://schemas.microsoft.com/office/powerpoint/2010/main" val="16749411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da-DK" dirty="0"/>
              <a:t>Integrity</a:t>
            </a:r>
            <a:endParaRPr lang="en-US" dirty="0"/>
          </a:p>
        </p:txBody>
      </p:sp>
      <p:sp>
        <p:nvSpPr>
          <p:cNvPr id="7171" name="Rectangle 4"/>
          <p:cNvSpPr>
            <a:spLocks noGrp="1" noChangeArrowheads="1"/>
          </p:cNvSpPr>
          <p:nvPr>
            <p:ph type="body" idx="1"/>
          </p:nvPr>
        </p:nvSpPr>
        <p:spPr/>
        <p:txBody>
          <a:bodyPr>
            <a:normAutofit fontScale="92500" lnSpcReduction="10000"/>
          </a:bodyPr>
          <a:lstStyle/>
          <a:p>
            <a:pPr marL="342900" indent="-342900">
              <a:buFontTx/>
              <a:buChar char="•"/>
            </a:pPr>
            <a:r>
              <a:rPr lang="da-DK" sz="2400" dirty="0"/>
              <a:t>Integrity </a:t>
            </a:r>
            <a:r>
              <a:rPr lang="da-DK" sz="2800" dirty="0"/>
              <a:t>– </a:t>
            </a:r>
            <a:r>
              <a:rPr lang="da-DK" sz="2000" i="1" dirty="0"/>
              <a:t>Message can only be manipulated by sender and/or receiver</a:t>
            </a:r>
          </a:p>
          <a:p>
            <a:pPr marL="342900" indent="-342900">
              <a:buFontTx/>
              <a:buChar char="•"/>
            </a:pPr>
            <a:r>
              <a:rPr lang="da-DK" sz="2400" dirty="0"/>
              <a:t>Encryption</a:t>
            </a:r>
          </a:p>
          <a:p>
            <a:pPr marL="704842" lvl="1" indent="-342900">
              <a:buFontTx/>
              <a:buChar char="•"/>
            </a:pPr>
            <a:r>
              <a:rPr lang="da-DK" sz="2200" dirty="0"/>
              <a:t>Symmetric key</a:t>
            </a:r>
          </a:p>
          <a:p>
            <a:pPr marL="1271565" lvl="2" indent="-342900">
              <a:buFontTx/>
              <a:buChar char="•"/>
            </a:pPr>
            <a:r>
              <a:rPr lang="da-DK" sz="2000" dirty="0"/>
              <a:t>TLS (Transport Layer Security) – </a:t>
            </a:r>
            <a:r>
              <a:rPr lang="da-DK" sz="2000" i="1" dirty="0"/>
              <a:t>Basic Integrity</a:t>
            </a:r>
          </a:p>
          <a:p>
            <a:pPr marL="704842" lvl="1" indent="-342900">
              <a:buFontTx/>
              <a:buChar char="•"/>
            </a:pPr>
            <a:r>
              <a:rPr lang="da-DK" sz="2200" dirty="0"/>
              <a:t>Asymetric key</a:t>
            </a:r>
          </a:p>
          <a:p>
            <a:pPr marL="1271565" lvl="2" indent="-342900">
              <a:buFontTx/>
              <a:buChar char="•"/>
            </a:pPr>
            <a:r>
              <a:rPr lang="da-DK" sz="2000" dirty="0"/>
              <a:t>Using Sender Private key (certificate from Busienss Certificate Publisher)</a:t>
            </a:r>
          </a:p>
          <a:p>
            <a:pPr marL="1271565" lvl="2" indent="-342900">
              <a:buFontTx/>
              <a:buChar char="•"/>
            </a:pPr>
            <a:r>
              <a:rPr lang="da-DK" sz="2000" dirty="0"/>
              <a:t>X509</a:t>
            </a:r>
          </a:p>
          <a:p>
            <a:pPr marL="1271565" lvl="2" indent="-342900">
              <a:buFontTx/>
              <a:buChar char="•"/>
            </a:pPr>
            <a:r>
              <a:rPr lang="da-DK" sz="2000" dirty="0"/>
              <a:t>XML encryption</a:t>
            </a:r>
          </a:p>
          <a:p>
            <a:pPr marL="1271565" lvl="2" indent="-342900">
              <a:buFontTx/>
              <a:buChar char="•"/>
            </a:pPr>
            <a:r>
              <a:rPr lang="da-DK" sz="2000" dirty="0"/>
              <a:t>JSON ?</a:t>
            </a:r>
          </a:p>
        </p:txBody>
      </p:sp>
    </p:spTree>
    <p:extLst>
      <p:ext uri="{BB962C8B-B14F-4D97-AF65-F5344CB8AC3E}">
        <p14:creationId xmlns:p14="http://schemas.microsoft.com/office/powerpoint/2010/main" val="39949509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da-DK" dirty="0"/>
              <a:t>Authenticity</a:t>
            </a:r>
            <a:endParaRPr lang="en-US" dirty="0"/>
          </a:p>
        </p:txBody>
      </p:sp>
      <p:sp>
        <p:nvSpPr>
          <p:cNvPr id="7171" name="Rectangle 4"/>
          <p:cNvSpPr>
            <a:spLocks noGrp="1" noChangeArrowheads="1"/>
          </p:cNvSpPr>
          <p:nvPr>
            <p:ph type="body" idx="1"/>
          </p:nvPr>
        </p:nvSpPr>
        <p:spPr/>
        <p:txBody>
          <a:bodyPr>
            <a:normAutofit fontScale="77500" lnSpcReduction="20000"/>
          </a:bodyPr>
          <a:lstStyle/>
          <a:p>
            <a:pPr marL="342900" indent="-342900">
              <a:buFontTx/>
              <a:buChar char="•"/>
            </a:pPr>
            <a:r>
              <a:rPr lang="da-DK" sz="2400" dirty="0"/>
              <a:t>Authenticity– </a:t>
            </a:r>
            <a:r>
              <a:rPr lang="da-DK" sz="2000" i="1" dirty="0"/>
              <a:t>Sender (and receiver) can be validated</a:t>
            </a:r>
          </a:p>
          <a:p>
            <a:pPr marL="342900" indent="-342900">
              <a:buFontTx/>
              <a:buChar char="•"/>
            </a:pPr>
            <a:r>
              <a:rPr lang="da-DK" sz="2400" dirty="0"/>
              <a:t>Digital signature</a:t>
            </a:r>
          </a:p>
          <a:p>
            <a:pPr marL="1271565" lvl="2" indent="-342900">
              <a:buFontTx/>
              <a:buChar char="•"/>
            </a:pPr>
            <a:r>
              <a:rPr lang="da-DK" sz="2000" dirty="0"/>
              <a:t>Using Sender Private key (certificate from Busienss Certificate Publisher)</a:t>
            </a:r>
          </a:p>
          <a:p>
            <a:pPr marL="1271565" lvl="2" indent="-342900">
              <a:buFontTx/>
              <a:buChar char="•"/>
            </a:pPr>
            <a:r>
              <a:rPr lang="da-DK" sz="2000" dirty="0"/>
              <a:t>Using certificate from ID-porten</a:t>
            </a:r>
          </a:p>
          <a:p>
            <a:pPr marL="1271565" lvl="2" indent="-342900">
              <a:buFontTx/>
              <a:buChar char="•"/>
            </a:pPr>
            <a:r>
              <a:rPr lang="da-DK" sz="2000" dirty="0"/>
              <a:t>OpenID</a:t>
            </a:r>
          </a:p>
          <a:p>
            <a:pPr marL="1271565" lvl="2" indent="-342900">
              <a:buFontTx/>
              <a:buChar char="•"/>
            </a:pPr>
            <a:r>
              <a:rPr lang="da-DK" sz="2000" dirty="0"/>
              <a:t>X.509</a:t>
            </a:r>
          </a:p>
          <a:p>
            <a:pPr marL="1271565" lvl="2" indent="-342900">
              <a:buFontTx/>
              <a:buChar char="•"/>
            </a:pPr>
            <a:r>
              <a:rPr lang="da-DK" sz="2000" dirty="0"/>
              <a:t>XML encryption</a:t>
            </a:r>
          </a:p>
          <a:p>
            <a:pPr marL="1271565" lvl="2" indent="-342900">
              <a:buFontTx/>
              <a:buChar char="•"/>
            </a:pPr>
            <a:r>
              <a:rPr lang="da-DK" sz="2000" dirty="0"/>
              <a:t>JSON ?</a:t>
            </a:r>
          </a:p>
          <a:p>
            <a:pPr marL="342900" indent="-342900">
              <a:buFontTx/>
              <a:buChar char="•"/>
            </a:pPr>
            <a:r>
              <a:rPr lang="da-DK" sz="2400" dirty="0"/>
              <a:t>Entities</a:t>
            </a:r>
          </a:p>
          <a:p>
            <a:pPr marL="1271565" lvl="2" indent="-342900">
              <a:buFontTx/>
              <a:buChar char="•"/>
            </a:pPr>
            <a:r>
              <a:rPr lang="da-DK" sz="2000" dirty="0"/>
              <a:t>Person</a:t>
            </a:r>
          </a:p>
          <a:p>
            <a:pPr marL="1271565" lvl="2" indent="-342900">
              <a:buFontTx/>
              <a:buChar char="•"/>
            </a:pPr>
            <a:r>
              <a:rPr lang="da-DK" sz="2000" dirty="0"/>
              <a:t>Organization</a:t>
            </a:r>
          </a:p>
          <a:p>
            <a:pPr marL="1271565" lvl="2" indent="-342900">
              <a:buFontTx/>
              <a:buChar char="•"/>
            </a:pPr>
            <a:r>
              <a:rPr lang="da-DK" sz="2000" dirty="0"/>
              <a:t>Thing</a:t>
            </a:r>
          </a:p>
          <a:p>
            <a:pPr marL="1271565" lvl="2" indent="-342900">
              <a:buFontTx/>
              <a:buChar char="•"/>
            </a:pPr>
            <a:r>
              <a:rPr lang="da-DK" sz="2000"/>
              <a:t>Service</a:t>
            </a:r>
            <a:endParaRPr lang="da-DK" sz="2000" dirty="0"/>
          </a:p>
        </p:txBody>
      </p:sp>
    </p:spTree>
    <p:extLst>
      <p:ext uri="{BB962C8B-B14F-4D97-AF65-F5344CB8AC3E}">
        <p14:creationId xmlns:p14="http://schemas.microsoft.com/office/powerpoint/2010/main" val="1509811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da-DK" dirty="0"/>
              <a:t>Non-repudiation</a:t>
            </a:r>
            <a:endParaRPr lang="en-US" dirty="0"/>
          </a:p>
        </p:txBody>
      </p:sp>
      <p:sp>
        <p:nvSpPr>
          <p:cNvPr id="7171" name="Rectangle 4"/>
          <p:cNvSpPr>
            <a:spLocks noGrp="1" noChangeArrowheads="1"/>
          </p:cNvSpPr>
          <p:nvPr>
            <p:ph type="body" idx="1"/>
          </p:nvPr>
        </p:nvSpPr>
        <p:spPr/>
        <p:txBody>
          <a:bodyPr>
            <a:normAutofit/>
          </a:bodyPr>
          <a:lstStyle/>
          <a:p>
            <a:pPr marL="342900" indent="-342900">
              <a:buFontTx/>
              <a:buChar char="•"/>
            </a:pPr>
            <a:r>
              <a:rPr lang="da-DK" sz="2800" dirty="0"/>
              <a:t>Non repudiation– </a:t>
            </a:r>
            <a:r>
              <a:rPr lang="da-DK" sz="2400" i="1" dirty="0"/>
              <a:t>Neither sender or receiver can question the Authenticity or Integrity of the message i.e. the message has been send and received by the participants, and the message has not been changed. </a:t>
            </a:r>
          </a:p>
          <a:p>
            <a:pPr marL="342900" indent="-342900">
              <a:buFontTx/>
              <a:buChar char="•"/>
            </a:pPr>
            <a:r>
              <a:rPr lang="da-DK" sz="2400" dirty="0"/>
              <a:t>Message choreography</a:t>
            </a:r>
          </a:p>
          <a:p>
            <a:pPr marL="1271565" lvl="2" indent="-342900">
              <a:buFontTx/>
              <a:buChar char="•"/>
            </a:pPr>
            <a:r>
              <a:rPr lang="da-DK" sz="2000" dirty="0"/>
              <a:t>Sender sends message (including timestamp) with Authenticity, Integrity.</a:t>
            </a:r>
          </a:p>
          <a:p>
            <a:pPr marL="1271565" lvl="2" indent="-342900">
              <a:buFontTx/>
              <a:buChar char="•"/>
            </a:pPr>
            <a:r>
              <a:rPr lang="da-DK" sz="2000" dirty="0"/>
              <a:t>Receiver returns receipt ((including timestamp) with Authenticity, Integrity.</a:t>
            </a:r>
          </a:p>
          <a:p>
            <a:pPr marL="704842" lvl="1" indent="-342900">
              <a:buFontTx/>
              <a:buChar char="•"/>
            </a:pPr>
            <a:r>
              <a:rPr lang="da-DK" sz="2200" dirty="0"/>
              <a:t>Timestamp</a:t>
            </a:r>
          </a:p>
          <a:p>
            <a:pPr marL="704842" lvl="1" indent="-342900">
              <a:buFontTx/>
              <a:buChar char="•"/>
            </a:pPr>
            <a:r>
              <a:rPr lang="da-DK" sz="2200" dirty="0"/>
              <a:t>Receipt</a:t>
            </a:r>
          </a:p>
        </p:txBody>
      </p:sp>
    </p:spTree>
    <p:extLst>
      <p:ext uri="{BB962C8B-B14F-4D97-AF65-F5344CB8AC3E}">
        <p14:creationId xmlns:p14="http://schemas.microsoft.com/office/powerpoint/2010/main" val="15828646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da-DK" dirty="0"/>
              <a:t>Authorization</a:t>
            </a:r>
            <a:endParaRPr lang="en-US" dirty="0"/>
          </a:p>
        </p:txBody>
      </p:sp>
      <p:sp>
        <p:nvSpPr>
          <p:cNvPr id="7171" name="Rectangle 4"/>
          <p:cNvSpPr>
            <a:spLocks noGrp="1" noChangeArrowheads="1"/>
          </p:cNvSpPr>
          <p:nvPr>
            <p:ph type="body" idx="1"/>
          </p:nvPr>
        </p:nvSpPr>
        <p:spPr/>
        <p:txBody>
          <a:bodyPr>
            <a:normAutofit/>
          </a:bodyPr>
          <a:lstStyle/>
          <a:p>
            <a:pPr marL="342900" indent="-342900">
              <a:buFontTx/>
              <a:buChar char="•"/>
            </a:pPr>
            <a:r>
              <a:rPr lang="da-DK" sz="3200" dirty="0"/>
              <a:t>Authorization – </a:t>
            </a:r>
            <a:r>
              <a:rPr lang="da-DK" sz="2800" i="1" dirty="0"/>
              <a:t>Only accessebility to granted </a:t>
            </a:r>
            <a:r>
              <a:rPr lang="nb-NO" sz="2800" i="1" dirty="0" err="1"/>
              <a:t>access</a:t>
            </a:r>
            <a:r>
              <a:rPr lang="nb-NO" sz="2800" i="1" dirty="0"/>
              <a:t> </a:t>
            </a:r>
            <a:r>
              <a:rPr lang="nb-NO" sz="2800" i="1" dirty="0" err="1"/>
              <a:t>rights</a:t>
            </a:r>
            <a:r>
              <a:rPr lang="nb-NO" sz="2800" i="1" dirty="0"/>
              <a:t>/</a:t>
            </a:r>
            <a:r>
              <a:rPr lang="nb-NO" sz="2800" i="1" dirty="0" err="1"/>
              <a:t>privileges</a:t>
            </a:r>
            <a:r>
              <a:rPr lang="nb-NO" sz="2800" i="1" dirty="0"/>
              <a:t> to </a:t>
            </a:r>
            <a:r>
              <a:rPr lang="nb-NO" sz="2800" i="1" dirty="0" err="1"/>
              <a:t>resource</a:t>
            </a:r>
            <a:endParaRPr lang="nb-NO" sz="2800" i="1" dirty="0"/>
          </a:p>
          <a:p>
            <a:pPr marL="342900" indent="-342900">
              <a:buFontTx/>
              <a:buChar char="•"/>
            </a:pPr>
            <a:r>
              <a:rPr lang="da-DK" sz="2400" dirty="0"/>
              <a:t>Acces rights/privileges</a:t>
            </a:r>
          </a:p>
          <a:p>
            <a:pPr marL="704842" lvl="1" indent="-342900">
              <a:buFontTx/>
              <a:buChar char="•"/>
            </a:pPr>
            <a:r>
              <a:rPr lang="da-DK" sz="2200" dirty="0"/>
              <a:t>Ticket</a:t>
            </a:r>
          </a:p>
          <a:p>
            <a:pPr marL="1271565" lvl="2" indent="-342900">
              <a:buFontTx/>
              <a:buChar char="•"/>
            </a:pPr>
            <a:r>
              <a:rPr lang="da-DK" dirty="0"/>
              <a:t>Authorization server</a:t>
            </a:r>
          </a:p>
          <a:p>
            <a:pPr marL="1271565" lvl="2" indent="-342900">
              <a:buFontTx/>
              <a:buChar char="•"/>
            </a:pPr>
            <a:r>
              <a:rPr lang="da-DK" sz="2000" dirty="0"/>
              <a:t>SAML</a:t>
            </a:r>
          </a:p>
          <a:p>
            <a:pPr marL="1271565" lvl="2" indent="-342900">
              <a:buFontTx/>
              <a:buChar char="•"/>
            </a:pPr>
            <a:r>
              <a:rPr lang="da-DK" sz="2000" dirty="0"/>
              <a:t>Oauth</a:t>
            </a:r>
          </a:p>
          <a:p>
            <a:pPr marL="704842" lvl="1" indent="-342900">
              <a:buFontTx/>
              <a:buChar char="•"/>
            </a:pPr>
            <a:r>
              <a:rPr lang="da-DK" sz="2200" dirty="0"/>
              <a:t>Access Policy</a:t>
            </a:r>
          </a:p>
          <a:p>
            <a:pPr marL="704842" lvl="1" indent="-342900">
              <a:buFontTx/>
              <a:buChar char="•"/>
            </a:pPr>
            <a:endParaRPr lang="da-DK" sz="2200" dirty="0"/>
          </a:p>
        </p:txBody>
      </p:sp>
    </p:spTree>
    <p:extLst>
      <p:ext uri="{BB962C8B-B14F-4D97-AF65-F5344CB8AC3E}">
        <p14:creationId xmlns:p14="http://schemas.microsoft.com/office/powerpoint/2010/main" val="36304096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da-DK" dirty="0"/>
              <a:t>Fuldmagt</a:t>
            </a:r>
            <a:endParaRPr lang="en-US" dirty="0"/>
          </a:p>
        </p:txBody>
      </p:sp>
      <p:sp>
        <p:nvSpPr>
          <p:cNvPr id="7171" name="Rectangle 4"/>
          <p:cNvSpPr>
            <a:spLocks noGrp="1" noChangeArrowheads="1"/>
          </p:cNvSpPr>
          <p:nvPr>
            <p:ph type="body" idx="1"/>
          </p:nvPr>
        </p:nvSpPr>
        <p:spPr/>
        <p:txBody>
          <a:bodyPr>
            <a:normAutofit/>
          </a:bodyPr>
          <a:lstStyle/>
          <a:p>
            <a:pPr marL="342900" indent="-342900">
              <a:buFontTx/>
              <a:buChar char="•"/>
            </a:pPr>
            <a:r>
              <a:rPr lang="nb-NO" sz="3200"/>
              <a:t>?</a:t>
            </a:r>
            <a:endParaRPr lang="da-DK" sz="2200" dirty="0"/>
          </a:p>
          <a:p>
            <a:pPr marL="704842" lvl="1" indent="-342900">
              <a:buFontTx/>
              <a:buChar char="•"/>
            </a:pPr>
            <a:endParaRPr lang="da-DK" sz="2200" dirty="0"/>
          </a:p>
        </p:txBody>
      </p:sp>
      <p:cxnSp>
        <p:nvCxnSpPr>
          <p:cNvPr id="4" name="Rett pil 8"/>
          <p:cNvCxnSpPr/>
          <p:nvPr/>
        </p:nvCxnSpPr>
        <p:spPr>
          <a:xfrm>
            <a:off x="3779912" y="3867894"/>
            <a:ext cx="1152128" cy="0"/>
          </a:xfrm>
          <a:prstGeom prst="straightConnector1">
            <a:avLst/>
          </a:prstGeom>
          <a:ln>
            <a:solidFill>
              <a:schemeClr val="bg2"/>
            </a:solidFill>
            <a:tailEnd type="arrow"/>
          </a:ln>
        </p:spPr>
        <p:style>
          <a:lnRef idx="1">
            <a:schemeClr val="accent1"/>
          </a:lnRef>
          <a:fillRef idx="0">
            <a:schemeClr val="accent1"/>
          </a:fillRef>
          <a:effectRef idx="0">
            <a:schemeClr val="accent1"/>
          </a:effectRef>
          <a:fontRef idx="minor">
            <a:schemeClr val="tx1"/>
          </a:fontRef>
        </p:style>
      </p:cxnSp>
      <p:cxnSp>
        <p:nvCxnSpPr>
          <p:cNvPr id="5" name="Rett pil 8"/>
          <p:cNvCxnSpPr/>
          <p:nvPr/>
        </p:nvCxnSpPr>
        <p:spPr>
          <a:xfrm>
            <a:off x="3932312" y="4020294"/>
            <a:ext cx="1152128" cy="0"/>
          </a:xfrm>
          <a:prstGeom prst="straightConnector1">
            <a:avLst/>
          </a:prstGeom>
          <a:ln>
            <a:solidFill>
              <a:schemeClr val="bg2"/>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46988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tel 2"/>
          <p:cNvSpPr>
            <a:spLocks noGrp="1"/>
          </p:cNvSpPr>
          <p:nvPr>
            <p:ph type="title"/>
          </p:nvPr>
        </p:nvSpPr>
        <p:spPr/>
        <p:txBody>
          <a:bodyPr/>
          <a:lstStyle/>
          <a:p>
            <a:r>
              <a:rPr lang="nb-NO" dirty="0"/>
              <a:t>Grunn </a:t>
            </a:r>
            <a:r>
              <a:rPr lang="nb-NO" dirty="0" err="1"/>
              <a:t>model</a:t>
            </a:r>
            <a:endParaRPr lang="nb-NO" dirty="0"/>
          </a:p>
        </p:txBody>
      </p:sp>
      <p:sp>
        <p:nvSpPr>
          <p:cNvPr id="4" name="Rektangel 3"/>
          <p:cNvSpPr/>
          <p:nvPr/>
        </p:nvSpPr>
        <p:spPr>
          <a:xfrm>
            <a:off x="3863752" y="3356992"/>
            <a:ext cx="1248139" cy="576064"/>
          </a:xfrm>
          <a:prstGeom prst="rect">
            <a:avLst/>
          </a:prstGeom>
          <a:solidFill>
            <a:schemeClr val="tx2">
              <a:lumMod val="60000"/>
              <a:lumOff val="4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867" dirty="0">
                <a:solidFill>
                  <a:schemeClr val="bg2"/>
                </a:solidFill>
              </a:rPr>
              <a:t>API-?</a:t>
            </a:r>
          </a:p>
        </p:txBody>
      </p:sp>
      <p:sp>
        <p:nvSpPr>
          <p:cNvPr id="5" name="Rektangel 4"/>
          <p:cNvSpPr/>
          <p:nvPr/>
        </p:nvSpPr>
        <p:spPr>
          <a:xfrm>
            <a:off x="6648061" y="3356992"/>
            <a:ext cx="1248139" cy="576064"/>
          </a:xfrm>
          <a:prstGeom prst="rect">
            <a:avLst/>
          </a:prstGeom>
          <a:solidFill>
            <a:schemeClr val="tx2">
              <a:lumMod val="60000"/>
              <a:lumOff val="4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867" dirty="0">
                <a:solidFill>
                  <a:schemeClr val="bg2"/>
                </a:solidFill>
              </a:rPr>
              <a:t>API-?</a:t>
            </a:r>
          </a:p>
        </p:txBody>
      </p:sp>
      <p:sp>
        <p:nvSpPr>
          <p:cNvPr id="6" name="Rektangel 5"/>
          <p:cNvSpPr/>
          <p:nvPr/>
        </p:nvSpPr>
        <p:spPr>
          <a:xfrm>
            <a:off x="1847528" y="3068960"/>
            <a:ext cx="3467563" cy="1344149"/>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r"/>
            <a:r>
              <a:rPr lang="nb-NO" sz="1867" dirty="0">
                <a:solidFill>
                  <a:srgbClr val="C00000"/>
                </a:solidFill>
              </a:rPr>
              <a:t>API-Konsument</a:t>
            </a:r>
          </a:p>
        </p:txBody>
      </p:sp>
      <p:sp>
        <p:nvSpPr>
          <p:cNvPr id="7" name="Rektangel 6"/>
          <p:cNvSpPr/>
          <p:nvPr/>
        </p:nvSpPr>
        <p:spPr>
          <a:xfrm>
            <a:off x="6456040" y="3068960"/>
            <a:ext cx="3467563" cy="1344149"/>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r"/>
            <a:r>
              <a:rPr lang="nb-NO" sz="1867" dirty="0">
                <a:solidFill>
                  <a:srgbClr val="C00000"/>
                </a:solidFill>
              </a:rPr>
              <a:t>API-Tilbyder</a:t>
            </a:r>
          </a:p>
        </p:txBody>
      </p:sp>
      <p:cxnSp>
        <p:nvCxnSpPr>
          <p:cNvPr id="9" name="Rett pil 8"/>
          <p:cNvCxnSpPr/>
          <p:nvPr/>
        </p:nvCxnSpPr>
        <p:spPr>
          <a:xfrm>
            <a:off x="5111890" y="3505908"/>
            <a:ext cx="1536171" cy="0"/>
          </a:xfrm>
          <a:prstGeom prst="straightConnector1">
            <a:avLst/>
          </a:prstGeom>
          <a:ln>
            <a:solidFill>
              <a:schemeClr val="accent1"/>
            </a:solidFill>
            <a:tailEnd type="arrow"/>
          </a:ln>
        </p:spPr>
        <p:style>
          <a:lnRef idx="1">
            <a:schemeClr val="accent1"/>
          </a:lnRef>
          <a:fillRef idx="0">
            <a:schemeClr val="accent1"/>
          </a:fillRef>
          <a:effectRef idx="0">
            <a:schemeClr val="accent1"/>
          </a:effectRef>
          <a:fontRef idx="minor">
            <a:schemeClr val="tx1"/>
          </a:fontRef>
        </p:style>
      </p:cxnSp>
      <p:sp>
        <p:nvSpPr>
          <p:cNvPr id="12" name="Rektangel 11"/>
          <p:cNvSpPr/>
          <p:nvPr/>
        </p:nvSpPr>
        <p:spPr>
          <a:xfrm>
            <a:off x="1943539" y="3356992"/>
            <a:ext cx="1440160" cy="576064"/>
          </a:xfrm>
          <a:prstGeom prst="rect">
            <a:avLst/>
          </a:prstGeom>
          <a:solidFill>
            <a:srgbClr val="FFC00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867" dirty="0">
                <a:solidFill>
                  <a:schemeClr val="bg2"/>
                </a:solidFill>
              </a:rPr>
              <a:t>Applikasjon</a:t>
            </a:r>
          </a:p>
        </p:txBody>
      </p:sp>
      <p:cxnSp>
        <p:nvCxnSpPr>
          <p:cNvPr id="13" name="Rett pil 12"/>
          <p:cNvCxnSpPr/>
          <p:nvPr/>
        </p:nvCxnSpPr>
        <p:spPr>
          <a:xfrm>
            <a:off x="3383699" y="3501008"/>
            <a:ext cx="480053" cy="0"/>
          </a:xfrm>
          <a:prstGeom prst="straightConnector1">
            <a:avLst/>
          </a:prstGeom>
          <a:ln>
            <a:solidFill>
              <a:schemeClr val="accent1"/>
            </a:solidFill>
            <a:tailEnd type="arrow"/>
          </a:ln>
        </p:spPr>
        <p:style>
          <a:lnRef idx="1">
            <a:schemeClr val="accent1"/>
          </a:lnRef>
          <a:fillRef idx="0">
            <a:schemeClr val="accent1"/>
          </a:fillRef>
          <a:effectRef idx="0">
            <a:schemeClr val="accent1"/>
          </a:effectRef>
          <a:fontRef idx="minor">
            <a:schemeClr val="tx1"/>
          </a:fontRef>
        </p:style>
      </p:cxnSp>
      <p:sp>
        <p:nvSpPr>
          <p:cNvPr id="14" name="Rektangel 13"/>
          <p:cNvSpPr/>
          <p:nvPr/>
        </p:nvSpPr>
        <p:spPr>
          <a:xfrm>
            <a:off x="8376253" y="3356992"/>
            <a:ext cx="1440160" cy="576064"/>
          </a:xfrm>
          <a:prstGeom prst="rect">
            <a:avLst/>
          </a:prstGeom>
          <a:solidFill>
            <a:srgbClr val="FFC00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867" dirty="0">
                <a:solidFill>
                  <a:schemeClr val="bg2"/>
                </a:solidFill>
              </a:rPr>
              <a:t>IT</a:t>
            </a:r>
          </a:p>
          <a:p>
            <a:pPr algn="ctr"/>
            <a:r>
              <a:rPr lang="nb-NO" sz="1867" dirty="0">
                <a:solidFill>
                  <a:schemeClr val="bg2"/>
                </a:solidFill>
              </a:rPr>
              <a:t>Komponent</a:t>
            </a:r>
          </a:p>
        </p:txBody>
      </p:sp>
      <p:cxnSp>
        <p:nvCxnSpPr>
          <p:cNvPr id="15" name="Rett pil 12"/>
          <p:cNvCxnSpPr/>
          <p:nvPr/>
        </p:nvCxnSpPr>
        <p:spPr>
          <a:xfrm>
            <a:off x="7896200" y="3505499"/>
            <a:ext cx="480053" cy="0"/>
          </a:xfrm>
          <a:prstGeom prst="straightConnector1">
            <a:avLst/>
          </a:prstGeom>
          <a:ln>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16" name="Rett pil 8"/>
          <p:cNvCxnSpPr/>
          <p:nvPr/>
        </p:nvCxnSpPr>
        <p:spPr>
          <a:xfrm flipH="1">
            <a:off x="5111890" y="3789040"/>
            <a:ext cx="1536171" cy="1"/>
          </a:xfrm>
          <a:prstGeom prst="straightConnector1">
            <a:avLst/>
          </a:prstGeom>
          <a:ln>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17" name="Rett pil 12"/>
          <p:cNvCxnSpPr/>
          <p:nvPr/>
        </p:nvCxnSpPr>
        <p:spPr>
          <a:xfrm flipH="1">
            <a:off x="3383699" y="3789040"/>
            <a:ext cx="480052" cy="0"/>
          </a:xfrm>
          <a:prstGeom prst="straightConnector1">
            <a:avLst/>
          </a:prstGeom>
          <a:ln>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20" name="Rett pil 12"/>
          <p:cNvCxnSpPr/>
          <p:nvPr/>
        </p:nvCxnSpPr>
        <p:spPr>
          <a:xfrm flipH="1">
            <a:off x="7885740" y="3789040"/>
            <a:ext cx="480052" cy="0"/>
          </a:xfrm>
          <a:prstGeom prst="straightConnector1">
            <a:avLst/>
          </a:prstGeom>
          <a:ln>
            <a:solidFill>
              <a:schemeClr val="accent1"/>
            </a:solidFill>
            <a:tailEnd type="arrow"/>
          </a:ln>
        </p:spPr>
        <p:style>
          <a:lnRef idx="1">
            <a:schemeClr val="accent1"/>
          </a:lnRef>
          <a:fillRef idx="0">
            <a:schemeClr val="accent1"/>
          </a:fillRef>
          <a:effectRef idx="0">
            <a:schemeClr val="accent1"/>
          </a:effectRef>
          <a:fontRef idx="minor">
            <a:schemeClr val="tx1"/>
          </a:fontRef>
        </p:style>
      </p:cxnSp>
      <p:sp>
        <p:nvSpPr>
          <p:cNvPr id="23" name="TekstSylinder 22"/>
          <p:cNvSpPr txBox="1"/>
          <p:nvPr/>
        </p:nvSpPr>
        <p:spPr>
          <a:xfrm>
            <a:off x="5076312" y="2686997"/>
            <a:ext cx="1415772" cy="369332"/>
          </a:xfrm>
          <a:prstGeom prst="rect">
            <a:avLst/>
          </a:prstGeom>
          <a:noFill/>
        </p:spPr>
        <p:txBody>
          <a:bodyPr wrap="none" rtlCol="0">
            <a:spAutoFit/>
          </a:bodyPr>
          <a:lstStyle/>
          <a:p>
            <a:r>
              <a:rPr lang="nb-NO" dirty="0"/>
              <a:t>Forespørsel</a:t>
            </a:r>
          </a:p>
        </p:txBody>
      </p:sp>
      <p:sp>
        <p:nvSpPr>
          <p:cNvPr id="24" name="TekstSylinder 23"/>
          <p:cNvSpPr txBox="1"/>
          <p:nvPr/>
        </p:nvSpPr>
        <p:spPr>
          <a:xfrm>
            <a:off x="5454620" y="4413109"/>
            <a:ext cx="659155" cy="369332"/>
          </a:xfrm>
          <a:prstGeom prst="rect">
            <a:avLst/>
          </a:prstGeom>
          <a:noFill/>
        </p:spPr>
        <p:txBody>
          <a:bodyPr wrap="none" rtlCol="0">
            <a:spAutoFit/>
          </a:bodyPr>
          <a:lstStyle/>
          <a:p>
            <a:r>
              <a:rPr lang="nb-NO" dirty="0"/>
              <a:t>Svar</a:t>
            </a:r>
          </a:p>
        </p:txBody>
      </p:sp>
    </p:spTree>
    <p:extLst>
      <p:ext uri="{BB962C8B-B14F-4D97-AF65-F5344CB8AC3E}">
        <p14:creationId xmlns:p14="http://schemas.microsoft.com/office/powerpoint/2010/main" val="16760094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lassholder for lysbildenummer 2"/>
          <p:cNvSpPr>
            <a:spLocks noGrp="1"/>
          </p:cNvSpPr>
          <p:nvPr>
            <p:ph type="sldNum" sz="quarter" idx="17"/>
          </p:nvPr>
        </p:nvSpPr>
        <p:spPr/>
        <p:txBody>
          <a:bodyPr/>
          <a:lstStyle/>
          <a:p>
            <a:fld id="{07B968C6-DF46-DD48-ACEF-79EB409BC321}" type="slidenum">
              <a:rPr lang="nb-NO" smtClean="0"/>
              <a:pPr/>
              <a:t>2</a:t>
            </a:fld>
            <a:endParaRPr lang="nb-NO" dirty="0"/>
          </a:p>
        </p:txBody>
      </p:sp>
      <p:sp>
        <p:nvSpPr>
          <p:cNvPr id="4" name="Tittel 3"/>
          <p:cNvSpPr>
            <a:spLocks noGrp="1"/>
          </p:cNvSpPr>
          <p:nvPr>
            <p:ph type="title"/>
          </p:nvPr>
        </p:nvSpPr>
        <p:spPr/>
        <p:txBody>
          <a:bodyPr>
            <a:normAutofit fontScale="90000"/>
          </a:bodyPr>
          <a:lstStyle/>
          <a:p>
            <a:r>
              <a:rPr lang="nb-NO" dirty="0"/>
              <a:t>Referanse arkitektur</a:t>
            </a:r>
          </a:p>
        </p:txBody>
      </p:sp>
      <p:pic>
        <p:nvPicPr>
          <p:cNvPr id="14" name="Bilde 13"/>
          <p:cNvPicPr/>
          <p:nvPr/>
        </p:nvPicPr>
        <p:blipFill>
          <a:blip r:embed="rId2" cstate="print">
            <a:extLst>
              <a:ext uri="{28A0092B-C50C-407E-A947-70E740481C1C}">
                <a14:useLocalDpi xmlns:a14="http://schemas.microsoft.com/office/drawing/2010/main" val="0"/>
              </a:ext>
            </a:extLst>
          </a:blip>
          <a:stretch>
            <a:fillRect/>
          </a:stretch>
        </p:blipFill>
        <p:spPr>
          <a:xfrm>
            <a:off x="780116" y="1616224"/>
            <a:ext cx="10630514" cy="4566774"/>
          </a:xfrm>
          <a:prstGeom prst="rect">
            <a:avLst/>
          </a:prstGeom>
        </p:spPr>
      </p:pic>
    </p:spTree>
    <p:extLst>
      <p:ext uri="{BB962C8B-B14F-4D97-AF65-F5344CB8AC3E}">
        <p14:creationId xmlns:p14="http://schemas.microsoft.com/office/powerpoint/2010/main" val="36729797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noAutofit/>
          </a:bodyPr>
          <a:lstStyle/>
          <a:p>
            <a:r>
              <a:rPr lang="nb-NO" sz="3000" dirty="0"/>
              <a:t>Mønstre</a:t>
            </a:r>
          </a:p>
        </p:txBody>
      </p:sp>
      <p:pic>
        <p:nvPicPr>
          <p:cNvPr id="41" name="Bilde 4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93059" y="3328838"/>
            <a:ext cx="4647078" cy="3379693"/>
          </a:xfrm>
          <a:prstGeom prst="rect">
            <a:avLst/>
          </a:prstGeom>
        </p:spPr>
      </p:pic>
      <p:pic>
        <p:nvPicPr>
          <p:cNvPr id="42" name="Bilde 4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92445" y="209877"/>
            <a:ext cx="4995266" cy="3118961"/>
          </a:xfrm>
          <a:prstGeom prst="rect">
            <a:avLst/>
          </a:prstGeom>
        </p:spPr>
      </p:pic>
      <p:pic>
        <p:nvPicPr>
          <p:cNvPr id="43" name="Bilde 4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509675" y="209876"/>
            <a:ext cx="4406923" cy="3109313"/>
          </a:xfrm>
          <a:prstGeom prst="rect">
            <a:avLst/>
          </a:prstGeom>
        </p:spPr>
      </p:pic>
    </p:spTree>
    <p:extLst>
      <p:ext uri="{BB962C8B-B14F-4D97-AF65-F5344CB8AC3E}">
        <p14:creationId xmlns:p14="http://schemas.microsoft.com/office/powerpoint/2010/main" val="35996267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tekst 1"/>
          <p:cNvSpPr>
            <a:spLocks noGrp="1"/>
          </p:cNvSpPr>
          <p:nvPr>
            <p:ph type="body" sz="quarter" idx="14"/>
          </p:nvPr>
        </p:nvSpPr>
        <p:spPr>
          <a:xfrm>
            <a:off x="718147" y="1628800"/>
            <a:ext cx="10754452" cy="4819454"/>
          </a:xfrm>
        </p:spPr>
        <p:txBody>
          <a:bodyPr>
            <a:normAutofit/>
          </a:bodyPr>
          <a:lstStyle/>
          <a:p>
            <a:r>
              <a:rPr lang="nb-NO" sz="2000" dirty="0" err="1"/>
              <a:t>Description</a:t>
            </a:r>
            <a:endParaRPr lang="nb-NO" sz="2000" dirty="0"/>
          </a:p>
          <a:p>
            <a:r>
              <a:rPr lang="nb-NO" sz="2000" dirty="0" err="1"/>
              <a:t>Requirements</a:t>
            </a:r>
            <a:endParaRPr lang="nb-NO" sz="2000" dirty="0"/>
          </a:p>
          <a:p>
            <a:pPr marL="0" indent="0"/>
            <a:r>
              <a:rPr lang="nb-NO" sz="2000" dirty="0" err="1"/>
              <a:t>Specification</a:t>
            </a:r>
            <a:endParaRPr lang="nb-NO" sz="2000" dirty="0"/>
          </a:p>
          <a:p>
            <a:pPr marL="342900" indent="-342900">
              <a:buFont typeface="Arial" panose="020B0604020202020204" pitchFamily="34" charset="0"/>
              <a:buChar char="•"/>
            </a:pPr>
            <a:r>
              <a:rPr lang="nb-NO" sz="2000" dirty="0" err="1"/>
              <a:t>Archimate</a:t>
            </a:r>
            <a:r>
              <a:rPr lang="nb-NO" sz="2000" dirty="0"/>
              <a:t> tegning</a:t>
            </a:r>
          </a:p>
          <a:p>
            <a:pPr marL="342900" indent="-342900">
              <a:buFont typeface="Arial" panose="020B0604020202020204" pitchFamily="34" charset="0"/>
              <a:buChar char="•"/>
            </a:pPr>
            <a:r>
              <a:rPr lang="nb-NO" sz="2000" dirty="0" err="1"/>
              <a:t>Architectural</a:t>
            </a:r>
            <a:r>
              <a:rPr lang="nb-NO" sz="2000" dirty="0"/>
              <a:t> </a:t>
            </a:r>
            <a:r>
              <a:rPr lang="nb-NO" sz="2000" dirty="0" err="1"/>
              <a:t>Description</a:t>
            </a:r>
            <a:endParaRPr lang="nb-NO" sz="2000" dirty="0"/>
          </a:p>
          <a:p>
            <a:pPr marL="342900" indent="-342900">
              <a:buFont typeface="Arial" panose="020B0604020202020204" pitchFamily="34" charset="0"/>
              <a:buChar char="•"/>
            </a:pPr>
            <a:r>
              <a:rPr lang="nb-NO" sz="2000" dirty="0" err="1"/>
              <a:t>Profile</a:t>
            </a:r>
            <a:endParaRPr lang="nb-NO" sz="2000" dirty="0"/>
          </a:p>
          <a:p>
            <a:pPr marL="342900" indent="-342900">
              <a:buFont typeface="Arial" panose="020B0604020202020204" pitchFamily="34" charset="0"/>
              <a:buChar char="•"/>
            </a:pPr>
            <a:r>
              <a:rPr lang="nb-NO" sz="2000" dirty="0"/>
              <a:t>Standard(s)</a:t>
            </a:r>
          </a:p>
          <a:p>
            <a:pPr marL="0" indent="0"/>
            <a:r>
              <a:rPr lang="nb-NO" sz="2000" dirty="0" err="1"/>
              <a:t>Recomendations</a:t>
            </a:r>
            <a:endParaRPr lang="nb-NO" sz="2000" dirty="0"/>
          </a:p>
          <a:p>
            <a:pPr marL="0" indent="0"/>
            <a:r>
              <a:rPr lang="nb-NO" sz="2000" dirty="0" err="1"/>
              <a:t>Work</a:t>
            </a:r>
            <a:r>
              <a:rPr lang="nb-NO" sz="2000" dirty="0"/>
              <a:t>-in-Progress</a:t>
            </a:r>
          </a:p>
          <a:p>
            <a:pPr marL="0" indent="0"/>
            <a:r>
              <a:rPr lang="nb-NO" sz="2000" dirty="0"/>
              <a:t>References</a:t>
            </a:r>
          </a:p>
          <a:p>
            <a:pPr marL="342900" indent="-342900">
              <a:buFont typeface="Arial" panose="020B0604020202020204" pitchFamily="34" charset="0"/>
              <a:buChar char="•"/>
            </a:pPr>
            <a:endParaRPr lang="nb-NO" sz="2000" dirty="0"/>
          </a:p>
          <a:p>
            <a:endParaRPr lang="nb-NO" dirty="0"/>
          </a:p>
        </p:txBody>
      </p:sp>
      <p:sp>
        <p:nvSpPr>
          <p:cNvPr id="3" name="Plassholder for lysbildenummer 2"/>
          <p:cNvSpPr>
            <a:spLocks noGrp="1"/>
          </p:cNvSpPr>
          <p:nvPr>
            <p:ph type="sldNum" sz="quarter" idx="17"/>
          </p:nvPr>
        </p:nvSpPr>
        <p:spPr/>
        <p:txBody>
          <a:bodyPr/>
          <a:lstStyle/>
          <a:p>
            <a:fld id="{07B968C6-DF46-DD48-ACEF-79EB409BC321}" type="slidenum">
              <a:rPr lang="nb-NO" smtClean="0"/>
              <a:pPr/>
              <a:t>4</a:t>
            </a:fld>
            <a:endParaRPr lang="nb-NO" dirty="0"/>
          </a:p>
        </p:txBody>
      </p:sp>
      <p:sp>
        <p:nvSpPr>
          <p:cNvPr id="4" name="Tittel 3"/>
          <p:cNvSpPr>
            <a:spLocks noGrp="1"/>
          </p:cNvSpPr>
          <p:nvPr>
            <p:ph type="title"/>
          </p:nvPr>
        </p:nvSpPr>
        <p:spPr/>
        <p:txBody>
          <a:bodyPr>
            <a:normAutofit fontScale="90000"/>
          </a:bodyPr>
          <a:lstStyle/>
          <a:p>
            <a:r>
              <a:rPr lang="nb-NO" dirty="0" err="1"/>
              <a:t>Architectural</a:t>
            </a:r>
            <a:r>
              <a:rPr lang="nb-NO" dirty="0"/>
              <a:t> </a:t>
            </a:r>
            <a:r>
              <a:rPr lang="nb-NO" dirty="0" err="1"/>
              <a:t>Building</a:t>
            </a:r>
            <a:r>
              <a:rPr lang="nb-NO" dirty="0"/>
              <a:t> Block</a:t>
            </a:r>
          </a:p>
        </p:txBody>
      </p:sp>
    </p:spTree>
    <p:extLst>
      <p:ext uri="{BB962C8B-B14F-4D97-AF65-F5344CB8AC3E}">
        <p14:creationId xmlns:p14="http://schemas.microsoft.com/office/powerpoint/2010/main" val="12636521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0" name="Rett pilkobling 39"/>
          <p:cNvCxnSpPr/>
          <p:nvPr/>
        </p:nvCxnSpPr>
        <p:spPr>
          <a:xfrm flipH="1">
            <a:off x="3428674" y="5838232"/>
            <a:ext cx="2256463" cy="35066"/>
          </a:xfrm>
          <a:prstGeom prst="straightConnector1">
            <a:avLst/>
          </a:prstGeom>
          <a:ln>
            <a:solidFill>
              <a:srgbClr val="C0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 name="Tittel 2"/>
          <p:cNvSpPr>
            <a:spLocks noGrp="1"/>
          </p:cNvSpPr>
          <p:nvPr>
            <p:ph type="title"/>
          </p:nvPr>
        </p:nvSpPr>
        <p:spPr/>
        <p:txBody>
          <a:bodyPr/>
          <a:lstStyle/>
          <a:p>
            <a:r>
              <a:rPr lang="nb-NO" dirty="0"/>
              <a:t>Overordnet</a:t>
            </a:r>
          </a:p>
        </p:txBody>
      </p:sp>
      <p:sp>
        <p:nvSpPr>
          <p:cNvPr id="2" name="Rektangel 1"/>
          <p:cNvSpPr/>
          <p:nvPr/>
        </p:nvSpPr>
        <p:spPr>
          <a:xfrm>
            <a:off x="8819957" y="1508947"/>
            <a:ext cx="1080120"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a:t>ID-porten</a:t>
            </a:r>
          </a:p>
        </p:txBody>
      </p:sp>
      <p:sp>
        <p:nvSpPr>
          <p:cNvPr id="5" name="Rektangel: avrundede hjørner 4"/>
          <p:cNvSpPr/>
          <p:nvPr/>
        </p:nvSpPr>
        <p:spPr>
          <a:xfrm>
            <a:off x="2135560" y="3429000"/>
            <a:ext cx="1512168" cy="647081"/>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a:t>API/Service</a:t>
            </a:r>
          </a:p>
          <a:p>
            <a:pPr algn="ctr"/>
            <a:r>
              <a:rPr lang="nb-NO" dirty="0"/>
              <a:t>Konsument</a:t>
            </a:r>
          </a:p>
        </p:txBody>
      </p:sp>
      <p:sp>
        <p:nvSpPr>
          <p:cNvPr id="13" name="Rektangel: avrundede hjørner 12"/>
          <p:cNvSpPr/>
          <p:nvPr/>
        </p:nvSpPr>
        <p:spPr>
          <a:xfrm>
            <a:off x="5663952" y="3429000"/>
            <a:ext cx="1512168" cy="647081"/>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a:t>API/Service</a:t>
            </a:r>
          </a:p>
          <a:p>
            <a:pPr algn="ctr"/>
            <a:r>
              <a:rPr lang="nb-NO" dirty="0"/>
              <a:t>Tilbyder</a:t>
            </a:r>
          </a:p>
        </p:txBody>
      </p:sp>
      <p:sp>
        <p:nvSpPr>
          <p:cNvPr id="12" name="TekstSylinder 11"/>
          <p:cNvSpPr txBox="1"/>
          <p:nvPr/>
        </p:nvSpPr>
        <p:spPr>
          <a:xfrm>
            <a:off x="1826633" y="5061144"/>
            <a:ext cx="3365024" cy="369332"/>
          </a:xfrm>
          <a:prstGeom prst="rect">
            <a:avLst/>
          </a:prstGeom>
          <a:noFill/>
        </p:spPr>
        <p:txBody>
          <a:bodyPr wrap="none" rtlCol="0">
            <a:spAutoFit/>
          </a:bodyPr>
          <a:lstStyle/>
          <a:p>
            <a:r>
              <a:rPr lang="nb-NO" dirty="0"/>
              <a:t>Tjeneste utvikling (design time)</a:t>
            </a:r>
          </a:p>
        </p:txBody>
      </p:sp>
      <p:sp>
        <p:nvSpPr>
          <p:cNvPr id="17" name="TekstSylinder 16"/>
          <p:cNvSpPr txBox="1"/>
          <p:nvPr/>
        </p:nvSpPr>
        <p:spPr>
          <a:xfrm>
            <a:off x="5674693" y="4101112"/>
            <a:ext cx="2074607" cy="646331"/>
          </a:xfrm>
          <a:prstGeom prst="rect">
            <a:avLst/>
          </a:prstGeom>
          <a:noFill/>
        </p:spPr>
        <p:txBody>
          <a:bodyPr wrap="none" rtlCol="0">
            <a:spAutoFit/>
          </a:bodyPr>
          <a:lstStyle/>
          <a:p>
            <a:r>
              <a:rPr lang="nb-NO" sz="1200" dirty="0" err="1"/>
              <a:t>Hypermedia</a:t>
            </a:r>
            <a:r>
              <a:rPr lang="nb-NO" sz="1200" dirty="0"/>
              <a:t>: </a:t>
            </a:r>
          </a:p>
          <a:p>
            <a:pPr marL="171450" indent="-171450">
              <a:buFont typeface="Arial" panose="020B0604020202020204" pitchFamily="34" charset="0"/>
              <a:buChar char="•"/>
            </a:pPr>
            <a:r>
              <a:rPr lang="nb-NO" sz="1200" dirty="0">
                <a:hlinkClick r:id="rId2"/>
              </a:rPr>
              <a:t>https://open-services.net/</a:t>
            </a:r>
            <a:endParaRPr lang="nb-NO" sz="1200" dirty="0"/>
          </a:p>
          <a:p>
            <a:pPr marL="171450" indent="-171450">
              <a:buFont typeface="Arial" panose="020B0604020202020204" pitchFamily="34" charset="0"/>
              <a:buChar char="•"/>
            </a:pPr>
            <a:r>
              <a:rPr lang="nb-NO" sz="1200" dirty="0"/>
              <a:t>HATEOAS</a:t>
            </a:r>
          </a:p>
        </p:txBody>
      </p:sp>
      <p:sp>
        <p:nvSpPr>
          <p:cNvPr id="20" name="TekstSylinder 19"/>
          <p:cNvSpPr txBox="1"/>
          <p:nvPr/>
        </p:nvSpPr>
        <p:spPr>
          <a:xfrm>
            <a:off x="3632371" y="1555659"/>
            <a:ext cx="2574294" cy="1015663"/>
          </a:xfrm>
          <a:prstGeom prst="rect">
            <a:avLst/>
          </a:prstGeom>
          <a:noFill/>
        </p:spPr>
        <p:txBody>
          <a:bodyPr wrap="none" rtlCol="0">
            <a:spAutoFit/>
          </a:bodyPr>
          <a:lstStyle/>
          <a:p>
            <a:r>
              <a:rPr lang="nb-NO" sz="1200" dirty="0"/>
              <a:t>Sikkerhet (</a:t>
            </a:r>
            <a:r>
              <a:rPr lang="nb-NO" sz="1200" dirty="0" err="1"/>
              <a:t>Autencitet</a:t>
            </a:r>
            <a:r>
              <a:rPr lang="nb-NO" sz="1200" dirty="0"/>
              <a:t>, Autorisasjon)</a:t>
            </a:r>
          </a:p>
          <a:p>
            <a:pPr marL="171450" indent="-171450">
              <a:buFont typeface="Arial" panose="020B0604020202020204" pitchFamily="34" charset="0"/>
              <a:buChar char="•"/>
            </a:pPr>
            <a:r>
              <a:rPr lang="nb-NO" sz="1200" dirty="0"/>
              <a:t>XACML</a:t>
            </a:r>
          </a:p>
          <a:p>
            <a:pPr marL="171450" indent="-171450">
              <a:buFont typeface="Arial" panose="020B0604020202020204" pitchFamily="34" charset="0"/>
              <a:buChar char="•"/>
            </a:pPr>
            <a:r>
              <a:rPr lang="nb-NO" sz="1200" dirty="0" err="1"/>
              <a:t>oAUTH</a:t>
            </a:r>
            <a:endParaRPr lang="nb-NO" sz="1200" dirty="0"/>
          </a:p>
          <a:p>
            <a:pPr marL="171450" indent="-171450">
              <a:buFont typeface="Arial" panose="020B0604020202020204" pitchFamily="34" charset="0"/>
              <a:buChar char="•"/>
            </a:pPr>
            <a:r>
              <a:rPr lang="nb-NO" sz="1200" dirty="0"/>
              <a:t>SAML</a:t>
            </a:r>
          </a:p>
          <a:p>
            <a:r>
              <a:rPr lang="nb-NO" sz="1200" dirty="0"/>
              <a:t>Integritet</a:t>
            </a:r>
          </a:p>
        </p:txBody>
      </p:sp>
      <p:sp>
        <p:nvSpPr>
          <p:cNvPr id="22" name="Rektangel: avrundede hjørner 21"/>
          <p:cNvSpPr/>
          <p:nvPr/>
        </p:nvSpPr>
        <p:spPr>
          <a:xfrm>
            <a:off x="1916506" y="5678342"/>
            <a:ext cx="1512168" cy="6470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a:t>Data katalog</a:t>
            </a:r>
          </a:p>
        </p:txBody>
      </p:sp>
      <p:sp>
        <p:nvSpPr>
          <p:cNvPr id="23" name="Rektangel: avrundede hjørner 22"/>
          <p:cNvSpPr/>
          <p:nvPr/>
        </p:nvSpPr>
        <p:spPr>
          <a:xfrm>
            <a:off x="3658775" y="5680767"/>
            <a:ext cx="1512168" cy="6470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a:t>API</a:t>
            </a:r>
          </a:p>
          <a:p>
            <a:pPr algn="ctr"/>
            <a:r>
              <a:rPr lang="nb-NO" dirty="0"/>
              <a:t>katalog</a:t>
            </a:r>
          </a:p>
        </p:txBody>
      </p:sp>
      <p:sp>
        <p:nvSpPr>
          <p:cNvPr id="24" name="Rektangel: avrundede hjørner 23"/>
          <p:cNvSpPr/>
          <p:nvPr/>
        </p:nvSpPr>
        <p:spPr>
          <a:xfrm>
            <a:off x="5685137" y="5589240"/>
            <a:ext cx="1512168" cy="8301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err="1"/>
              <a:t>Capability</a:t>
            </a:r>
            <a:endParaRPr lang="nb-NO" dirty="0"/>
          </a:p>
          <a:p>
            <a:pPr algn="ctr"/>
            <a:r>
              <a:rPr lang="nb-NO" dirty="0" err="1"/>
              <a:t>LookUp</a:t>
            </a:r>
            <a:r>
              <a:rPr lang="nb-NO" dirty="0"/>
              <a:t>/ SMP</a:t>
            </a:r>
          </a:p>
        </p:txBody>
      </p:sp>
      <p:sp>
        <p:nvSpPr>
          <p:cNvPr id="25" name="Rektangel 24"/>
          <p:cNvSpPr/>
          <p:nvPr/>
        </p:nvSpPr>
        <p:spPr>
          <a:xfrm>
            <a:off x="8544272" y="1124744"/>
            <a:ext cx="3240360" cy="266429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26" name="TekstSylinder 25"/>
          <p:cNvSpPr txBox="1"/>
          <p:nvPr/>
        </p:nvSpPr>
        <p:spPr>
          <a:xfrm>
            <a:off x="8613805" y="1115275"/>
            <a:ext cx="1864613" cy="369332"/>
          </a:xfrm>
          <a:prstGeom prst="rect">
            <a:avLst/>
          </a:prstGeom>
          <a:noFill/>
        </p:spPr>
        <p:txBody>
          <a:bodyPr wrap="none" rtlCol="0">
            <a:spAutoFit/>
          </a:bodyPr>
          <a:lstStyle/>
          <a:p>
            <a:r>
              <a:rPr lang="nb-NO" dirty="0"/>
              <a:t>«Bruker» styring</a:t>
            </a:r>
          </a:p>
        </p:txBody>
      </p:sp>
      <p:sp>
        <p:nvSpPr>
          <p:cNvPr id="27" name="Rektangel 26"/>
          <p:cNvSpPr/>
          <p:nvPr/>
        </p:nvSpPr>
        <p:spPr>
          <a:xfrm>
            <a:off x="8657939" y="2217699"/>
            <a:ext cx="1404156"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err="1"/>
              <a:t>Autorisation</a:t>
            </a:r>
            <a:endParaRPr lang="nb-NO" dirty="0"/>
          </a:p>
        </p:txBody>
      </p:sp>
      <p:cxnSp>
        <p:nvCxnSpPr>
          <p:cNvPr id="29" name="Rett pilkobling 28"/>
          <p:cNvCxnSpPr/>
          <p:nvPr/>
        </p:nvCxnSpPr>
        <p:spPr>
          <a:xfrm>
            <a:off x="3647728" y="3573016"/>
            <a:ext cx="201622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Rett pilkobling 29"/>
          <p:cNvCxnSpPr/>
          <p:nvPr/>
        </p:nvCxnSpPr>
        <p:spPr>
          <a:xfrm flipH="1">
            <a:off x="3647728" y="3933056"/>
            <a:ext cx="201622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TekstSylinder 33"/>
          <p:cNvSpPr txBox="1"/>
          <p:nvPr/>
        </p:nvSpPr>
        <p:spPr>
          <a:xfrm>
            <a:off x="4000565" y="3916910"/>
            <a:ext cx="1404552" cy="646331"/>
          </a:xfrm>
          <a:prstGeom prst="rect">
            <a:avLst/>
          </a:prstGeom>
          <a:noFill/>
        </p:spPr>
        <p:txBody>
          <a:bodyPr wrap="none" rtlCol="0">
            <a:spAutoFit/>
          </a:bodyPr>
          <a:lstStyle/>
          <a:p>
            <a:r>
              <a:rPr lang="nb-NO" sz="1200" dirty="0"/>
              <a:t>Utvekslingsformat</a:t>
            </a:r>
          </a:p>
          <a:p>
            <a:pPr marL="171450" indent="-171450">
              <a:buFont typeface="Arial" panose="020B0604020202020204" pitchFamily="34" charset="0"/>
              <a:buChar char="•"/>
            </a:pPr>
            <a:r>
              <a:rPr lang="nb-NO" sz="1200" dirty="0"/>
              <a:t>XML</a:t>
            </a:r>
          </a:p>
          <a:p>
            <a:pPr marL="171450" indent="-171450">
              <a:buFont typeface="Arial" panose="020B0604020202020204" pitchFamily="34" charset="0"/>
              <a:buChar char="•"/>
            </a:pPr>
            <a:r>
              <a:rPr lang="nb-NO" sz="1200" dirty="0"/>
              <a:t>JSON</a:t>
            </a:r>
          </a:p>
        </p:txBody>
      </p:sp>
      <p:sp>
        <p:nvSpPr>
          <p:cNvPr id="36" name="TekstSylinder 35"/>
          <p:cNvSpPr txBox="1"/>
          <p:nvPr/>
        </p:nvSpPr>
        <p:spPr>
          <a:xfrm>
            <a:off x="3647644" y="2489011"/>
            <a:ext cx="2381934" cy="1015663"/>
          </a:xfrm>
          <a:prstGeom prst="rect">
            <a:avLst/>
          </a:prstGeom>
          <a:noFill/>
        </p:spPr>
        <p:txBody>
          <a:bodyPr wrap="none" rtlCol="0">
            <a:spAutoFit/>
          </a:bodyPr>
          <a:lstStyle/>
          <a:p>
            <a:r>
              <a:rPr lang="nb-NO" sz="1200" dirty="0"/>
              <a:t>Utvekslingsmåte</a:t>
            </a:r>
          </a:p>
          <a:p>
            <a:pPr marL="171450" indent="-171450">
              <a:buFont typeface="Arial" panose="020B0604020202020204" pitchFamily="34" charset="0"/>
              <a:buChar char="•"/>
            </a:pPr>
            <a:r>
              <a:rPr lang="nb-NO" sz="1200" dirty="0" err="1"/>
              <a:t>Webservice</a:t>
            </a:r>
            <a:r>
              <a:rPr lang="nb-NO" sz="1200" dirty="0"/>
              <a:t> (WS-*, AS4)</a:t>
            </a:r>
          </a:p>
          <a:p>
            <a:pPr marL="171450" indent="-171450">
              <a:buFont typeface="Arial" panose="020B0604020202020204" pitchFamily="34" charset="0"/>
              <a:buChar char="•"/>
            </a:pPr>
            <a:r>
              <a:rPr lang="nb-NO" sz="1200" dirty="0"/>
              <a:t>REST (HTTP)</a:t>
            </a:r>
          </a:p>
          <a:p>
            <a:pPr marL="171450" indent="-171450">
              <a:buFont typeface="Arial" panose="020B0604020202020204" pitchFamily="34" charset="0"/>
              <a:buChar char="•"/>
            </a:pPr>
            <a:r>
              <a:rPr lang="nb-NO" sz="1200" dirty="0" err="1"/>
              <a:t>oData</a:t>
            </a:r>
            <a:r>
              <a:rPr lang="nb-NO" sz="1200" dirty="0"/>
              <a:t>: </a:t>
            </a:r>
            <a:r>
              <a:rPr lang="nb-NO" sz="1200" dirty="0">
                <a:hlinkClick r:id="rId3"/>
              </a:rPr>
              <a:t>http://www.odata.org/</a:t>
            </a:r>
            <a:endParaRPr lang="nb-NO" sz="1200" dirty="0"/>
          </a:p>
          <a:p>
            <a:pPr marL="171450" indent="-171450">
              <a:buFont typeface="Arial" panose="020B0604020202020204" pitchFamily="34" charset="0"/>
              <a:buChar char="•"/>
            </a:pPr>
            <a:r>
              <a:rPr lang="nb-NO" sz="1200" dirty="0"/>
              <a:t>Dansk referansearkitektur</a:t>
            </a:r>
          </a:p>
        </p:txBody>
      </p:sp>
      <p:sp>
        <p:nvSpPr>
          <p:cNvPr id="28" name="TekstSylinder 27"/>
          <p:cNvSpPr txBox="1"/>
          <p:nvPr/>
        </p:nvSpPr>
        <p:spPr>
          <a:xfrm>
            <a:off x="3631430" y="979276"/>
            <a:ext cx="2228495" cy="461665"/>
          </a:xfrm>
          <a:prstGeom prst="rect">
            <a:avLst/>
          </a:prstGeom>
          <a:noFill/>
        </p:spPr>
        <p:txBody>
          <a:bodyPr wrap="none" rtlCol="0">
            <a:spAutoFit/>
          </a:bodyPr>
          <a:lstStyle/>
          <a:p>
            <a:r>
              <a:rPr lang="nb-NO" sz="1200" dirty="0"/>
              <a:t>Sikkerhet (Hemmeligholdelse)</a:t>
            </a:r>
          </a:p>
          <a:p>
            <a:pPr marL="171450" indent="-171450">
              <a:buFont typeface="Arial" panose="020B0604020202020204" pitchFamily="34" charset="0"/>
              <a:buChar char="•"/>
            </a:pPr>
            <a:r>
              <a:rPr lang="nb-NO" sz="1200" dirty="0"/>
              <a:t>?? (evt. se AS4)</a:t>
            </a:r>
          </a:p>
        </p:txBody>
      </p:sp>
      <p:sp>
        <p:nvSpPr>
          <p:cNvPr id="31" name="TekstSylinder 30"/>
          <p:cNvSpPr txBox="1"/>
          <p:nvPr/>
        </p:nvSpPr>
        <p:spPr>
          <a:xfrm>
            <a:off x="3647644" y="431176"/>
            <a:ext cx="1095172" cy="461665"/>
          </a:xfrm>
          <a:prstGeom prst="rect">
            <a:avLst/>
          </a:prstGeom>
          <a:noFill/>
        </p:spPr>
        <p:txBody>
          <a:bodyPr wrap="none" rtlCol="0">
            <a:spAutoFit/>
          </a:bodyPr>
          <a:lstStyle/>
          <a:p>
            <a:r>
              <a:rPr lang="nb-NO" sz="1200" dirty="0" err="1"/>
              <a:t>Uavviselighet</a:t>
            </a:r>
            <a:endParaRPr lang="nb-NO" sz="1200" dirty="0"/>
          </a:p>
          <a:p>
            <a:pPr marL="171450" indent="-171450">
              <a:buFont typeface="Arial" panose="020B0604020202020204" pitchFamily="34" charset="0"/>
              <a:buChar char="•"/>
            </a:pPr>
            <a:r>
              <a:rPr lang="nb-NO" sz="1200" dirty="0"/>
              <a:t>??</a:t>
            </a:r>
          </a:p>
        </p:txBody>
      </p:sp>
      <p:sp>
        <p:nvSpPr>
          <p:cNvPr id="32" name="TekstSylinder 31"/>
          <p:cNvSpPr txBox="1"/>
          <p:nvPr/>
        </p:nvSpPr>
        <p:spPr>
          <a:xfrm>
            <a:off x="6420036" y="5088898"/>
            <a:ext cx="2890535" cy="369332"/>
          </a:xfrm>
          <a:prstGeom prst="rect">
            <a:avLst/>
          </a:prstGeom>
          <a:noFill/>
        </p:spPr>
        <p:txBody>
          <a:bodyPr wrap="none" rtlCol="0">
            <a:spAutoFit/>
          </a:bodyPr>
          <a:lstStyle/>
          <a:p>
            <a:r>
              <a:rPr lang="nb-NO" dirty="0"/>
              <a:t>Run time support tjenester</a:t>
            </a:r>
          </a:p>
        </p:txBody>
      </p:sp>
      <p:sp>
        <p:nvSpPr>
          <p:cNvPr id="33" name="Rektangel: avrundede hjørner 32"/>
          <p:cNvSpPr/>
          <p:nvPr/>
        </p:nvSpPr>
        <p:spPr>
          <a:xfrm>
            <a:off x="7527295" y="5589240"/>
            <a:ext cx="1512168" cy="8301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a:t>Business </a:t>
            </a:r>
            <a:r>
              <a:rPr lang="nb-NO" dirty="0" err="1"/>
              <a:t>Certificate</a:t>
            </a:r>
            <a:r>
              <a:rPr lang="nb-NO" dirty="0"/>
              <a:t> Publisher</a:t>
            </a:r>
          </a:p>
        </p:txBody>
      </p:sp>
      <p:sp>
        <p:nvSpPr>
          <p:cNvPr id="37" name="Rektangel 36"/>
          <p:cNvSpPr/>
          <p:nvPr/>
        </p:nvSpPr>
        <p:spPr>
          <a:xfrm>
            <a:off x="10416480" y="1494076"/>
            <a:ext cx="1080120"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a:t>Virksomheter??</a:t>
            </a:r>
          </a:p>
        </p:txBody>
      </p:sp>
      <p:cxnSp>
        <p:nvCxnSpPr>
          <p:cNvPr id="6" name="Rett pilkobling 5"/>
          <p:cNvCxnSpPr>
            <a:stCxn id="25" idx="2"/>
            <a:endCxn id="33" idx="0"/>
          </p:cNvCxnSpPr>
          <p:nvPr/>
        </p:nvCxnSpPr>
        <p:spPr>
          <a:xfrm flipH="1">
            <a:off x="8283379" y="3789040"/>
            <a:ext cx="1881073" cy="1800200"/>
          </a:xfrm>
          <a:prstGeom prst="straightConnector1">
            <a:avLst/>
          </a:prstGeom>
          <a:ln>
            <a:solidFill>
              <a:srgbClr val="C0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8" name="Rett pilkobling 37"/>
          <p:cNvCxnSpPr>
            <a:stCxn id="24" idx="1"/>
            <a:endCxn id="23" idx="3"/>
          </p:cNvCxnSpPr>
          <p:nvPr/>
        </p:nvCxnSpPr>
        <p:spPr>
          <a:xfrm flipH="1">
            <a:off x="5170943" y="6004308"/>
            <a:ext cx="514194" cy="0"/>
          </a:xfrm>
          <a:prstGeom prst="straightConnector1">
            <a:avLst/>
          </a:prstGeom>
          <a:ln>
            <a:solidFill>
              <a:srgbClr val="C0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9" name="Rett pilkobling 38"/>
          <p:cNvCxnSpPr/>
          <p:nvPr/>
        </p:nvCxnSpPr>
        <p:spPr>
          <a:xfrm flipH="1">
            <a:off x="3428674" y="6165304"/>
            <a:ext cx="230101" cy="0"/>
          </a:xfrm>
          <a:prstGeom prst="straightConnector1">
            <a:avLst/>
          </a:prstGeom>
          <a:ln>
            <a:solidFill>
              <a:srgbClr val="0070C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1" name="Rett pilkobling 40"/>
          <p:cNvCxnSpPr>
            <a:stCxn id="33" idx="1"/>
            <a:endCxn id="24" idx="3"/>
          </p:cNvCxnSpPr>
          <p:nvPr/>
        </p:nvCxnSpPr>
        <p:spPr>
          <a:xfrm flipH="1">
            <a:off x="7197305" y="6004308"/>
            <a:ext cx="329990" cy="0"/>
          </a:xfrm>
          <a:prstGeom prst="straightConnector1">
            <a:avLst/>
          </a:prstGeom>
          <a:ln>
            <a:solidFill>
              <a:srgbClr val="C0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3" name="Rett pilkobling 42"/>
          <p:cNvCxnSpPr>
            <a:stCxn id="25" idx="1"/>
          </p:cNvCxnSpPr>
          <p:nvPr/>
        </p:nvCxnSpPr>
        <p:spPr>
          <a:xfrm flipH="1" flipV="1">
            <a:off x="6400580" y="1706388"/>
            <a:ext cx="2143692" cy="750504"/>
          </a:xfrm>
          <a:prstGeom prst="straightConnector1">
            <a:avLst/>
          </a:prstGeom>
          <a:ln>
            <a:solidFill>
              <a:srgbClr val="C0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6" name="Rett pilkobling 45"/>
          <p:cNvCxnSpPr/>
          <p:nvPr/>
        </p:nvCxnSpPr>
        <p:spPr>
          <a:xfrm flipH="1" flipV="1">
            <a:off x="6177410" y="1160310"/>
            <a:ext cx="2366862" cy="644925"/>
          </a:xfrm>
          <a:prstGeom prst="straightConnector1">
            <a:avLst/>
          </a:prstGeom>
          <a:ln>
            <a:solidFill>
              <a:srgbClr val="C0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9" name="Rett pilkobling 48"/>
          <p:cNvCxnSpPr/>
          <p:nvPr/>
        </p:nvCxnSpPr>
        <p:spPr>
          <a:xfrm flipH="1" flipV="1">
            <a:off x="6155986" y="802892"/>
            <a:ext cx="2404498" cy="680491"/>
          </a:xfrm>
          <a:prstGeom prst="straightConnector1">
            <a:avLst/>
          </a:prstGeom>
          <a:ln>
            <a:solidFill>
              <a:srgbClr val="C0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4" name="Rektangel: avrundede hjørner 53"/>
          <p:cNvSpPr/>
          <p:nvPr/>
        </p:nvSpPr>
        <p:spPr>
          <a:xfrm>
            <a:off x="9499665" y="5589240"/>
            <a:ext cx="1512168" cy="8301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a:t>Security</a:t>
            </a:r>
          </a:p>
          <a:p>
            <a:pPr algn="ctr"/>
            <a:r>
              <a:rPr lang="nb-NO" dirty="0"/>
              <a:t>Token</a:t>
            </a:r>
          </a:p>
          <a:p>
            <a:pPr algn="ctr"/>
            <a:r>
              <a:rPr lang="nb-NO" dirty="0"/>
              <a:t>Service</a:t>
            </a:r>
          </a:p>
        </p:txBody>
      </p:sp>
      <p:cxnSp>
        <p:nvCxnSpPr>
          <p:cNvPr id="56" name="Rett pilkobling 55"/>
          <p:cNvCxnSpPr>
            <a:stCxn id="54" idx="1"/>
            <a:endCxn id="33" idx="3"/>
          </p:cNvCxnSpPr>
          <p:nvPr/>
        </p:nvCxnSpPr>
        <p:spPr>
          <a:xfrm flipH="1">
            <a:off x="9039463" y="6004308"/>
            <a:ext cx="460202" cy="0"/>
          </a:xfrm>
          <a:prstGeom prst="straightConnector1">
            <a:avLst/>
          </a:prstGeom>
          <a:ln>
            <a:solidFill>
              <a:srgbClr val="C0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9" name="TekstSylinder 58"/>
          <p:cNvSpPr txBox="1"/>
          <p:nvPr/>
        </p:nvSpPr>
        <p:spPr>
          <a:xfrm>
            <a:off x="9476524" y="4627233"/>
            <a:ext cx="2531014" cy="646331"/>
          </a:xfrm>
          <a:prstGeom prst="rect">
            <a:avLst/>
          </a:prstGeom>
          <a:noFill/>
        </p:spPr>
        <p:txBody>
          <a:bodyPr wrap="none" rtlCol="0">
            <a:spAutoFit/>
          </a:bodyPr>
          <a:lstStyle/>
          <a:p>
            <a:r>
              <a:rPr lang="nb-NO" sz="1200" dirty="0"/>
              <a:t>Publishing fra API/Service tilbyder</a:t>
            </a:r>
          </a:p>
          <a:p>
            <a:pPr marL="171450" indent="-171450">
              <a:buFont typeface="Arial" panose="020B0604020202020204" pitchFamily="34" charset="0"/>
              <a:buChar char="•"/>
            </a:pPr>
            <a:r>
              <a:rPr lang="nb-NO" sz="1200" dirty="0"/>
              <a:t>??</a:t>
            </a:r>
          </a:p>
          <a:p>
            <a:pPr marL="171450" indent="-171450">
              <a:buFont typeface="Arial" panose="020B0604020202020204" pitchFamily="34" charset="0"/>
              <a:buChar char="•"/>
            </a:pPr>
            <a:r>
              <a:rPr lang="nb-NO" sz="1200" dirty="0" err="1"/>
              <a:t>eNotifikasjon</a:t>
            </a:r>
            <a:r>
              <a:rPr lang="nb-NO" sz="1200" dirty="0"/>
              <a:t> ved endringer</a:t>
            </a:r>
          </a:p>
        </p:txBody>
      </p:sp>
      <p:sp>
        <p:nvSpPr>
          <p:cNvPr id="64" name="Rektangel: avrundede hjørner 63"/>
          <p:cNvSpPr/>
          <p:nvPr/>
        </p:nvSpPr>
        <p:spPr>
          <a:xfrm>
            <a:off x="226641" y="5678341"/>
            <a:ext cx="1512168" cy="6470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err="1"/>
              <a:t>Begrebs</a:t>
            </a:r>
            <a:r>
              <a:rPr lang="nb-NO" dirty="0"/>
              <a:t> katalog</a:t>
            </a:r>
          </a:p>
        </p:txBody>
      </p:sp>
      <p:cxnSp>
        <p:nvCxnSpPr>
          <p:cNvPr id="71" name="Rett pilkobling 70"/>
          <p:cNvCxnSpPr/>
          <p:nvPr/>
        </p:nvCxnSpPr>
        <p:spPr>
          <a:xfrm flipH="1">
            <a:off x="1712607" y="6161339"/>
            <a:ext cx="230101" cy="0"/>
          </a:xfrm>
          <a:prstGeom prst="straightConnector1">
            <a:avLst/>
          </a:prstGeom>
          <a:ln>
            <a:solidFill>
              <a:srgbClr val="0070C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72" name="TekstSylinder 71"/>
          <p:cNvSpPr txBox="1"/>
          <p:nvPr/>
        </p:nvSpPr>
        <p:spPr>
          <a:xfrm>
            <a:off x="494988" y="6355856"/>
            <a:ext cx="785793" cy="276999"/>
          </a:xfrm>
          <a:prstGeom prst="rect">
            <a:avLst/>
          </a:prstGeom>
          <a:noFill/>
        </p:spPr>
        <p:txBody>
          <a:bodyPr wrap="none" rtlCol="0">
            <a:spAutoFit/>
          </a:bodyPr>
          <a:lstStyle/>
          <a:p>
            <a:pPr marL="171450" indent="-171450">
              <a:buFont typeface="Arial" panose="020B0604020202020204" pitchFamily="34" charset="0"/>
              <a:buChar char="•"/>
            </a:pPr>
            <a:r>
              <a:rPr lang="nb-NO" sz="1200" dirty="0"/>
              <a:t>SKOS</a:t>
            </a:r>
          </a:p>
        </p:txBody>
      </p:sp>
      <p:sp>
        <p:nvSpPr>
          <p:cNvPr id="73" name="TekstSylinder 72"/>
          <p:cNvSpPr txBox="1"/>
          <p:nvPr/>
        </p:nvSpPr>
        <p:spPr>
          <a:xfrm>
            <a:off x="2169704" y="6368706"/>
            <a:ext cx="764761" cy="276999"/>
          </a:xfrm>
          <a:prstGeom prst="rect">
            <a:avLst/>
          </a:prstGeom>
          <a:noFill/>
        </p:spPr>
        <p:txBody>
          <a:bodyPr wrap="none" rtlCol="0">
            <a:spAutoFit/>
          </a:bodyPr>
          <a:lstStyle/>
          <a:p>
            <a:pPr marL="171450" indent="-171450">
              <a:buFont typeface="Arial" panose="020B0604020202020204" pitchFamily="34" charset="0"/>
              <a:buChar char="•"/>
            </a:pPr>
            <a:r>
              <a:rPr lang="nb-NO" sz="1200" dirty="0"/>
              <a:t>DCAT</a:t>
            </a:r>
          </a:p>
        </p:txBody>
      </p:sp>
      <p:sp>
        <p:nvSpPr>
          <p:cNvPr id="74" name="TekstSylinder 73"/>
          <p:cNvSpPr txBox="1"/>
          <p:nvPr/>
        </p:nvSpPr>
        <p:spPr>
          <a:xfrm>
            <a:off x="3938080" y="6368706"/>
            <a:ext cx="1106393" cy="461665"/>
          </a:xfrm>
          <a:prstGeom prst="rect">
            <a:avLst/>
          </a:prstGeom>
          <a:noFill/>
        </p:spPr>
        <p:txBody>
          <a:bodyPr wrap="none" rtlCol="0">
            <a:spAutoFit/>
          </a:bodyPr>
          <a:lstStyle/>
          <a:p>
            <a:pPr marL="171450" indent="-171450">
              <a:buFont typeface="Arial" panose="020B0604020202020204" pitchFamily="34" charset="0"/>
              <a:buChar char="•"/>
            </a:pPr>
            <a:r>
              <a:rPr lang="nb-NO" sz="1200" dirty="0"/>
              <a:t>Open API</a:t>
            </a:r>
          </a:p>
          <a:p>
            <a:pPr marL="171450" indent="-171450">
              <a:buFont typeface="Arial" panose="020B0604020202020204" pitchFamily="34" charset="0"/>
              <a:buChar char="•"/>
            </a:pPr>
            <a:r>
              <a:rPr lang="nb-NO" sz="1200" dirty="0" err="1"/>
              <a:t>oData</a:t>
            </a:r>
            <a:r>
              <a:rPr lang="nb-NO" sz="1200" dirty="0"/>
              <a:t>????</a:t>
            </a:r>
          </a:p>
        </p:txBody>
      </p:sp>
      <p:sp>
        <p:nvSpPr>
          <p:cNvPr id="75" name="TekstSylinder 74"/>
          <p:cNvSpPr txBox="1"/>
          <p:nvPr/>
        </p:nvSpPr>
        <p:spPr>
          <a:xfrm>
            <a:off x="5838331" y="6461038"/>
            <a:ext cx="1205779" cy="276999"/>
          </a:xfrm>
          <a:prstGeom prst="rect">
            <a:avLst/>
          </a:prstGeom>
          <a:noFill/>
        </p:spPr>
        <p:txBody>
          <a:bodyPr wrap="none" rtlCol="0">
            <a:spAutoFit/>
          </a:bodyPr>
          <a:lstStyle/>
          <a:p>
            <a:pPr marL="171450" indent="-171450">
              <a:buFont typeface="Arial" panose="020B0604020202020204" pitchFamily="34" charset="0"/>
              <a:buChar char="•"/>
            </a:pPr>
            <a:r>
              <a:rPr lang="nb-NO" sz="1200" dirty="0"/>
              <a:t>OASIS SMP</a:t>
            </a:r>
          </a:p>
        </p:txBody>
      </p:sp>
      <p:sp>
        <p:nvSpPr>
          <p:cNvPr id="76" name="TekstSylinder 75"/>
          <p:cNvSpPr txBox="1"/>
          <p:nvPr/>
        </p:nvSpPr>
        <p:spPr>
          <a:xfrm>
            <a:off x="7616555" y="6472960"/>
            <a:ext cx="527709" cy="276999"/>
          </a:xfrm>
          <a:prstGeom prst="rect">
            <a:avLst/>
          </a:prstGeom>
          <a:noFill/>
        </p:spPr>
        <p:txBody>
          <a:bodyPr wrap="none" rtlCol="0">
            <a:spAutoFit/>
          </a:bodyPr>
          <a:lstStyle/>
          <a:p>
            <a:pPr marL="171450" indent="-171450">
              <a:buFont typeface="Arial" panose="020B0604020202020204" pitchFamily="34" charset="0"/>
              <a:buChar char="•"/>
            </a:pPr>
            <a:r>
              <a:rPr lang="nb-NO" sz="1200" dirty="0"/>
              <a:t>??</a:t>
            </a:r>
          </a:p>
        </p:txBody>
      </p:sp>
      <p:sp>
        <p:nvSpPr>
          <p:cNvPr id="77" name="TekstSylinder 76"/>
          <p:cNvSpPr txBox="1"/>
          <p:nvPr/>
        </p:nvSpPr>
        <p:spPr>
          <a:xfrm>
            <a:off x="9643841" y="6463243"/>
            <a:ext cx="527709" cy="276999"/>
          </a:xfrm>
          <a:prstGeom prst="rect">
            <a:avLst/>
          </a:prstGeom>
          <a:noFill/>
        </p:spPr>
        <p:txBody>
          <a:bodyPr wrap="none" rtlCol="0">
            <a:spAutoFit/>
          </a:bodyPr>
          <a:lstStyle/>
          <a:p>
            <a:pPr marL="171450" indent="-171450">
              <a:buFont typeface="Arial" panose="020B0604020202020204" pitchFamily="34" charset="0"/>
              <a:buChar char="•"/>
            </a:pPr>
            <a:r>
              <a:rPr lang="nb-NO" sz="1200" dirty="0"/>
              <a:t>??</a:t>
            </a:r>
          </a:p>
        </p:txBody>
      </p:sp>
      <p:cxnSp>
        <p:nvCxnSpPr>
          <p:cNvPr id="78" name="Rett pilkobling 77"/>
          <p:cNvCxnSpPr>
            <a:stCxn id="25" idx="2"/>
            <a:endCxn id="54" idx="0"/>
          </p:cNvCxnSpPr>
          <p:nvPr/>
        </p:nvCxnSpPr>
        <p:spPr>
          <a:xfrm>
            <a:off x="10164452" y="3789040"/>
            <a:ext cx="91297" cy="1800200"/>
          </a:xfrm>
          <a:prstGeom prst="straightConnector1">
            <a:avLst/>
          </a:prstGeom>
          <a:ln>
            <a:solidFill>
              <a:srgbClr val="C0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81" name="Rektangel 80"/>
          <p:cNvSpPr/>
          <p:nvPr/>
        </p:nvSpPr>
        <p:spPr>
          <a:xfrm>
            <a:off x="10276700" y="2218238"/>
            <a:ext cx="1404156"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a:t>Virtual </a:t>
            </a:r>
            <a:r>
              <a:rPr lang="nb-NO" dirty="0" err="1"/>
              <a:t>community</a:t>
            </a:r>
            <a:endParaRPr lang="nb-NO" dirty="0"/>
          </a:p>
        </p:txBody>
      </p:sp>
      <p:sp>
        <p:nvSpPr>
          <p:cNvPr id="85" name="Rektangel 84"/>
          <p:cNvSpPr/>
          <p:nvPr/>
        </p:nvSpPr>
        <p:spPr>
          <a:xfrm>
            <a:off x="8657939" y="2993536"/>
            <a:ext cx="1404156"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a:t>Samtykke</a:t>
            </a:r>
          </a:p>
        </p:txBody>
      </p:sp>
    </p:spTree>
    <p:extLst>
      <p:ext uri="{BB962C8B-B14F-4D97-AF65-F5344CB8AC3E}">
        <p14:creationId xmlns:p14="http://schemas.microsoft.com/office/powerpoint/2010/main" val="16434189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innhold 1"/>
          <p:cNvSpPr>
            <a:spLocks noGrp="1"/>
          </p:cNvSpPr>
          <p:nvPr>
            <p:ph sz="quarter" idx="10"/>
          </p:nvPr>
        </p:nvSpPr>
        <p:spPr/>
        <p:txBody>
          <a:bodyPr/>
          <a:lstStyle/>
          <a:p>
            <a:endParaRPr lang="nb-NO"/>
          </a:p>
        </p:txBody>
      </p:sp>
      <p:sp>
        <p:nvSpPr>
          <p:cNvPr id="3" name="Tittel 2"/>
          <p:cNvSpPr>
            <a:spLocks noGrp="1"/>
          </p:cNvSpPr>
          <p:nvPr>
            <p:ph type="title"/>
          </p:nvPr>
        </p:nvSpPr>
        <p:spPr/>
        <p:txBody>
          <a:bodyPr/>
          <a:lstStyle/>
          <a:p>
            <a:r>
              <a:rPr lang="nb-NO" dirty="0"/>
              <a:t>Rammeverk</a:t>
            </a:r>
          </a:p>
        </p:txBody>
      </p:sp>
      <p:pic>
        <p:nvPicPr>
          <p:cNvPr id="4" name="Bilde 3"/>
          <p:cNvPicPr>
            <a:picLocks noChangeAspect="1"/>
          </p:cNvPicPr>
          <p:nvPr/>
        </p:nvPicPr>
        <p:blipFill rotWithShape="1">
          <a:blip r:embed="rId2"/>
          <a:srcRect l="24013" t="26900" r="4140" b="11032"/>
          <a:stretch/>
        </p:blipFill>
        <p:spPr>
          <a:xfrm>
            <a:off x="911424" y="1701799"/>
            <a:ext cx="9946108" cy="4833227"/>
          </a:xfrm>
          <a:prstGeom prst="rect">
            <a:avLst/>
          </a:prstGeom>
        </p:spPr>
      </p:pic>
      <p:sp>
        <p:nvSpPr>
          <p:cNvPr id="5" name="Rektangel: avrundede hjørner 4"/>
          <p:cNvSpPr/>
          <p:nvPr/>
        </p:nvSpPr>
        <p:spPr>
          <a:xfrm>
            <a:off x="1127448" y="2132856"/>
            <a:ext cx="1944216" cy="1656184"/>
          </a:xfrm>
          <a:prstGeom prst="round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6" name="Rektangel: avrundede hjørner 5"/>
          <p:cNvSpPr/>
          <p:nvPr/>
        </p:nvSpPr>
        <p:spPr>
          <a:xfrm>
            <a:off x="3091520" y="3861047"/>
            <a:ext cx="5524760" cy="1187141"/>
          </a:xfrm>
          <a:prstGeom prst="round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7" name="Rektangel: avrundede hjørner 6"/>
          <p:cNvSpPr/>
          <p:nvPr/>
        </p:nvSpPr>
        <p:spPr>
          <a:xfrm>
            <a:off x="3071664" y="5048188"/>
            <a:ext cx="5524760" cy="1187141"/>
          </a:xfrm>
          <a:prstGeom prst="round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8" name="Rektangel: avrundede hjørner 7"/>
          <p:cNvSpPr/>
          <p:nvPr/>
        </p:nvSpPr>
        <p:spPr>
          <a:xfrm>
            <a:off x="1107592" y="4631849"/>
            <a:ext cx="1944216" cy="1603480"/>
          </a:xfrm>
          <a:prstGeom prst="round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spTree>
    <p:extLst>
      <p:ext uri="{BB962C8B-B14F-4D97-AF65-F5344CB8AC3E}">
        <p14:creationId xmlns:p14="http://schemas.microsoft.com/office/powerpoint/2010/main" val="27788494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4"/>
          <p:cNvSpPr>
            <a:spLocks noGrp="1" noChangeArrowheads="1"/>
          </p:cNvSpPr>
          <p:nvPr>
            <p:ph type="title"/>
          </p:nvPr>
        </p:nvSpPr>
        <p:spPr/>
        <p:txBody>
          <a:bodyPr/>
          <a:lstStyle/>
          <a:p>
            <a:pPr eaLnBrk="1" hangingPunct="1"/>
            <a:r>
              <a:rPr lang="en-US" dirty="0"/>
              <a:t>Threats</a:t>
            </a:r>
          </a:p>
        </p:txBody>
      </p:sp>
      <p:sp>
        <p:nvSpPr>
          <p:cNvPr id="6147" name="Rectangle 5"/>
          <p:cNvSpPr>
            <a:spLocks noChangeArrowheads="1"/>
          </p:cNvSpPr>
          <p:nvPr/>
        </p:nvSpPr>
        <p:spPr bwMode="auto">
          <a:xfrm>
            <a:off x="2063552" y="1412776"/>
            <a:ext cx="8229600" cy="4525963"/>
          </a:xfrm>
          <a:prstGeom prst="rect">
            <a:avLst/>
          </a:prstGeom>
          <a:noFill/>
          <a:ln w="9525">
            <a:noFill/>
            <a:miter lim="800000"/>
            <a:headEnd/>
            <a:tailEnd/>
          </a:ln>
        </p:spPr>
        <p:txBody>
          <a:bodyPr/>
          <a:lstStyle/>
          <a:p>
            <a:pPr marL="342900" indent="-342900">
              <a:lnSpc>
                <a:spcPct val="90000"/>
              </a:lnSpc>
              <a:spcBef>
                <a:spcPct val="20000"/>
              </a:spcBef>
            </a:pPr>
            <a:r>
              <a:rPr lang="da-DK" sz="2800" dirty="0">
                <a:solidFill>
                  <a:srgbClr val="525759"/>
                </a:solidFill>
                <a:latin typeface="Verdana" pitchFamily="34" charset="0"/>
              </a:rPr>
              <a:t>Normal</a:t>
            </a:r>
          </a:p>
          <a:p>
            <a:pPr marL="342900" indent="-342900">
              <a:lnSpc>
                <a:spcPct val="90000"/>
              </a:lnSpc>
              <a:spcBef>
                <a:spcPct val="20000"/>
              </a:spcBef>
            </a:pPr>
            <a:endParaRPr lang="da-DK" sz="2800" dirty="0">
              <a:solidFill>
                <a:srgbClr val="525759"/>
              </a:solidFill>
              <a:latin typeface="Verdana" pitchFamily="34" charset="0"/>
            </a:endParaRPr>
          </a:p>
          <a:p>
            <a:pPr marL="342900" indent="-342900">
              <a:lnSpc>
                <a:spcPct val="90000"/>
              </a:lnSpc>
              <a:spcBef>
                <a:spcPct val="20000"/>
              </a:spcBef>
            </a:pPr>
            <a:r>
              <a:rPr lang="da-DK" sz="2800" dirty="0">
                <a:solidFill>
                  <a:srgbClr val="525759"/>
                </a:solidFill>
                <a:latin typeface="Verdana" pitchFamily="34" charset="0"/>
              </a:rPr>
              <a:t>Interruption</a:t>
            </a:r>
          </a:p>
          <a:p>
            <a:pPr marL="342900" indent="-342900">
              <a:lnSpc>
                <a:spcPct val="90000"/>
              </a:lnSpc>
              <a:spcBef>
                <a:spcPct val="20000"/>
              </a:spcBef>
            </a:pPr>
            <a:endParaRPr lang="da-DK" sz="2800" dirty="0">
              <a:solidFill>
                <a:srgbClr val="525759"/>
              </a:solidFill>
              <a:latin typeface="Verdana" pitchFamily="34" charset="0"/>
            </a:endParaRPr>
          </a:p>
          <a:p>
            <a:pPr marL="342900" indent="-342900">
              <a:lnSpc>
                <a:spcPct val="90000"/>
              </a:lnSpc>
              <a:spcBef>
                <a:spcPct val="20000"/>
              </a:spcBef>
            </a:pPr>
            <a:r>
              <a:rPr lang="da-DK" sz="2800" dirty="0">
                <a:solidFill>
                  <a:srgbClr val="525759"/>
                </a:solidFill>
                <a:latin typeface="Verdana" pitchFamily="34" charset="0"/>
              </a:rPr>
              <a:t>Interception </a:t>
            </a:r>
          </a:p>
          <a:p>
            <a:pPr marL="342900" indent="-342900">
              <a:lnSpc>
                <a:spcPct val="90000"/>
              </a:lnSpc>
              <a:spcBef>
                <a:spcPct val="20000"/>
              </a:spcBef>
            </a:pPr>
            <a:endParaRPr lang="en-US" sz="2800" dirty="0">
              <a:solidFill>
                <a:srgbClr val="525759"/>
              </a:solidFill>
              <a:latin typeface="Verdana" pitchFamily="34" charset="0"/>
            </a:endParaRPr>
          </a:p>
          <a:p>
            <a:pPr marL="342900" indent="-342900">
              <a:lnSpc>
                <a:spcPct val="90000"/>
              </a:lnSpc>
              <a:spcBef>
                <a:spcPct val="20000"/>
              </a:spcBef>
            </a:pPr>
            <a:r>
              <a:rPr lang="da-DK" sz="2800" dirty="0">
                <a:solidFill>
                  <a:srgbClr val="525759"/>
                </a:solidFill>
                <a:latin typeface="Verdana" pitchFamily="34" charset="0"/>
              </a:rPr>
              <a:t>Modification</a:t>
            </a:r>
          </a:p>
          <a:p>
            <a:pPr marL="342900" indent="-342900">
              <a:lnSpc>
                <a:spcPct val="90000"/>
              </a:lnSpc>
              <a:spcBef>
                <a:spcPct val="20000"/>
              </a:spcBef>
            </a:pPr>
            <a:endParaRPr lang="da-DK" sz="2800" dirty="0">
              <a:solidFill>
                <a:srgbClr val="525759"/>
              </a:solidFill>
              <a:latin typeface="Verdana" pitchFamily="34" charset="0"/>
            </a:endParaRPr>
          </a:p>
          <a:p>
            <a:pPr marL="342900" indent="-342900">
              <a:lnSpc>
                <a:spcPct val="90000"/>
              </a:lnSpc>
              <a:spcBef>
                <a:spcPct val="20000"/>
              </a:spcBef>
            </a:pPr>
            <a:r>
              <a:rPr lang="da-DK" sz="2800" dirty="0">
                <a:solidFill>
                  <a:srgbClr val="525759"/>
                </a:solidFill>
                <a:latin typeface="Verdana" pitchFamily="34" charset="0"/>
              </a:rPr>
              <a:t>Fabrication</a:t>
            </a:r>
          </a:p>
          <a:p>
            <a:pPr marL="342900" indent="-342900">
              <a:lnSpc>
                <a:spcPct val="90000"/>
              </a:lnSpc>
              <a:spcBef>
                <a:spcPct val="20000"/>
              </a:spcBef>
            </a:pPr>
            <a:endParaRPr lang="da-DK" sz="2800" dirty="0">
              <a:solidFill>
                <a:srgbClr val="525759"/>
              </a:solidFill>
              <a:latin typeface="Verdana" pitchFamily="34" charset="0"/>
            </a:endParaRPr>
          </a:p>
          <a:p>
            <a:pPr marL="342900" indent="-342900">
              <a:lnSpc>
                <a:spcPct val="90000"/>
              </a:lnSpc>
              <a:spcBef>
                <a:spcPct val="20000"/>
              </a:spcBef>
            </a:pPr>
            <a:r>
              <a:rPr lang="da-DK" sz="2800" dirty="0">
                <a:solidFill>
                  <a:srgbClr val="525759"/>
                </a:solidFill>
                <a:latin typeface="Verdana" pitchFamily="34" charset="0"/>
              </a:rPr>
              <a:t>Uauthorized</a:t>
            </a:r>
            <a:endParaRPr lang="en-US" sz="2800" dirty="0">
              <a:solidFill>
                <a:srgbClr val="525759"/>
              </a:solidFill>
              <a:latin typeface="Verdana" pitchFamily="34" charset="0"/>
            </a:endParaRPr>
          </a:p>
        </p:txBody>
      </p:sp>
      <p:sp>
        <p:nvSpPr>
          <p:cNvPr id="6148" name="Oval 6"/>
          <p:cNvSpPr>
            <a:spLocks noChangeArrowheads="1"/>
          </p:cNvSpPr>
          <p:nvPr/>
        </p:nvSpPr>
        <p:spPr bwMode="auto">
          <a:xfrm>
            <a:off x="6178352" y="1558826"/>
            <a:ext cx="287338" cy="288925"/>
          </a:xfrm>
          <a:prstGeom prst="ellipse">
            <a:avLst/>
          </a:prstGeom>
          <a:solidFill>
            <a:schemeClr val="accent1"/>
          </a:solidFill>
          <a:ln w="9525">
            <a:solidFill>
              <a:schemeClr val="tx1"/>
            </a:solidFill>
            <a:round/>
            <a:headEnd/>
            <a:tailEnd/>
          </a:ln>
        </p:spPr>
        <p:txBody>
          <a:bodyPr wrap="none" anchor="ctr"/>
          <a:lstStyle/>
          <a:p>
            <a:pPr>
              <a:lnSpc>
                <a:spcPts val="3600"/>
              </a:lnSpc>
            </a:pPr>
            <a:endParaRPr lang="nb-NO"/>
          </a:p>
        </p:txBody>
      </p:sp>
      <p:sp>
        <p:nvSpPr>
          <p:cNvPr id="6149" name="Oval 7"/>
          <p:cNvSpPr>
            <a:spLocks noChangeArrowheads="1"/>
          </p:cNvSpPr>
          <p:nvPr/>
        </p:nvSpPr>
        <p:spPr bwMode="auto">
          <a:xfrm>
            <a:off x="8050016" y="1558826"/>
            <a:ext cx="288925" cy="288925"/>
          </a:xfrm>
          <a:prstGeom prst="ellipse">
            <a:avLst/>
          </a:prstGeom>
          <a:solidFill>
            <a:schemeClr val="accent1"/>
          </a:solidFill>
          <a:ln w="9525">
            <a:solidFill>
              <a:schemeClr val="tx1"/>
            </a:solidFill>
            <a:round/>
            <a:headEnd/>
            <a:tailEnd/>
          </a:ln>
        </p:spPr>
        <p:txBody>
          <a:bodyPr wrap="none" anchor="ctr"/>
          <a:lstStyle/>
          <a:p>
            <a:pPr>
              <a:lnSpc>
                <a:spcPts val="3600"/>
              </a:lnSpc>
            </a:pPr>
            <a:endParaRPr lang="nb-NO"/>
          </a:p>
        </p:txBody>
      </p:sp>
      <p:sp>
        <p:nvSpPr>
          <p:cNvPr id="6150" name="Line 8"/>
          <p:cNvSpPr>
            <a:spLocks noChangeShapeType="1"/>
          </p:cNvSpPr>
          <p:nvPr/>
        </p:nvSpPr>
        <p:spPr bwMode="auto">
          <a:xfrm>
            <a:off x="6465691" y="1703288"/>
            <a:ext cx="1584325" cy="0"/>
          </a:xfrm>
          <a:prstGeom prst="line">
            <a:avLst/>
          </a:prstGeom>
          <a:noFill/>
          <a:ln w="9525">
            <a:solidFill>
              <a:schemeClr val="tx1"/>
            </a:solidFill>
            <a:round/>
            <a:headEnd/>
            <a:tailEnd type="triangle" w="med" len="med"/>
          </a:ln>
        </p:spPr>
        <p:txBody>
          <a:bodyPr/>
          <a:lstStyle/>
          <a:p>
            <a:endParaRPr lang="nb-NO"/>
          </a:p>
        </p:txBody>
      </p:sp>
      <p:sp>
        <p:nvSpPr>
          <p:cNvPr id="6151" name="Oval 9"/>
          <p:cNvSpPr>
            <a:spLocks noChangeArrowheads="1"/>
          </p:cNvSpPr>
          <p:nvPr/>
        </p:nvSpPr>
        <p:spPr bwMode="auto">
          <a:xfrm>
            <a:off x="6178352" y="2424014"/>
            <a:ext cx="287338" cy="288925"/>
          </a:xfrm>
          <a:prstGeom prst="ellipse">
            <a:avLst/>
          </a:prstGeom>
          <a:solidFill>
            <a:schemeClr val="accent1"/>
          </a:solidFill>
          <a:ln w="9525">
            <a:solidFill>
              <a:schemeClr val="tx1"/>
            </a:solidFill>
            <a:round/>
            <a:headEnd/>
            <a:tailEnd/>
          </a:ln>
        </p:spPr>
        <p:txBody>
          <a:bodyPr wrap="none" anchor="ctr"/>
          <a:lstStyle/>
          <a:p>
            <a:pPr>
              <a:lnSpc>
                <a:spcPts val="3600"/>
              </a:lnSpc>
            </a:pPr>
            <a:endParaRPr lang="nb-NO"/>
          </a:p>
        </p:txBody>
      </p:sp>
      <p:sp>
        <p:nvSpPr>
          <p:cNvPr id="6152" name="Oval 10"/>
          <p:cNvSpPr>
            <a:spLocks noChangeArrowheads="1"/>
          </p:cNvSpPr>
          <p:nvPr/>
        </p:nvSpPr>
        <p:spPr bwMode="auto">
          <a:xfrm>
            <a:off x="8050016" y="2424014"/>
            <a:ext cx="288925" cy="288925"/>
          </a:xfrm>
          <a:prstGeom prst="ellipse">
            <a:avLst/>
          </a:prstGeom>
          <a:solidFill>
            <a:schemeClr val="accent1"/>
          </a:solidFill>
          <a:ln w="9525">
            <a:solidFill>
              <a:schemeClr val="tx1"/>
            </a:solidFill>
            <a:round/>
            <a:headEnd/>
            <a:tailEnd/>
          </a:ln>
        </p:spPr>
        <p:txBody>
          <a:bodyPr wrap="none" anchor="ctr"/>
          <a:lstStyle/>
          <a:p>
            <a:pPr>
              <a:lnSpc>
                <a:spcPts val="3600"/>
              </a:lnSpc>
            </a:pPr>
            <a:endParaRPr lang="nb-NO"/>
          </a:p>
        </p:txBody>
      </p:sp>
      <p:sp>
        <p:nvSpPr>
          <p:cNvPr id="6153" name="Line 11"/>
          <p:cNvSpPr>
            <a:spLocks noChangeShapeType="1"/>
          </p:cNvSpPr>
          <p:nvPr/>
        </p:nvSpPr>
        <p:spPr bwMode="auto">
          <a:xfrm>
            <a:off x="6465691" y="2568475"/>
            <a:ext cx="720725" cy="0"/>
          </a:xfrm>
          <a:prstGeom prst="line">
            <a:avLst/>
          </a:prstGeom>
          <a:noFill/>
          <a:ln w="9525">
            <a:solidFill>
              <a:schemeClr val="tx1"/>
            </a:solidFill>
            <a:round/>
            <a:headEnd/>
            <a:tailEnd type="triangle" w="med" len="med"/>
          </a:ln>
        </p:spPr>
        <p:txBody>
          <a:bodyPr/>
          <a:lstStyle/>
          <a:p>
            <a:endParaRPr lang="nb-NO"/>
          </a:p>
        </p:txBody>
      </p:sp>
      <p:sp>
        <p:nvSpPr>
          <p:cNvPr id="6154" name="Line 12"/>
          <p:cNvSpPr>
            <a:spLocks noChangeShapeType="1"/>
          </p:cNvSpPr>
          <p:nvPr/>
        </p:nvSpPr>
        <p:spPr bwMode="auto">
          <a:xfrm>
            <a:off x="7186415" y="2424014"/>
            <a:ext cx="0" cy="287337"/>
          </a:xfrm>
          <a:prstGeom prst="line">
            <a:avLst/>
          </a:prstGeom>
          <a:noFill/>
          <a:ln w="9525">
            <a:solidFill>
              <a:schemeClr val="tx1"/>
            </a:solidFill>
            <a:round/>
            <a:headEnd/>
            <a:tailEnd/>
          </a:ln>
        </p:spPr>
        <p:txBody>
          <a:bodyPr/>
          <a:lstStyle/>
          <a:p>
            <a:endParaRPr lang="nb-NO"/>
          </a:p>
        </p:txBody>
      </p:sp>
      <p:sp>
        <p:nvSpPr>
          <p:cNvPr id="6155" name="Oval 13"/>
          <p:cNvSpPr>
            <a:spLocks noChangeArrowheads="1"/>
          </p:cNvSpPr>
          <p:nvPr/>
        </p:nvSpPr>
        <p:spPr bwMode="auto">
          <a:xfrm>
            <a:off x="6178352" y="3359051"/>
            <a:ext cx="287338" cy="288925"/>
          </a:xfrm>
          <a:prstGeom prst="ellipse">
            <a:avLst/>
          </a:prstGeom>
          <a:solidFill>
            <a:schemeClr val="accent1"/>
          </a:solidFill>
          <a:ln w="9525">
            <a:solidFill>
              <a:schemeClr val="tx1"/>
            </a:solidFill>
            <a:round/>
            <a:headEnd/>
            <a:tailEnd/>
          </a:ln>
        </p:spPr>
        <p:txBody>
          <a:bodyPr wrap="none" anchor="ctr"/>
          <a:lstStyle/>
          <a:p>
            <a:pPr>
              <a:lnSpc>
                <a:spcPts val="3600"/>
              </a:lnSpc>
            </a:pPr>
            <a:endParaRPr lang="nb-NO"/>
          </a:p>
        </p:txBody>
      </p:sp>
      <p:sp>
        <p:nvSpPr>
          <p:cNvPr id="6156" name="Oval 14"/>
          <p:cNvSpPr>
            <a:spLocks noChangeArrowheads="1"/>
          </p:cNvSpPr>
          <p:nvPr/>
        </p:nvSpPr>
        <p:spPr bwMode="auto">
          <a:xfrm>
            <a:off x="8050016" y="3359051"/>
            <a:ext cx="288925" cy="288925"/>
          </a:xfrm>
          <a:prstGeom prst="ellipse">
            <a:avLst/>
          </a:prstGeom>
          <a:solidFill>
            <a:schemeClr val="accent1"/>
          </a:solidFill>
          <a:ln w="9525">
            <a:solidFill>
              <a:schemeClr val="tx1"/>
            </a:solidFill>
            <a:round/>
            <a:headEnd/>
            <a:tailEnd/>
          </a:ln>
        </p:spPr>
        <p:txBody>
          <a:bodyPr wrap="none" anchor="ctr"/>
          <a:lstStyle/>
          <a:p>
            <a:pPr>
              <a:lnSpc>
                <a:spcPts val="3600"/>
              </a:lnSpc>
            </a:pPr>
            <a:endParaRPr lang="nb-NO"/>
          </a:p>
        </p:txBody>
      </p:sp>
      <p:sp>
        <p:nvSpPr>
          <p:cNvPr id="6157" name="Line 15"/>
          <p:cNvSpPr>
            <a:spLocks noChangeShapeType="1"/>
          </p:cNvSpPr>
          <p:nvPr/>
        </p:nvSpPr>
        <p:spPr bwMode="auto">
          <a:xfrm>
            <a:off x="6465691" y="3503513"/>
            <a:ext cx="1584325" cy="0"/>
          </a:xfrm>
          <a:prstGeom prst="line">
            <a:avLst/>
          </a:prstGeom>
          <a:noFill/>
          <a:ln w="9525">
            <a:solidFill>
              <a:schemeClr val="tx1"/>
            </a:solidFill>
            <a:round/>
            <a:headEnd/>
            <a:tailEnd type="triangle" w="med" len="med"/>
          </a:ln>
        </p:spPr>
        <p:txBody>
          <a:bodyPr/>
          <a:lstStyle/>
          <a:p>
            <a:endParaRPr lang="nb-NO"/>
          </a:p>
        </p:txBody>
      </p:sp>
      <p:sp>
        <p:nvSpPr>
          <p:cNvPr id="6158" name="Oval 16"/>
          <p:cNvSpPr>
            <a:spLocks noChangeArrowheads="1"/>
          </p:cNvSpPr>
          <p:nvPr/>
        </p:nvSpPr>
        <p:spPr bwMode="auto">
          <a:xfrm>
            <a:off x="7114978" y="3792439"/>
            <a:ext cx="288925" cy="288925"/>
          </a:xfrm>
          <a:prstGeom prst="ellipse">
            <a:avLst/>
          </a:prstGeom>
          <a:solidFill>
            <a:schemeClr val="tx1"/>
          </a:solidFill>
          <a:ln w="9525">
            <a:solidFill>
              <a:schemeClr val="tx1"/>
            </a:solidFill>
            <a:round/>
            <a:headEnd/>
            <a:tailEnd/>
          </a:ln>
        </p:spPr>
        <p:txBody>
          <a:bodyPr wrap="none" anchor="ctr"/>
          <a:lstStyle/>
          <a:p>
            <a:pPr>
              <a:lnSpc>
                <a:spcPts val="3600"/>
              </a:lnSpc>
            </a:pPr>
            <a:endParaRPr lang="nb-NO"/>
          </a:p>
        </p:txBody>
      </p:sp>
      <p:sp>
        <p:nvSpPr>
          <p:cNvPr id="6159" name="Line 17"/>
          <p:cNvSpPr>
            <a:spLocks noChangeShapeType="1"/>
          </p:cNvSpPr>
          <p:nvPr/>
        </p:nvSpPr>
        <p:spPr bwMode="auto">
          <a:xfrm>
            <a:off x="7257852" y="3503514"/>
            <a:ext cx="0" cy="288925"/>
          </a:xfrm>
          <a:prstGeom prst="line">
            <a:avLst/>
          </a:prstGeom>
          <a:noFill/>
          <a:ln w="9525">
            <a:solidFill>
              <a:schemeClr val="tx1"/>
            </a:solidFill>
            <a:round/>
            <a:headEnd/>
            <a:tailEnd type="triangle" w="med" len="med"/>
          </a:ln>
        </p:spPr>
        <p:txBody>
          <a:bodyPr/>
          <a:lstStyle/>
          <a:p>
            <a:endParaRPr lang="nb-NO"/>
          </a:p>
        </p:txBody>
      </p:sp>
      <p:sp>
        <p:nvSpPr>
          <p:cNvPr id="6160" name="Oval 18"/>
          <p:cNvSpPr>
            <a:spLocks noChangeArrowheads="1"/>
          </p:cNvSpPr>
          <p:nvPr/>
        </p:nvSpPr>
        <p:spPr bwMode="auto">
          <a:xfrm>
            <a:off x="6178352" y="4295676"/>
            <a:ext cx="287338" cy="288925"/>
          </a:xfrm>
          <a:prstGeom prst="ellipse">
            <a:avLst/>
          </a:prstGeom>
          <a:solidFill>
            <a:schemeClr val="accent1"/>
          </a:solidFill>
          <a:ln w="9525">
            <a:solidFill>
              <a:schemeClr val="tx1"/>
            </a:solidFill>
            <a:round/>
            <a:headEnd/>
            <a:tailEnd/>
          </a:ln>
        </p:spPr>
        <p:txBody>
          <a:bodyPr wrap="none" anchor="ctr"/>
          <a:lstStyle/>
          <a:p>
            <a:pPr>
              <a:lnSpc>
                <a:spcPts val="3600"/>
              </a:lnSpc>
            </a:pPr>
            <a:endParaRPr lang="nb-NO"/>
          </a:p>
        </p:txBody>
      </p:sp>
      <p:sp>
        <p:nvSpPr>
          <p:cNvPr id="6161" name="Oval 19"/>
          <p:cNvSpPr>
            <a:spLocks noChangeArrowheads="1"/>
          </p:cNvSpPr>
          <p:nvPr/>
        </p:nvSpPr>
        <p:spPr bwMode="auto">
          <a:xfrm>
            <a:off x="8050016" y="4295676"/>
            <a:ext cx="288925" cy="288925"/>
          </a:xfrm>
          <a:prstGeom prst="ellipse">
            <a:avLst/>
          </a:prstGeom>
          <a:solidFill>
            <a:schemeClr val="accent1"/>
          </a:solidFill>
          <a:ln w="9525">
            <a:solidFill>
              <a:schemeClr val="tx1"/>
            </a:solidFill>
            <a:round/>
            <a:headEnd/>
            <a:tailEnd/>
          </a:ln>
        </p:spPr>
        <p:txBody>
          <a:bodyPr wrap="none" anchor="ctr"/>
          <a:lstStyle/>
          <a:p>
            <a:pPr>
              <a:lnSpc>
                <a:spcPts val="3600"/>
              </a:lnSpc>
            </a:pPr>
            <a:endParaRPr lang="nb-NO"/>
          </a:p>
        </p:txBody>
      </p:sp>
      <p:sp>
        <p:nvSpPr>
          <p:cNvPr id="6162" name="Line 20"/>
          <p:cNvSpPr>
            <a:spLocks noChangeShapeType="1"/>
          </p:cNvSpPr>
          <p:nvPr/>
        </p:nvSpPr>
        <p:spPr bwMode="auto">
          <a:xfrm>
            <a:off x="6465691" y="4440138"/>
            <a:ext cx="649287" cy="0"/>
          </a:xfrm>
          <a:prstGeom prst="line">
            <a:avLst/>
          </a:prstGeom>
          <a:noFill/>
          <a:ln w="9525">
            <a:solidFill>
              <a:schemeClr val="tx1"/>
            </a:solidFill>
            <a:round/>
            <a:headEnd/>
            <a:tailEnd type="triangle" w="med" len="med"/>
          </a:ln>
        </p:spPr>
        <p:txBody>
          <a:bodyPr/>
          <a:lstStyle/>
          <a:p>
            <a:endParaRPr lang="nb-NO"/>
          </a:p>
        </p:txBody>
      </p:sp>
      <p:sp>
        <p:nvSpPr>
          <p:cNvPr id="6163" name="Oval 21"/>
          <p:cNvSpPr>
            <a:spLocks noChangeArrowheads="1"/>
          </p:cNvSpPr>
          <p:nvPr/>
        </p:nvSpPr>
        <p:spPr bwMode="auto">
          <a:xfrm>
            <a:off x="7114978" y="4729064"/>
            <a:ext cx="288925" cy="288925"/>
          </a:xfrm>
          <a:prstGeom prst="ellipse">
            <a:avLst/>
          </a:prstGeom>
          <a:solidFill>
            <a:schemeClr val="tx1"/>
          </a:solidFill>
          <a:ln w="9525">
            <a:solidFill>
              <a:schemeClr val="tx1"/>
            </a:solidFill>
            <a:round/>
            <a:headEnd/>
            <a:tailEnd/>
          </a:ln>
        </p:spPr>
        <p:txBody>
          <a:bodyPr wrap="none" anchor="ctr"/>
          <a:lstStyle/>
          <a:p>
            <a:pPr>
              <a:lnSpc>
                <a:spcPts val="3600"/>
              </a:lnSpc>
            </a:pPr>
            <a:endParaRPr lang="nb-NO"/>
          </a:p>
        </p:txBody>
      </p:sp>
      <p:sp>
        <p:nvSpPr>
          <p:cNvPr id="6164" name="Line 22"/>
          <p:cNvSpPr>
            <a:spLocks noChangeShapeType="1"/>
          </p:cNvSpPr>
          <p:nvPr/>
        </p:nvSpPr>
        <p:spPr bwMode="auto">
          <a:xfrm>
            <a:off x="7114978" y="4440139"/>
            <a:ext cx="142875" cy="288925"/>
          </a:xfrm>
          <a:prstGeom prst="line">
            <a:avLst/>
          </a:prstGeom>
          <a:noFill/>
          <a:ln w="9525">
            <a:solidFill>
              <a:schemeClr val="tx1"/>
            </a:solidFill>
            <a:round/>
            <a:headEnd/>
            <a:tailEnd type="triangle" w="med" len="med"/>
          </a:ln>
        </p:spPr>
        <p:txBody>
          <a:bodyPr/>
          <a:lstStyle/>
          <a:p>
            <a:endParaRPr lang="nb-NO"/>
          </a:p>
        </p:txBody>
      </p:sp>
      <p:sp>
        <p:nvSpPr>
          <p:cNvPr id="6165" name="Line 23"/>
          <p:cNvSpPr>
            <a:spLocks noChangeShapeType="1"/>
          </p:cNvSpPr>
          <p:nvPr/>
        </p:nvSpPr>
        <p:spPr bwMode="auto">
          <a:xfrm>
            <a:off x="7402316" y="4440138"/>
            <a:ext cx="649287" cy="0"/>
          </a:xfrm>
          <a:prstGeom prst="line">
            <a:avLst/>
          </a:prstGeom>
          <a:noFill/>
          <a:ln w="9525">
            <a:solidFill>
              <a:schemeClr val="tx1"/>
            </a:solidFill>
            <a:round/>
            <a:headEnd/>
            <a:tailEnd type="triangle" w="med" len="med"/>
          </a:ln>
        </p:spPr>
        <p:txBody>
          <a:bodyPr/>
          <a:lstStyle/>
          <a:p>
            <a:endParaRPr lang="nb-NO"/>
          </a:p>
        </p:txBody>
      </p:sp>
      <p:sp>
        <p:nvSpPr>
          <p:cNvPr id="6166" name="Line 24"/>
          <p:cNvSpPr>
            <a:spLocks noChangeShapeType="1"/>
          </p:cNvSpPr>
          <p:nvPr/>
        </p:nvSpPr>
        <p:spPr bwMode="auto">
          <a:xfrm flipV="1">
            <a:off x="7257853" y="4440139"/>
            <a:ext cx="144463" cy="288925"/>
          </a:xfrm>
          <a:prstGeom prst="line">
            <a:avLst/>
          </a:prstGeom>
          <a:noFill/>
          <a:ln w="9525">
            <a:solidFill>
              <a:schemeClr val="tx1"/>
            </a:solidFill>
            <a:round/>
            <a:headEnd/>
            <a:tailEnd type="triangle" w="med" len="med"/>
          </a:ln>
        </p:spPr>
        <p:txBody>
          <a:bodyPr/>
          <a:lstStyle/>
          <a:p>
            <a:endParaRPr lang="nb-NO"/>
          </a:p>
        </p:txBody>
      </p:sp>
      <p:sp>
        <p:nvSpPr>
          <p:cNvPr id="6167" name="Oval 25"/>
          <p:cNvSpPr>
            <a:spLocks noChangeArrowheads="1"/>
          </p:cNvSpPr>
          <p:nvPr/>
        </p:nvSpPr>
        <p:spPr bwMode="auto">
          <a:xfrm>
            <a:off x="6178352" y="5232301"/>
            <a:ext cx="287338" cy="288925"/>
          </a:xfrm>
          <a:prstGeom prst="ellipse">
            <a:avLst/>
          </a:prstGeom>
          <a:solidFill>
            <a:schemeClr val="accent1"/>
          </a:solidFill>
          <a:ln w="9525">
            <a:solidFill>
              <a:schemeClr val="tx1"/>
            </a:solidFill>
            <a:round/>
            <a:headEnd/>
            <a:tailEnd/>
          </a:ln>
        </p:spPr>
        <p:txBody>
          <a:bodyPr wrap="none" anchor="ctr"/>
          <a:lstStyle/>
          <a:p>
            <a:pPr>
              <a:lnSpc>
                <a:spcPts val="3600"/>
              </a:lnSpc>
            </a:pPr>
            <a:endParaRPr lang="nb-NO"/>
          </a:p>
        </p:txBody>
      </p:sp>
      <p:sp>
        <p:nvSpPr>
          <p:cNvPr id="6168" name="Oval 26"/>
          <p:cNvSpPr>
            <a:spLocks noChangeArrowheads="1"/>
          </p:cNvSpPr>
          <p:nvPr/>
        </p:nvSpPr>
        <p:spPr bwMode="auto">
          <a:xfrm>
            <a:off x="8050016" y="5232301"/>
            <a:ext cx="288925" cy="288925"/>
          </a:xfrm>
          <a:prstGeom prst="ellipse">
            <a:avLst/>
          </a:prstGeom>
          <a:solidFill>
            <a:schemeClr val="accent1"/>
          </a:solidFill>
          <a:ln w="9525">
            <a:solidFill>
              <a:schemeClr val="tx1"/>
            </a:solidFill>
            <a:round/>
            <a:headEnd/>
            <a:tailEnd/>
          </a:ln>
        </p:spPr>
        <p:txBody>
          <a:bodyPr wrap="none" anchor="ctr"/>
          <a:lstStyle/>
          <a:p>
            <a:pPr>
              <a:lnSpc>
                <a:spcPts val="3600"/>
              </a:lnSpc>
            </a:pPr>
            <a:endParaRPr lang="nb-NO"/>
          </a:p>
        </p:txBody>
      </p:sp>
      <p:sp>
        <p:nvSpPr>
          <p:cNvPr id="6169" name="Oval 27"/>
          <p:cNvSpPr>
            <a:spLocks noChangeArrowheads="1"/>
          </p:cNvSpPr>
          <p:nvPr/>
        </p:nvSpPr>
        <p:spPr bwMode="auto">
          <a:xfrm>
            <a:off x="7092753" y="5578376"/>
            <a:ext cx="288925" cy="288925"/>
          </a:xfrm>
          <a:prstGeom prst="ellipse">
            <a:avLst/>
          </a:prstGeom>
          <a:solidFill>
            <a:schemeClr val="tx1"/>
          </a:solidFill>
          <a:ln w="9525">
            <a:solidFill>
              <a:schemeClr val="tx1"/>
            </a:solidFill>
            <a:round/>
            <a:headEnd/>
            <a:tailEnd/>
          </a:ln>
        </p:spPr>
        <p:txBody>
          <a:bodyPr wrap="none" anchor="ctr"/>
          <a:lstStyle/>
          <a:p>
            <a:pPr>
              <a:lnSpc>
                <a:spcPts val="3600"/>
              </a:lnSpc>
            </a:pPr>
            <a:endParaRPr lang="nb-NO"/>
          </a:p>
        </p:txBody>
      </p:sp>
      <p:sp>
        <p:nvSpPr>
          <p:cNvPr id="6170" name="Line 28"/>
          <p:cNvSpPr>
            <a:spLocks noChangeShapeType="1"/>
          </p:cNvSpPr>
          <p:nvPr/>
        </p:nvSpPr>
        <p:spPr bwMode="auto">
          <a:xfrm>
            <a:off x="7402316" y="5376763"/>
            <a:ext cx="649287" cy="0"/>
          </a:xfrm>
          <a:prstGeom prst="line">
            <a:avLst/>
          </a:prstGeom>
          <a:noFill/>
          <a:ln w="9525">
            <a:solidFill>
              <a:schemeClr val="tx1"/>
            </a:solidFill>
            <a:round/>
            <a:headEnd/>
            <a:tailEnd type="triangle" w="med" len="med"/>
          </a:ln>
        </p:spPr>
        <p:txBody>
          <a:bodyPr/>
          <a:lstStyle/>
          <a:p>
            <a:endParaRPr lang="nb-NO"/>
          </a:p>
        </p:txBody>
      </p:sp>
      <p:sp>
        <p:nvSpPr>
          <p:cNvPr id="6171" name="Line 29"/>
          <p:cNvSpPr>
            <a:spLocks noChangeShapeType="1"/>
          </p:cNvSpPr>
          <p:nvPr/>
        </p:nvSpPr>
        <p:spPr bwMode="auto">
          <a:xfrm flipV="1">
            <a:off x="7257853" y="5376764"/>
            <a:ext cx="144463" cy="288925"/>
          </a:xfrm>
          <a:prstGeom prst="line">
            <a:avLst/>
          </a:prstGeom>
          <a:noFill/>
          <a:ln w="9525">
            <a:solidFill>
              <a:schemeClr val="tx1"/>
            </a:solidFill>
            <a:round/>
            <a:headEnd/>
            <a:tailEnd type="triangle" w="med" len="med"/>
          </a:ln>
        </p:spPr>
        <p:txBody>
          <a:bodyPr/>
          <a:lstStyle/>
          <a:p>
            <a:endParaRPr lang="nb-NO"/>
          </a:p>
        </p:txBody>
      </p:sp>
      <p:sp>
        <p:nvSpPr>
          <p:cNvPr id="29" name="Oval 26"/>
          <p:cNvSpPr>
            <a:spLocks noChangeArrowheads="1"/>
          </p:cNvSpPr>
          <p:nvPr/>
        </p:nvSpPr>
        <p:spPr bwMode="auto">
          <a:xfrm>
            <a:off x="8054507" y="6210408"/>
            <a:ext cx="288925" cy="288925"/>
          </a:xfrm>
          <a:prstGeom prst="ellipse">
            <a:avLst/>
          </a:prstGeom>
          <a:solidFill>
            <a:schemeClr val="accent1"/>
          </a:solidFill>
          <a:ln w="9525">
            <a:solidFill>
              <a:schemeClr val="tx1"/>
            </a:solidFill>
            <a:round/>
            <a:headEnd/>
            <a:tailEnd/>
          </a:ln>
        </p:spPr>
        <p:txBody>
          <a:bodyPr wrap="none" anchor="ctr"/>
          <a:lstStyle/>
          <a:p>
            <a:pPr>
              <a:lnSpc>
                <a:spcPts val="3600"/>
              </a:lnSpc>
            </a:pPr>
            <a:endParaRPr lang="nb-NO"/>
          </a:p>
        </p:txBody>
      </p:sp>
      <p:sp>
        <p:nvSpPr>
          <p:cNvPr id="31" name="Line 28"/>
          <p:cNvSpPr>
            <a:spLocks noChangeShapeType="1"/>
          </p:cNvSpPr>
          <p:nvPr/>
        </p:nvSpPr>
        <p:spPr bwMode="auto">
          <a:xfrm>
            <a:off x="7406807" y="6354870"/>
            <a:ext cx="649287" cy="0"/>
          </a:xfrm>
          <a:prstGeom prst="line">
            <a:avLst/>
          </a:prstGeom>
          <a:noFill/>
          <a:ln w="9525">
            <a:solidFill>
              <a:schemeClr val="tx1"/>
            </a:solidFill>
            <a:round/>
            <a:headEnd/>
            <a:tailEnd type="triangle" w="med" len="med"/>
          </a:ln>
        </p:spPr>
        <p:txBody>
          <a:bodyPr/>
          <a:lstStyle/>
          <a:p>
            <a:endParaRPr lang="nb-NO"/>
          </a:p>
        </p:txBody>
      </p:sp>
      <p:sp>
        <p:nvSpPr>
          <p:cNvPr id="2" name="TekstSylinder 1"/>
          <p:cNvSpPr txBox="1"/>
          <p:nvPr/>
        </p:nvSpPr>
        <p:spPr>
          <a:xfrm>
            <a:off x="7080762" y="6149360"/>
            <a:ext cx="312906" cy="369332"/>
          </a:xfrm>
          <a:prstGeom prst="rect">
            <a:avLst/>
          </a:prstGeom>
          <a:noFill/>
        </p:spPr>
        <p:txBody>
          <a:bodyPr wrap="none" rtlCol="0">
            <a:spAutoFit/>
          </a:bodyPr>
          <a:lstStyle/>
          <a:p>
            <a:r>
              <a:rPr lang="nb-NO" dirty="0"/>
              <a:t>?</a:t>
            </a:r>
          </a:p>
        </p:txBody>
      </p:sp>
    </p:spTree>
    <p:extLst>
      <p:ext uri="{BB962C8B-B14F-4D97-AF65-F5344CB8AC3E}">
        <p14:creationId xmlns:p14="http://schemas.microsoft.com/office/powerpoint/2010/main" val="27344758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4"/>
          <p:cNvSpPr>
            <a:spLocks noGrp="1" noChangeArrowheads="1"/>
          </p:cNvSpPr>
          <p:nvPr>
            <p:ph type="title"/>
          </p:nvPr>
        </p:nvSpPr>
        <p:spPr/>
        <p:txBody>
          <a:bodyPr/>
          <a:lstStyle/>
          <a:p>
            <a:pPr eaLnBrk="1" hangingPunct="1"/>
            <a:r>
              <a:rPr lang="en-US" dirty="0"/>
              <a:t>API access</a:t>
            </a:r>
          </a:p>
        </p:txBody>
      </p:sp>
      <p:sp>
        <p:nvSpPr>
          <p:cNvPr id="6147" name="Rectangle 5"/>
          <p:cNvSpPr>
            <a:spLocks noChangeArrowheads="1"/>
          </p:cNvSpPr>
          <p:nvPr/>
        </p:nvSpPr>
        <p:spPr bwMode="auto">
          <a:xfrm>
            <a:off x="5663952" y="3356992"/>
            <a:ext cx="2880320" cy="2372891"/>
          </a:xfrm>
          <a:prstGeom prst="rect">
            <a:avLst/>
          </a:prstGeom>
          <a:noFill/>
          <a:ln w="9525">
            <a:noFill/>
            <a:miter lim="800000"/>
            <a:headEnd/>
            <a:tailEnd/>
          </a:ln>
        </p:spPr>
        <p:txBody>
          <a:bodyPr/>
          <a:lstStyle/>
          <a:p>
            <a:pPr marL="342900" indent="-342900">
              <a:lnSpc>
                <a:spcPct val="90000"/>
              </a:lnSpc>
              <a:spcBef>
                <a:spcPct val="20000"/>
              </a:spcBef>
            </a:pPr>
            <a:r>
              <a:rPr lang="da-DK" sz="2800" dirty="0">
                <a:solidFill>
                  <a:srgbClr val="525759"/>
                </a:solidFill>
                <a:latin typeface="Verdana" pitchFamily="34" charset="0"/>
              </a:rPr>
              <a:t>Authenticity</a:t>
            </a:r>
          </a:p>
          <a:p>
            <a:pPr marL="342900" indent="-342900">
              <a:lnSpc>
                <a:spcPct val="90000"/>
              </a:lnSpc>
              <a:spcBef>
                <a:spcPct val="20000"/>
              </a:spcBef>
            </a:pPr>
            <a:r>
              <a:rPr lang="da-DK" sz="2800" dirty="0">
                <a:solidFill>
                  <a:srgbClr val="525759"/>
                </a:solidFill>
                <a:latin typeface="Verdana" pitchFamily="34" charset="0"/>
              </a:rPr>
              <a:t>Authorization</a:t>
            </a:r>
          </a:p>
          <a:p>
            <a:pPr marL="342900" indent="-342900">
              <a:lnSpc>
                <a:spcPct val="90000"/>
              </a:lnSpc>
              <a:spcBef>
                <a:spcPct val="20000"/>
              </a:spcBef>
            </a:pPr>
            <a:r>
              <a:rPr lang="da-DK" sz="2800" dirty="0">
                <a:solidFill>
                  <a:srgbClr val="525759"/>
                </a:solidFill>
                <a:latin typeface="Verdana" pitchFamily="34" charset="0"/>
              </a:rPr>
              <a:t>Access Policies</a:t>
            </a:r>
          </a:p>
          <a:p>
            <a:pPr marL="342900" indent="-342900">
              <a:lnSpc>
                <a:spcPct val="90000"/>
              </a:lnSpc>
              <a:spcBef>
                <a:spcPct val="20000"/>
              </a:spcBef>
            </a:pPr>
            <a:endParaRPr lang="da-DK" sz="2800" dirty="0">
              <a:solidFill>
                <a:srgbClr val="525759"/>
              </a:solidFill>
              <a:latin typeface="Verdana" pitchFamily="34" charset="0"/>
            </a:endParaRPr>
          </a:p>
        </p:txBody>
      </p:sp>
      <p:sp>
        <p:nvSpPr>
          <p:cNvPr id="6148" name="Oval 6"/>
          <p:cNvSpPr>
            <a:spLocks noChangeArrowheads="1"/>
          </p:cNvSpPr>
          <p:nvPr/>
        </p:nvSpPr>
        <p:spPr bwMode="auto">
          <a:xfrm>
            <a:off x="3874096" y="2923605"/>
            <a:ext cx="287338" cy="288925"/>
          </a:xfrm>
          <a:prstGeom prst="ellipse">
            <a:avLst/>
          </a:prstGeom>
          <a:solidFill>
            <a:schemeClr val="accent1"/>
          </a:solidFill>
          <a:ln w="9525">
            <a:solidFill>
              <a:schemeClr val="tx1"/>
            </a:solidFill>
            <a:round/>
            <a:headEnd/>
            <a:tailEnd/>
          </a:ln>
        </p:spPr>
        <p:txBody>
          <a:bodyPr wrap="none" anchor="ctr"/>
          <a:lstStyle/>
          <a:p>
            <a:pPr>
              <a:lnSpc>
                <a:spcPts val="3600"/>
              </a:lnSpc>
            </a:pPr>
            <a:endParaRPr lang="nb-NO"/>
          </a:p>
        </p:txBody>
      </p:sp>
      <p:sp>
        <p:nvSpPr>
          <p:cNvPr id="6149" name="Oval 7"/>
          <p:cNvSpPr>
            <a:spLocks noChangeArrowheads="1"/>
          </p:cNvSpPr>
          <p:nvPr/>
        </p:nvSpPr>
        <p:spPr bwMode="auto">
          <a:xfrm>
            <a:off x="5745760" y="2923605"/>
            <a:ext cx="288925" cy="288925"/>
          </a:xfrm>
          <a:prstGeom prst="ellipse">
            <a:avLst/>
          </a:prstGeom>
          <a:solidFill>
            <a:schemeClr val="accent1"/>
          </a:solidFill>
          <a:ln w="9525">
            <a:solidFill>
              <a:schemeClr val="tx1"/>
            </a:solidFill>
            <a:round/>
            <a:headEnd/>
            <a:tailEnd/>
          </a:ln>
        </p:spPr>
        <p:txBody>
          <a:bodyPr wrap="none" anchor="ctr"/>
          <a:lstStyle/>
          <a:p>
            <a:pPr>
              <a:lnSpc>
                <a:spcPts val="3600"/>
              </a:lnSpc>
            </a:pPr>
            <a:endParaRPr lang="nb-NO"/>
          </a:p>
        </p:txBody>
      </p:sp>
      <p:sp>
        <p:nvSpPr>
          <p:cNvPr id="6150" name="Line 8"/>
          <p:cNvSpPr>
            <a:spLocks noChangeShapeType="1"/>
          </p:cNvSpPr>
          <p:nvPr/>
        </p:nvSpPr>
        <p:spPr bwMode="auto">
          <a:xfrm>
            <a:off x="4161435" y="3068067"/>
            <a:ext cx="1584325" cy="0"/>
          </a:xfrm>
          <a:prstGeom prst="line">
            <a:avLst/>
          </a:prstGeom>
          <a:noFill/>
          <a:ln w="9525">
            <a:solidFill>
              <a:schemeClr val="tx1"/>
            </a:solidFill>
            <a:round/>
            <a:headEnd/>
            <a:tailEnd type="triangle" w="med" len="med"/>
          </a:ln>
        </p:spPr>
        <p:txBody>
          <a:bodyPr/>
          <a:lstStyle/>
          <a:p>
            <a:endParaRPr lang="nb-NO"/>
          </a:p>
        </p:txBody>
      </p:sp>
    </p:spTree>
    <p:extLst>
      <p:ext uri="{BB962C8B-B14F-4D97-AF65-F5344CB8AC3E}">
        <p14:creationId xmlns:p14="http://schemas.microsoft.com/office/powerpoint/2010/main" val="41553667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da-DK" dirty="0"/>
              <a:t>Vulnerability</a:t>
            </a:r>
            <a:endParaRPr lang="en-US" dirty="0"/>
          </a:p>
        </p:txBody>
      </p:sp>
      <p:sp>
        <p:nvSpPr>
          <p:cNvPr id="7171" name="Rectangle 4"/>
          <p:cNvSpPr>
            <a:spLocks noGrp="1" noChangeArrowheads="1"/>
          </p:cNvSpPr>
          <p:nvPr>
            <p:ph type="body" idx="1"/>
          </p:nvPr>
        </p:nvSpPr>
        <p:spPr/>
        <p:txBody>
          <a:bodyPr>
            <a:normAutofit/>
          </a:bodyPr>
          <a:lstStyle/>
          <a:p>
            <a:pPr marL="342900" indent="-342900">
              <a:buFontTx/>
              <a:buChar char="•"/>
            </a:pPr>
            <a:r>
              <a:rPr lang="da-DK" sz="2400" dirty="0"/>
              <a:t>Secrecy (konfidensialitet) – </a:t>
            </a:r>
            <a:r>
              <a:rPr lang="da-DK" sz="2000" i="1" dirty="0"/>
              <a:t>Sender/Receiver Confidentiality of message</a:t>
            </a:r>
          </a:p>
          <a:p>
            <a:pPr marL="342900" indent="-342900">
              <a:buFontTx/>
              <a:buChar char="•"/>
            </a:pPr>
            <a:r>
              <a:rPr lang="da-DK" sz="2400" dirty="0"/>
              <a:t>Integrity (integritet) – </a:t>
            </a:r>
            <a:r>
              <a:rPr lang="da-DK" sz="2000" i="1" dirty="0"/>
              <a:t>Message can only be manipulated by sender and/or receiver</a:t>
            </a:r>
          </a:p>
          <a:p>
            <a:pPr marL="342900" indent="-342900">
              <a:buFontTx/>
              <a:buChar char="•"/>
            </a:pPr>
            <a:r>
              <a:rPr lang="da-DK" sz="2400" dirty="0"/>
              <a:t>Authenticity (autensitet) – </a:t>
            </a:r>
            <a:r>
              <a:rPr lang="da-DK" sz="2000" i="1" dirty="0"/>
              <a:t>Sender and receiver can be validated</a:t>
            </a:r>
          </a:p>
          <a:p>
            <a:pPr marL="342900" indent="-342900">
              <a:buFontTx/>
              <a:buChar char="•"/>
            </a:pPr>
            <a:r>
              <a:rPr lang="da-DK" sz="2400" dirty="0"/>
              <a:t>Non repudiation (uavviselighet) – </a:t>
            </a:r>
            <a:r>
              <a:rPr lang="da-DK" sz="2000" i="1" dirty="0"/>
              <a:t>Neither sender or receiver can question the Authenticity or Integrity of the message i.e. the message has been send and received by the participants, and the message has not been changed. </a:t>
            </a:r>
          </a:p>
          <a:p>
            <a:pPr marL="342900" indent="-342900">
              <a:buFontTx/>
              <a:buChar char="•"/>
            </a:pPr>
            <a:r>
              <a:rPr lang="da-DK" sz="2400" dirty="0"/>
              <a:t>Authorization (autorisasjon) – </a:t>
            </a:r>
            <a:r>
              <a:rPr lang="da-DK" sz="2000" i="1" dirty="0"/>
              <a:t>Only accessebility to granted </a:t>
            </a:r>
            <a:r>
              <a:rPr lang="nb-NO" sz="2000" i="1" dirty="0" err="1"/>
              <a:t>access</a:t>
            </a:r>
            <a:r>
              <a:rPr lang="nb-NO" sz="2000" i="1" dirty="0"/>
              <a:t> </a:t>
            </a:r>
            <a:r>
              <a:rPr lang="nb-NO" sz="2000" i="1" dirty="0" err="1"/>
              <a:t>rights</a:t>
            </a:r>
            <a:r>
              <a:rPr lang="nb-NO" sz="2000" i="1" dirty="0"/>
              <a:t>/</a:t>
            </a:r>
            <a:r>
              <a:rPr lang="nb-NO" sz="2000" i="1" dirty="0" err="1"/>
              <a:t>privileges</a:t>
            </a:r>
            <a:r>
              <a:rPr lang="nb-NO" sz="2000" i="1" dirty="0"/>
              <a:t> to </a:t>
            </a:r>
            <a:r>
              <a:rPr lang="nb-NO" sz="2000" i="1" dirty="0" err="1"/>
              <a:t>resource</a:t>
            </a:r>
            <a:endParaRPr lang="nb-NO" sz="2000" i="1" dirty="0"/>
          </a:p>
        </p:txBody>
      </p:sp>
    </p:spTree>
    <p:extLst>
      <p:ext uri="{BB962C8B-B14F-4D97-AF65-F5344CB8AC3E}">
        <p14:creationId xmlns:p14="http://schemas.microsoft.com/office/powerpoint/2010/main" val="1409253141"/>
      </p:ext>
    </p:extLst>
  </p:cSld>
  <p:clrMapOvr>
    <a:masterClrMapping/>
  </p:clrMapOvr>
</p:sld>
</file>

<file path=ppt/theme/theme1.xml><?xml version="1.0" encoding="utf-8"?>
<a:theme xmlns:a="http://schemas.openxmlformats.org/drawingml/2006/main" name="Master lys bakgrunn">
  <a:themeElements>
    <a:clrScheme name="BITS NY">
      <a:dk1>
        <a:srgbClr val="35393C"/>
      </a:dk1>
      <a:lt1>
        <a:srgbClr val="F0F0F2"/>
      </a:lt1>
      <a:dk2>
        <a:srgbClr val="008ED2"/>
      </a:dk2>
      <a:lt2>
        <a:srgbClr val="FFFFFF"/>
      </a:lt2>
      <a:accent1>
        <a:srgbClr val="008ED2"/>
      </a:accent1>
      <a:accent2>
        <a:srgbClr val="A8A8A8"/>
      </a:accent2>
      <a:accent3>
        <a:srgbClr val="009AB3"/>
      </a:accent3>
      <a:accent4>
        <a:srgbClr val="16518C"/>
      </a:accent4>
      <a:accent5>
        <a:srgbClr val="C3D2A3"/>
      </a:accent5>
      <a:accent6>
        <a:srgbClr val="7CA76C"/>
      </a:accent6>
      <a:hlink>
        <a:srgbClr val="34ADEF"/>
      </a:hlink>
      <a:folHlink>
        <a:srgbClr val="34ADEF"/>
      </a:folHlink>
    </a:clrScheme>
    <a:fontScheme name="Museo Slab">
      <a:majorFont>
        <a:latin typeface="Museo Slab 500"/>
        <a:ea typeface=""/>
        <a:cs typeface=""/>
      </a:majorFont>
      <a:minorFont>
        <a:latin typeface="Museo Slab 500"/>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Master mørk bakgrunn">
  <a:themeElements>
    <a:clrScheme name="BITS 1">
      <a:dk1>
        <a:srgbClr val="303B41"/>
      </a:dk1>
      <a:lt1>
        <a:srgbClr val="F0F0F2"/>
      </a:lt1>
      <a:dk2>
        <a:srgbClr val="34ADEF"/>
      </a:dk2>
      <a:lt2>
        <a:srgbClr val="FFFFFF"/>
      </a:lt2>
      <a:accent1>
        <a:srgbClr val="303B41"/>
      </a:accent1>
      <a:accent2>
        <a:srgbClr val="A1A1AD"/>
      </a:accent2>
      <a:accent3>
        <a:srgbClr val="3A454B"/>
      </a:accent3>
      <a:accent4>
        <a:srgbClr val="CC6600"/>
      </a:accent4>
      <a:accent5>
        <a:srgbClr val="FFC000"/>
      </a:accent5>
      <a:accent6>
        <a:srgbClr val="F0F0F2"/>
      </a:accent6>
      <a:hlink>
        <a:srgbClr val="34ADEF"/>
      </a:hlink>
      <a:folHlink>
        <a:srgbClr val="34ADEF"/>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kument" ma:contentTypeID="0x010100CE8FE860C1030048A2DFE7723F7A17C9" ma:contentTypeVersion="4" ma:contentTypeDescription="Opprett et nytt dokument." ma:contentTypeScope="" ma:versionID="7162aff3b56b78e58e364f8a4d7692ad">
  <xsd:schema xmlns:xsd="http://www.w3.org/2001/XMLSchema" xmlns:xs="http://www.w3.org/2001/XMLSchema" xmlns:p="http://schemas.microsoft.com/office/2006/metadata/properties" xmlns:ns2="aea4a3db-da0d-48e0-9846-650eb8e2799e" xmlns:ns3="0d51d800-5d3b-4563-9f01-c5dad077146a" targetNamespace="http://schemas.microsoft.com/office/2006/metadata/properties" ma:root="true" ma:fieldsID="174abb0ba8c9a1c8fa0c72e06464731f" ns2:_="" ns3:_="">
    <xsd:import namespace="aea4a3db-da0d-48e0-9846-650eb8e2799e"/>
    <xsd:import namespace="0d51d800-5d3b-4563-9f01-c5dad077146a"/>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ea4a3db-da0d-48e0-9846-650eb8e2799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0d51d800-5d3b-4563-9f01-c5dad077146a" elementFormDefault="qualified">
    <xsd:import namespace="http://schemas.microsoft.com/office/2006/documentManagement/types"/>
    <xsd:import namespace="http://schemas.microsoft.com/office/infopath/2007/PartnerControls"/>
    <xsd:element name="SharedWithUsers" ma:index="10" nillable="true" ma:displayName="Delt med"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Delingsdetaljer"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nholdstype"/>
        <xsd:element ref="dc:title" minOccurs="0" maxOccurs="1" ma:index="4" ma:displayName="Tit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1674453-6A2C-4105-9E59-5DEDD8DE8ACE}"/>
</file>

<file path=customXml/itemProps2.xml><?xml version="1.0" encoding="utf-8"?>
<ds:datastoreItem xmlns:ds="http://schemas.openxmlformats.org/officeDocument/2006/customXml" ds:itemID="{F10E0500-9811-4A92-B5AE-418098964E3F}"/>
</file>

<file path=customXml/itemProps3.xml><?xml version="1.0" encoding="utf-8"?>
<ds:datastoreItem xmlns:ds="http://schemas.openxmlformats.org/officeDocument/2006/customXml" ds:itemID="{0C1D009C-8CBB-4C2D-85F9-BE0711ABF347}"/>
</file>

<file path=docProps/app.xml><?xml version="1.0" encoding="utf-8"?>
<Properties xmlns="http://schemas.openxmlformats.org/officeDocument/2006/extended-properties" xmlns:vt="http://schemas.openxmlformats.org/officeDocument/2006/docPropsVTypes">
  <TotalTime>23890</TotalTime>
  <Words>479</Words>
  <Application>Microsoft Office PowerPoint</Application>
  <PresentationFormat>Widescreen</PresentationFormat>
  <Paragraphs>162</Paragraphs>
  <Slides>16</Slides>
  <Notes>1</Notes>
  <HiddenSlides>0</HiddenSlides>
  <MMClips>0</MMClips>
  <ScaleCrop>false</ScaleCrop>
  <HeadingPairs>
    <vt:vector size="6" baseType="variant">
      <vt:variant>
        <vt:lpstr>Brukte skrifter</vt:lpstr>
      </vt:variant>
      <vt:variant>
        <vt:i4>5</vt:i4>
      </vt:variant>
      <vt:variant>
        <vt:lpstr>Tema</vt:lpstr>
      </vt:variant>
      <vt:variant>
        <vt:i4>2</vt:i4>
      </vt:variant>
      <vt:variant>
        <vt:lpstr>Lysbildetitler</vt:lpstr>
      </vt:variant>
      <vt:variant>
        <vt:i4>16</vt:i4>
      </vt:variant>
    </vt:vector>
  </HeadingPairs>
  <TitlesOfParts>
    <vt:vector size="23" baseType="lpstr">
      <vt:lpstr>Arial</vt:lpstr>
      <vt:lpstr>Arial</vt:lpstr>
      <vt:lpstr>Calibri</vt:lpstr>
      <vt:lpstr>Museo Slab 500</vt:lpstr>
      <vt:lpstr>Verdana</vt:lpstr>
      <vt:lpstr>Master lys bakgrunn</vt:lpstr>
      <vt:lpstr>Master mørk bakgrunn</vt:lpstr>
      <vt:lpstr>PowerPoint-presentasjon</vt:lpstr>
      <vt:lpstr>Referanse arkitektur</vt:lpstr>
      <vt:lpstr>Mønstre</vt:lpstr>
      <vt:lpstr>Architectural Building Block</vt:lpstr>
      <vt:lpstr>Overordnet</vt:lpstr>
      <vt:lpstr>Rammeverk</vt:lpstr>
      <vt:lpstr>Threats</vt:lpstr>
      <vt:lpstr>API access</vt:lpstr>
      <vt:lpstr>Vulnerability</vt:lpstr>
      <vt:lpstr>Secrecy</vt:lpstr>
      <vt:lpstr>Integrity</vt:lpstr>
      <vt:lpstr>Authenticity</vt:lpstr>
      <vt:lpstr>Non-repudiation</vt:lpstr>
      <vt:lpstr>Authorization</vt:lpstr>
      <vt:lpstr>Fuldmagt</vt:lpstr>
      <vt:lpstr>Grunn model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dc:title>
  <dc:creator>Holmane, Vidar</dc:creator>
  <cp:lastModifiedBy>Pedersen, Klaus Vilstrup</cp:lastModifiedBy>
  <cp:revision>1282</cp:revision>
  <cp:lastPrinted>2017-09-13T13:17:13Z</cp:lastPrinted>
  <dcterms:created xsi:type="dcterms:W3CDTF">2011-04-02T17:19:46Z</dcterms:created>
  <dcterms:modified xsi:type="dcterms:W3CDTF">2018-04-24T08:10:55Z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ackOfficeType">
    <vt:lpwstr>growBusiness Solutions</vt:lpwstr>
  </property>
  <property fmtid="{D5CDD505-2E9C-101B-9397-08002B2CF9AE}" pid="3" name="Server">
    <vt:lpwstr>svapp360si</vt:lpwstr>
  </property>
  <property fmtid="{D5CDD505-2E9C-101B-9397-08002B2CF9AE}" pid="4" name="Protocol">
    <vt:lpwstr>off</vt:lpwstr>
  </property>
  <property fmtid="{D5CDD505-2E9C-101B-9397-08002B2CF9AE}" pid="5" name="Site">
    <vt:lpwstr>/locator.aspx</vt:lpwstr>
  </property>
  <property fmtid="{D5CDD505-2E9C-101B-9397-08002B2CF9AE}" pid="6" name="FileID">
    <vt:lpwstr>823123</vt:lpwstr>
  </property>
  <property fmtid="{D5CDD505-2E9C-101B-9397-08002B2CF9AE}" pid="7" name="VerID">
    <vt:lpwstr>0</vt:lpwstr>
  </property>
  <property fmtid="{D5CDD505-2E9C-101B-9397-08002B2CF9AE}" pid="8" name="FilePath">
    <vt:lpwstr>\\SVAPP360SI\360users\work\finans\trygves</vt:lpwstr>
  </property>
  <property fmtid="{D5CDD505-2E9C-101B-9397-08002B2CF9AE}" pid="9" name="FileName">
    <vt:lpwstr>16-753-3 Toppleder 2016 11 16 823123_568537_0.PPTX</vt:lpwstr>
  </property>
  <property fmtid="{D5CDD505-2E9C-101B-9397-08002B2CF9AE}" pid="10" name="FullFileName">
    <vt:lpwstr>\\SVAPP360SI\360users\work\finans\trygves\16-753-3 Toppleder 2016 11 16 823123_568537_0.PPTX</vt:lpwstr>
  </property>
  <property fmtid="{D5CDD505-2E9C-101B-9397-08002B2CF9AE}" pid="11" name="MSIP_Label_d3491420-1ae2-4120-89e6-e6f668f067e2_Enabled">
    <vt:lpwstr>True</vt:lpwstr>
  </property>
  <property fmtid="{D5CDD505-2E9C-101B-9397-08002B2CF9AE}" pid="12" name="MSIP_Label_d3491420-1ae2-4120-89e6-e6f668f067e2_SiteId">
    <vt:lpwstr>62366534-1ec3-4962-8869-9b5535279d0b</vt:lpwstr>
  </property>
  <property fmtid="{D5CDD505-2E9C-101B-9397-08002B2CF9AE}" pid="13" name="MSIP_Label_d3491420-1ae2-4120-89e6-e6f668f067e2_Ref">
    <vt:lpwstr>https://api.informationprotection.azure.com/api/62366534-1ec3-4962-8869-9b5535279d0b</vt:lpwstr>
  </property>
  <property fmtid="{D5CDD505-2E9C-101B-9397-08002B2CF9AE}" pid="14" name="MSIP_Label_d3491420-1ae2-4120-89e6-e6f668f067e2_Owner">
    <vt:lpwstr>Hakon.Jendal@nav.no</vt:lpwstr>
  </property>
  <property fmtid="{D5CDD505-2E9C-101B-9397-08002B2CF9AE}" pid="15" name="MSIP_Label_d3491420-1ae2-4120-89e6-e6f668f067e2_SetDate">
    <vt:lpwstr>2017-12-08T15:25:46.2592318+01:00</vt:lpwstr>
  </property>
  <property fmtid="{D5CDD505-2E9C-101B-9397-08002B2CF9AE}" pid="16" name="MSIP_Label_d3491420-1ae2-4120-89e6-e6f668f067e2_Name">
    <vt:lpwstr>NAV Internt</vt:lpwstr>
  </property>
  <property fmtid="{D5CDD505-2E9C-101B-9397-08002B2CF9AE}" pid="17" name="MSIP_Label_d3491420-1ae2-4120-89e6-e6f668f067e2_Application">
    <vt:lpwstr>Microsoft Azure Information Protection</vt:lpwstr>
  </property>
  <property fmtid="{D5CDD505-2E9C-101B-9397-08002B2CF9AE}" pid="18" name="MSIP_Label_d3491420-1ae2-4120-89e6-e6f668f067e2_Extended_MSFT_Method">
    <vt:lpwstr>Automatic</vt:lpwstr>
  </property>
  <property fmtid="{D5CDD505-2E9C-101B-9397-08002B2CF9AE}" pid="19" name="Sensitivity">
    <vt:lpwstr>NAV Internt</vt:lpwstr>
  </property>
  <property fmtid="{D5CDD505-2E9C-101B-9397-08002B2CF9AE}" pid="20" name="ContentTypeId">
    <vt:lpwstr>0x010100CE8FE860C1030048A2DFE7723F7A17C9</vt:lpwstr>
  </property>
</Properties>
</file>