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s"/>
            </a:br>
            <a:r>
              <a:rPr lang="es"/>
              <a:t>Computer Graphics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Final Project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Erick Ibarra </a:t>
            </a:r>
            <a:r>
              <a:rPr lang="es" sz="1200">
                <a:solidFill>
                  <a:schemeClr val="dk1"/>
                </a:solidFill>
              </a:rPr>
              <a:t>A00959090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Marc Abonce </a:t>
            </a:r>
            <a:r>
              <a:rPr lang="es" sz="1200">
                <a:solidFill>
                  <a:schemeClr val="dk1"/>
                </a:solidFill>
              </a:rPr>
              <a:t>A01200356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Benjamin Van Renterghem </a:t>
            </a:r>
            <a:r>
              <a:rPr lang="es" sz="1200">
                <a:solidFill>
                  <a:schemeClr val="dk1"/>
                </a:solidFill>
              </a:rPr>
              <a:t>A01677076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Items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>
                <a:solidFill>
                  <a:schemeClr val="dk1"/>
                </a:solidFill>
              </a:rPr>
              <a:t>The players/users will be able to control the vehicle they are racing with. With the arrow keys they can move forward, left and right.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>
                <a:solidFill>
                  <a:schemeClr val="dk1"/>
                </a:solidFill>
              </a:rPr>
              <a:t>Small 1 or 2 unit blocks will appear on roads, this will have to be shot by the mouse. If they are not shot, you can crash with them and lose 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01" y="2865475"/>
            <a:ext cx="4057800" cy="24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Scenery and Colors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s">
                <a:solidFill>
                  <a:schemeClr val="dk1"/>
                </a:solidFill>
              </a:rPr>
              <a:t>Black background with rainbow roads.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s">
                <a:solidFill>
                  <a:schemeClr val="dk1"/>
                </a:solidFill>
              </a:rPr>
              <a:t>Automatically generated roads.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s">
                <a:solidFill>
                  <a:schemeClr val="dk1"/>
                </a:solidFill>
              </a:rPr>
              <a:t>Color palette inspired by Tron and Mario Kart.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54470"/>
          <a:stretch/>
        </p:blipFill>
        <p:spPr>
          <a:xfrm>
            <a:off x="311700" y="3048500"/>
            <a:ext cx="3667125" cy="1248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9-13 11-30-14.png"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4125" y="2400300"/>
            <a:ext cx="4678186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Interface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47175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">
                <a:solidFill>
                  <a:srgbClr val="000000"/>
                </a:solidFill>
              </a:rPr>
              <a:t>Game interface with both first and third person point of view cameras.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>
                <a:solidFill>
                  <a:srgbClr val="000000"/>
                </a:solidFill>
              </a:rPr>
              <a:t>Road map on top corner.</a:t>
            </a:r>
          </a:p>
        </p:txBody>
      </p:sp>
      <p:pic>
        <p:nvPicPr>
          <p:cNvPr descr="map1.JP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25" y="2676525"/>
            <a:ext cx="385762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p2.JPG"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675" y="2674219"/>
            <a:ext cx="3857625" cy="2471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User Interaction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66372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Users can: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>
                <a:solidFill>
                  <a:srgbClr val="000000"/>
                </a:solidFill>
              </a:rPr>
              <a:t>Move their car with the arrow keys.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>
                <a:solidFill>
                  <a:srgbClr val="000000"/>
                </a:solidFill>
              </a:rPr>
              <a:t>Shoot object by clicking with the mouse. Bullets will be limited to 3 and will require 5 seconds to reload.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000" y="177150"/>
            <a:ext cx="1883300" cy="47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