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4" r:id="rId4"/>
    <p:sldId id="265" r:id="rId5"/>
    <p:sldId id="267" r:id="rId6"/>
    <p:sldId id="268" r:id="rId7"/>
    <p:sldId id="275" r:id="rId8"/>
    <p:sldId id="269" r:id="rId9"/>
    <p:sldId id="274" r:id="rId10"/>
    <p:sldId id="270" r:id="rId11"/>
    <p:sldId id="271" r:id="rId12"/>
    <p:sldId id="272" r:id="rId13"/>
    <p:sldId id="273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 snapToObjects="1"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9493A-8E18-E74F-91F4-E5486B53840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E9018-BB30-5744-8D76-A296A32C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83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4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4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07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4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18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2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7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5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0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2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903608"/>
            <a:ext cx="8229600" cy="696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43423"/>
            <a:ext cx="8229600" cy="438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06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ln>
            <a:solidFill>
              <a:schemeClr val="bg1"/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14176"/>
            <a:ext cx="7772400" cy="1203738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Application design</a:t>
            </a:r>
            <a:endParaRPr lang="nl-NL" sz="4000" dirty="0">
              <a:solidFill>
                <a:schemeClr val="bg1"/>
              </a:solidFill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>
            <a:normAutofit/>
          </a:bodyPr>
          <a:lstStyle/>
          <a:p>
            <a:pPr algn="l"/>
            <a:r>
              <a:rPr lang="nl-NL" dirty="0" smtClean="0"/>
              <a:t>Erik van Appeldoorn</a:t>
            </a:r>
            <a:endParaRPr lang="nl-NL" dirty="0"/>
          </a:p>
          <a:p>
            <a:pPr algn="l"/>
            <a:r>
              <a:rPr lang="nl-NL" dirty="0" smtClean="0"/>
              <a:t>erik@nforza.nl</a:t>
            </a:r>
          </a:p>
        </p:txBody>
      </p:sp>
    </p:spTree>
    <p:extLst>
      <p:ext uri="{BB962C8B-B14F-4D97-AF65-F5344CB8AC3E}">
        <p14:creationId xmlns:p14="http://schemas.microsoft.com/office/powerpoint/2010/main" val="26108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423"/>
            <a:ext cx="8229600" cy="7846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Vaak in de praktijk</a:t>
            </a:r>
            <a:r>
              <a:rPr lang="en-US" sz="4400" dirty="0" smtClean="0"/>
              <a:t>:</a:t>
            </a:r>
            <a:endParaRPr lang="en-US" sz="4400" dirty="0"/>
          </a:p>
        </p:txBody>
      </p:sp>
      <p:pic>
        <p:nvPicPr>
          <p:cNvPr id="3076" name="Picture 4" descr="http://holykaw.alltop.com/wp-content/uploads/2011/09/32129521-media_httpfarm7static_HvJI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89" y="2296792"/>
            <a:ext cx="5505923" cy="43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423"/>
            <a:ext cx="8229600" cy="7846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Ee658124.b8220f0d-f76a-40d6-8b1b-5279f7cdcee9(en-us,PandP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98" y="1935602"/>
            <a:ext cx="4134174" cy="42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Belangrijke</a:t>
            </a:r>
            <a:r>
              <a:rPr lang="en-US" sz="4400" dirty="0" smtClean="0"/>
              <a:t> </a:t>
            </a:r>
            <a:r>
              <a:rPr lang="en-US" sz="4400" dirty="0" err="1" smtClean="0"/>
              <a:t>principes</a:t>
            </a:r>
            <a:r>
              <a:rPr lang="en-US" sz="4400" dirty="0" smtClean="0"/>
              <a:t>:</a:t>
            </a:r>
          </a:p>
          <a:p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Separation of Concerns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Single Responsibility Principle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Princi</a:t>
            </a:r>
            <a:r>
              <a:rPr lang="en-US" sz="3600" dirty="0" smtClean="0"/>
              <a:t>ple of least knowledge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Don’t repeat yourself (DRY)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Minimize upfront design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070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906" y="1855377"/>
            <a:ext cx="76379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Minimum Viable Product</a:t>
            </a:r>
          </a:p>
          <a:p>
            <a:endParaRPr lang="en-US" sz="4400" dirty="0" smtClean="0"/>
          </a:p>
          <a:p>
            <a:endParaRPr lang="en-US" sz="4400" dirty="0"/>
          </a:p>
        </p:txBody>
      </p:sp>
      <p:pic>
        <p:nvPicPr>
          <p:cNvPr id="5122" name="Picture 2" descr="https://encrypted-tbn0.gstatic.com/images?q=tbn:ANd9GcSjWyLRrgpgaxAE3VfdS8gr--5i7WTMd4lpzVHo-L-KkMUgSiq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36" y="2586466"/>
            <a:ext cx="5214025" cy="397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Cross cutting concerns:</a:t>
            </a:r>
          </a:p>
          <a:p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Instrumentation &amp; logging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Authentication &amp; Authorization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Exception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Communication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Caching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71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Choosing technologies:</a:t>
            </a:r>
            <a:br>
              <a:rPr lang="en-US" sz="4400" dirty="0" smtClean="0"/>
            </a:br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Languages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party controls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Organization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Infrastructure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Resource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36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Quality attributes:</a:t>
            </a:r>
            <a:br>
              <a:rPr lang="en-US" sz="4400" dirty="0" smtClean="0"/>
            </a:br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Usabillity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Scalability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Maintainability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7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Bewaken van architectuur:</a:t>
            </a:r>
            <a:br>
              <a:rPr lang="en-US" sz="4400" dirty="0" smtClean="0"/>
            </a:br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Code reviews</a:t>
            </a:r>
            <a:br>
              <a:rPr lang="en-US" sz="3200" dirty="0" smtClean="0"/>
            </a:b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(Coding) guidelines</a:t>
            </a:r>
            <a:br>
              <a:rPr lang="en-US" sz="3200" dirty="0" smtClean="0"/>
            </a:b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Architectuur inspecties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12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934" y="2101175"/>
            <a:ext cx="778413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Seven </a:t>
            </a:r>
            <a:r>
              <a:rPr lang="en-US" sz="3200" dirty="0"/>
              <a:t>Principles Of Software Development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YAGNI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KISS (Keep It Simple, Stupid!)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Maintain the Vision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You Produce, Others Will Consume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Open to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Plan Ahead for Reuse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</a:t>
            </a:r>
          </a:p>
          <a:p>
            <a:endParaRPr lang="en-US" sz="3200" dirty="0"/>
          </a:p>
          <a:p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36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934" y="2101175"/>
            <a:ext cx="778413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Werkopdracht 1.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Maak</a:t>
            </a:r>
            <a:r>
              <a:rPr lang="en-US" sz="3200" dirty="0" smtClean="0"/>
              <a:t> een architectuur op </a:t>
            </a:r>
            <a:r>
              <a:rPr lang="en-US" sz="3200" dirty="0" err="1" smtClean="0"/>
              <a:t>hoofdlijnen</a:t>
            </a:r>
            <a:r>
              <a:rPr lang="en-US" sz="3200" dirty="0" smtClean="0"/>
              <a:t> </a:t>
            </a:r>
            <a:r>
              <a:rPr lang="en-US" sz="3200" dirty="0" err="1" smtClean="0"/>
              <a:t>voor</a:t>
            </a:r>
            <a:r>
              <a:rPr lang="en-US" sz="3200" dirty="0" smtClean="0"/>
              <a:t> de </a:t>
            </a:r>
            <a:r>
              <a:rPr lang="en-US" sz="3200" dirty="0" err="1" smtClean="0"/>
              <a:t>Eneco</a:t>
            </a:r>
            <a:r>
              <a:rPr lang="en-US" sz="3200" dirty="0" smtClean="0"/>
              <a:t> </a:t>
            </a:r>
            <a:r>
              <a:rPr lang="en-US" sz="3200" dirty="0" err="1" smtClean="0"/>
              <a:t>webapplicatie</a:t>
            </a:r>
            <a:r>
              <a:rPr lang="en-US" sz="3200" dirty="0" smtClean="0"/>
              <a:t>. 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Doe </a:t>
            </a:r>
            <a:r>
              <a:rPr lang="en-US" sz="3200" dirty="0" err="1" smtClean="0"/>
              <a:t>hiervoor</a:t>
            </a:r>
            <a:r>
              <a:rPr lang="en-US" sz="3200" dirty="0" smtClean="0"/>
              <a:t> </a:t>
            </a:r>
            <a:r>
              <a:rPr lang="en-US" sz="3200" dirty="0" err="1" smtClean="0"/>
              <a:t>aannames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Beargumenteer</a:t>
            </a:r>
            <a:r>
              <a:rPr lang="en-US" sz="3200" dirty="0" smtClean="0"/>
              <a:t> je </a:t>
            </a:r>
            <a:r>
              <a:rPr lang="en-US" sz="3200" dirty="0" err="1" smtClean="0"/>
              <a:t>keuzes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19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61" y="2514600"/>
            <a:ext cx="90574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Stelling:</a:t>
            </a:r>
            <a:endParaRPr lang="en-US" sz="4400" dirty="0" smtClean="0"/>
          </a:p>
          <a:p>
            <a:endParaRPr lang="en-US" sz="4400" dirty="0"/>
          </a:p>
          <a:p>
            <a:pPr algn="ctr"/>
            <a:r>
              <a:rPr lang="en-US" sz="4400" dirty="0" smtClean="0"/>
              <a:t>“Het </a:t>
            </a:r>
            <a:r>
              <a:rPr lang="en-US" sz="4400" dirty="0" err="1" smtClean="0"/>
              <a:t>ontwerpen</a:t>
            </a:r>
            <a:r>
              <a:rPr lang="en-US" sz="4400" dirty="0" smtClean="0"/>
              <a:t> van software </a:t>
            </a:r>
            <a:r>
              <a:rPr lang="en-US" sz="4400" dirty="0" err="1" smtClean="0"/>
              <a:t>kan</a:t>
            </a:r>
            <a:r>
              <a:rPr lang="en-US" sz="4400" dirty="0" smtClean="0"/>
              <a:t> je </a:t>
            </a:r>
            <a:r>
              <a:rPr lang="en-US" sz="4400" dirty="0" err="1" smtClean="0"/>
              <a:t>vergelijken</a:t>
            </a:r>
            <a:r>
              <a:rPr lang="en-US" sz="4400" dirty="0" smtClean="0"/>
              <a:t> met het </a:t>
            </a:r>
            <a:r>
              <a:rPr lang="en-US" sz="4400" dirty="0" err="1" smtClean="0"/>
              <a:t>ontwerpen</a:t>
            </a:r>
            <a:r>
              <a:rPr lang="en-US" sz="4400" dirty="0" smtClean="0"/>
              <a:t> van een huis.”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798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934" y="2101175"/>
            <a:ext cx="83959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Werkopdracht 1.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Aandachtspunten: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Maak</a:t>
            </a:r>
            <a:r>
              <a:rPr lang="en-US" sz="3200" dirty="0" smtClean="0"/>
              <a:t> een architectuur diagram op </a:t>
            </a:r>
            <a:r>
              <a:rPr lang="en-US" sz="3200" dirty="0" err="1" smtClean="0"/>
              <a:t>hoofdlijnen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Welke</a:t>
            </a:r>
            <a:r>
              <a:rPr lang="en-US" sz="3200" dirty="0" smtClean="0"/>
              <a:t> technologieen </a:t>
            </a:r>
            <a:r>
              <a:rPr lang="en-US" sz="3200" dirty="0" err="1" smtClean="0"/>
              <a:t>ga</a:t>
            </a:r>
            <a:r>
              <a:rPr lang="en-US" sz="3200" dirty="0" smtClean="0"/>
              <a:t> je </a:t>
            </a:r>
            <a:r>
              <a:rPr lang="en-US" sz="3200" dirty="0" err="1" smtClean="0"/>
              <a:t>gebruiken</a:t>
            </a:r>
            <a:r>
              <a:rPr lang="en-US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Hoe </a:t>
            </a:r>
            <a:r>
              <a:rPr lang="en-US" sz="3200" dirty="0" err="1" smtClean="0"/>
              <a:t>ga</a:t>
            </a:r>
            <a:r>
              <a:rPr lang="en-US" sz="3200" dirty="0" smtClean="0"/>
              <a:t> je de architectuur </a:t>
            </a:r>
            <a:r>
              <a:rPr lang="en-US" sz="3200" dirty="0" err="1" smtClean="0"/>
              <a:t>bewaken</a:t>
            </a:r>
            <a:r>
              <a:rPr lang="en-US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Maak</a:t>
            </a:r>
            <a:r>
              <a:rPr lang="en-US" sz="3200" dirty="0" smtClean="0"/>
              <a:t> </a:t>
            </a:r>
            <a:r>
              <a:rPr lang="en-US" sz="3200" err="1" smtClean="0"/>
              <a:t>korte</a:t>
            </a:r>
            <a:r>
              <a:rPr lang="en-US" sz="3200" smtClean="0"/>
              <a:t> PowerPoint </a:t>
            </a:r>
            <a:r>
              <a:rPr lang="en-US" sz="3200" dirty="0" err="1" smtClean="0"/>
              <a:t>presentatie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34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934" y="2101175"/>
            <a:ext cx="83959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Werkopdracht 2.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Bedenk</a:t>
            </a:r>
            <a:r>
              <a:rPr lang="en-US" sz="3200" dirty="0" smtClean="0"/>
              <a:t> </a:t>
            </a:r>
            <a:r>
              <a:rPr lang="en-US" sz="3200" dirty="0" err="1" smtClean="0"/>
              <a:t>manieren</a:t>
            </a:r>
            <a:r>
              <a:rPr lang="en-US" sz="3200" dirty="0" smtClean="0"/>
              <a:t> </a:t>
            </a:r>
            <a:r>
              <a:rPr lang="en-US" sz="3200" dirty="0" err="1" smtClean="0"/>
              <a:t>waarop</a:t>
            </a:r>
            <a:r>
              <a:rPr lang="en-US" sz="3200" dirty="0" smtClean="0"/>
              <a:t> je de </a:t>
            </a:r>
            <a:r>
              <a:rPr lang="en-US" sz="3200" dirty="0" err="1" smtClean="0"/>
              <a:t>onderwerpen</a:t>
            </a:r>
            <a:r>
              <a:rPr lang="en-US" sz="3200" dirty="0" smtClean="0"/>
              <a:t> Requirements &amp; Application design </a:t>
            </a:r>
            <a:r>
              <a:rPr lang="en-US" sz="3200" dirty="0" err="1" smtClean="0"/>
              <a:t>zou</a:t>
            </a:r>
            <a:r>
              <a:rPr lang="en-US" sz="3200" dirty="0" smtClean="0"/>
              <a:t> </a:t>
            </a:r>
            <a:r>
              <a:rPr lang="en-US" sz="3200" dirty="0" err="1" smtClean="0"/>
              <a:t>kunnen</a:t>
            </a:r>
            <a:r>
              <a:rPr lang="en-US" sz="3200" dirty="0" smtClean="0"/>
              <a:t> </a:t>
            </a:r>
            <a:r>
              <a:rPr lang="en-US" sz="3200" dirty="0" err="1" smtClean="0"/>
              <a:t>inpassen</a:t>
            </a:r>
            <a:r>
              <a:rPr lang="en-US" sz="3200" dirty="0" smtClean="0"/>
              <a:t> in het MBO </a:t>
            </a:r>
            <a:r>
              <a:rPr lang="en-US" sz="3200" err="1" smtClean="0"/>
              <a:t>onderwijs</a:t>
            </a:r>
            <a:r>
              <a:rPr lang="en-US" sz="3200" smtClean="0"/>
              <a:t> </a:t>
            </a:r>
          </a:p>
          <a:p>
            <a:endParaRPr lang="en-US" sz="3200"/>
          </a:p>
          <a:p>
            <a:r>
              <a:rPr lang="en-US" sz="3200" smtClean="0"/>
              <a:t>Maak korte PowerPoint presentatie</a:t>
            </a:r>
            <a:endParaRPr lang="en-US" sz="3200" dirty="0"/>
          </a:p>
          <a:p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239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61" y="2514600"/>
            <a:ext cx="90574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Vraag</a:t>
            </a:r>
            <a:r>
              <a:rPr lang="en-US" sz="4400" dirty="0" smtClean="0"/>
              <a:t>:</a:t>
            </a:r>
            <a:endParaRPr lang="en-US" sz="4400" dirty="0" smtClean="0"/>
          </a:p>
          <a:p>
            <a:endParaRPr lang="en-US" sz="4400" dirty="0"/>
          </a:p>
          <a:p>
            <a:pPr algn="ctr"/>
            <a:r>
              <a:rPr lang="en-US" sz="4400" dirty="0" smtClean="0"/>
              <a:t>“Wat is een software architectuur”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701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61" y="2514600"/>
            <a:ext cx="90574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Vraag</a:t>
            </a:r>
            <a:r>
              <a:rPr lang="en-US" sz="4400" dirty="0" smtClean="0"/>
              <a:t>:</a:t>
            </a:r>
            <a:endParaRPr lang="en-US" sz="4400" dirty="0" smtClean="0"/>
          </a:p>
          <a:p>
            <a:endParaRPr lang="en-US" sz="4400" dirty="0"/>
          </a:p>
          <a:p>
            <a:pPr algn="ctr"/>
            <a:r>
              <a:rPr lang="en-US" sz="4400" dirty="0" smtClean="0"/>
              <a:t>“Wat doet een software architect?”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92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wikiask.info/wp-content/uploads/2014/07/The-design-paradox-between-design-knowledge-and-design-freedom.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10" y="2138082"/>
            <a:ext cx="60960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Applicati</a:t>
            </a:r>
            <a:r>
              <a:rPr lang="en-US" sz="4400" dirty="0" smtClean="0"/>
              <a:t>e type(s)</a:t>
            </a:r>
            <a:r>
              <a:rPr lang="en-US" sz="4400" dirty="0" smtClean="0"/>
              <a:t>:</a:t>
            </a:r>
          </a:p>
          <a:p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Mobile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Desktop application.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Rich Internet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Web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Web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Etc…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44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Hosting, deployment:</a:t>
            </a:r>
          </a:p>
          <a:p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In-premise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Hybrid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04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423"/>
            <a:ext cx="8229600" cy="7846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Monolithic design:</a:t>
            </a:r>
            <a:endParaRPr lang="en-US" sz="4400" dirty="0"/>
          </a:p>
        </p:txBody>
      </p:sp>
      <p:pic>
        <p:nvPicPr>
          <p:cNvPr id="2050" name="Picture 2" descr="http://www.farmandranch.com/sites/default/files/images/properties/chimney-rock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4" y="2369641"/>
            <a:ext cx="5797753" cy="388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423"/>
            <a:ext cx="8229600" cy="7846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81" y="1600200"/>
            <a:ext cx="7637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Layered design:</a:t>
            </a:r>
            <a:endParaRPr lang="en-US" sz="4400" dirty="0"/>
          </a:p>
        </p:txBody>
      </p:sp>
      <p:pic>
        <p:nvPicPr>
          <p:cNvPr id="3074" name="Picture 2" descr="http://www.designboom.com/wp-content/uploads/2013/03/sil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07" y="2671270"/>
            <a:ext cx="5593472" cy="37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Forza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NForza_PPT.potx</Template>
  <TotalTime>463</TotalTime>
  <Words>291</Words>
  <Application>Microsoft Office PowerPoint</Application>
  <PresentationFormat>On-screen Show (4:3)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NForza_PPT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</vt:vector>
  </TitlesOfParts>
  <Company>Sensum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Marcel de Boer</dc:creator>
  <cp:lastModifiedBy>Erik van Appeldoorn</cp:lastModifiedBy>
  <cp:revision>44</cp:revision>
  <dcterms:created xsi:type="dcterms:W3CDTF">2012-07-17T16:55:55Z</dcterms:created>
  <dcterms:modified xsi:type="dcterms:W3CDTF">2014-10-17T08:52:29Z</dcterms:modified>
</cp:coreProperties>
</file>