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4" r:id="rId12"/>
    <p:sldId id="273" r:id="rId13"/>
    <p:sldId id="275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15" autoAdjust="0"/>
  </p:normalViewPr>
  <p:slideViewPr>
    <p:cSldViewPr snapToGrid="0" snapToObjects="1">
      <p:cViewPr varScale="1">
        <p:scale>
          <a:sx n="57" d="100"/>
          <a:sy n="57" d="100"/>
        </p:scale>
        <p:origin x="21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9493A-8E18-E74F-91F4-E5486B53840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E9018-BB30-5744-8D76-A296A32C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2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7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07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1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2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7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5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2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903608"/>
            <a:ext cx="8229600" cy="696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43423"/>
            <a:ext cx="8229600" cy="438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06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ln>
            <a:solidFill>
              <a:schemeClr val="bg1"/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14176"/>
            <a:ext cx="7772400" cy="1203738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Requirements</a:t>
            </a:r>
            <a:endParaRPr lang="nl-NL" sz="4000" dirty="0">
              <a:solidFill>
                <a:schemeClr val="bg1"/>
              </a:solidFill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>
            <a:normAutofit/>
          </a:bodyPr>
          <a:lstStyle/>
          <a:p>
            <a:pPr algn="l"/>
            <a:r>
              <a:rPr lang="nl-NL" dirty="0" smtClean="0"/>
              <a:t>Erik van Appeldoorn</a:t>
            </a:r>
            <a:endParaRPr lang="nl-NL" dirty="0"/>
          </a:p>
          <a:p>
            <a:pPr algn="l"/>
            <a:r>
              <a:rPr lang="nl-NL" dirty="0" smtClean="0"/>
              <a:t>erik@nforza.nl</a:t>
            </a:r>
          </a:p>
        </p:txBody>
      </p:sp>
    </p:spTree>
    <p:extLst>
      <p:ext uri="{BB962C8B-B14F-4D97-AF65-F5344CB8AC3E}">
        <p14:creationId xmlns:p14="http://schemas.microsoft.com/office/powerpoint/2010/main" val="26108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4201"/>
            <a:ext cx="8229600" cy="4382740"/>
          </a:xfrm>
        </p:spPr>
        <p:txBody>
          <a:bodyPr/>
          <a:lstStyle/>
          <a:p>
            <a:r>
              <a:rPr lang="en-US" dirty="0" smtClean="0"/>
              <a:t>User Stories / Use Cases</a:t>
            </a:r>
            <a:endParaRPr lang="en-US" dirty="0"/>
          </a:p>
          <a:p>
            <a:r>
              <a:rPr lang="en-US" dirty="0" smtClean="0"/>
              <a:t>Definieer acceptatie criteria</a:t>
            </a:r>
            <a:endParaRPr lang="en-US" dirty="0"/>
          </a:p>
          <a:p>
            <a:r>
              <a:rPr lang="en-US" dirty="0" smtClean="0"/>
              <a:t>Gebruik (workflow) </a:t>
            </a:r>
            <a:r>
              <a:rPr lang="en-US" dirty="0"/>
              <a:t>diagrams</a:t>
            </a:r>
          </a:p>
          <a:p>
            <a:r>
              <a:rPr lang="en-US" dirty="0" smtClean="0"/>
              <a:t>Wireframes &amp; </a:t>
            </a:r>
            <a:r>
              <a:rPr lang="en-US" dirty="0"/>
              <a:t>visual designs</a:t>
            </a:r>
          </a:p>
          <a:p>
            <a:r>
              <a:rPr lang="en-US" dirty="0" smtClean="0"/>
              <a:t>Non-functional </a:t>
            </a:r>
            <a:r>
              <a:rPr lang="en-US" dirty="0"/>
              <a:t>requirements</a:t>
            </a:r>
          </a:p>
          <a:p>
            <a:r>
              <a:rPr lang="en-US" dirty="0" smtClean="0"/>
              <a:t>Definieer test </a:t>
            </a:r>
            <a:r>
              <a:rPr lang="en-US" dirty="0"/>
              <a:t>scenarios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459" y="1926522"/>
            <a:ext cx="4463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Verschillende mogelijkheden: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6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4201"/>
            <a:ext cx="8565776" cy="3831411"/>
          </a:xfrm>
        </p:spPr>
        <p:txBody>
          <a:bodyPr/>
          <a:lstStyle/>
          <a:p>
            <a:r>
              <a:rPr lang="en-US" i="1" dirty="0"/>
              <a:t>As a &lt;user type&gt;, I want &lt;some goal&gt; so that &lt;some reason</a:t>
            </a:r>
            <a:r>
              <a:rPr lang="en-US" i="1" dirty="0" smtClean="0"/>
              <a:t>&gt;.</a:t>
            </a:r>
          </a:p>
          <a:p>
            <a:endParaRPr lang="en-US" dirty="0"/>
          </a:p>
          <a:p>
            <a:r>
              <a:rPr lang="en-US" b="1" dirty="0" smtClean="0"/>
              <a:t>Who</a:t>
            </a:r>
            <a:r>
              <a:rPr lang="en-US" b="1" dirty="0"/>
              <a:t>:</a:t>
            </a:r>
            <a:r>
              <a:rPr lang="en-US" dirty="0"/>
              <a:t> For whose benefit are we doing this?</a:t>
            </a:r>
          </a:p>
          <a:p>
            <a:r>
              <a:rPr lang="en-US" b="1" dirty="0"/>
              <a:t>What:</a:t>
            </a:r>
            <a:r>
              <a:rPr lang="en-US" dirty="0"/>
              <a:t> What are we doing?</a:t>
            </a:r>
          </a:p>
          <a:p>
            <a:r>
              <a:rPr lang="en-US" b="1" dirty="0"/>
              <a:t>Why:</a:t>
            </a:r>
            <a:r>
              <a:rPr lang="en-US" dirty="0"/>
              <a:t> Why are we doing this?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459" y="1926522"/>
            <a:ext cx="176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story: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9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4201"/>
            <a:ext cx="8229600" cy="43827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Domain Driven Design (DDD)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Domain experts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Ubiquitous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274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Eneco</a:t>
            </a:r>
            <a:r>
              <a:rPr lang="en-US" dirty="0" smtClean="0"/>
              <a:t>: “</a:t>
            </a:r>
            <a:r>
              <a:rPr lang="en-US" dirty="0" err="1"/>
              <a:t>I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een klant op de site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inloggen</a:t>
            </a:r>
            <a:r>
              <a:rPr lang="en-US" dirty="0" smtClean="0"/>
              <a:t> en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z’n</a:t>
            </a:r>
            <a:r>
              <a:rPr lang="en-US" dirty="0" smtClean="0"/>
              <a:t> </a:t>
            </a:r>
            <a:r>
              <a:rPr lang="en-US" dirty="0" err="1" smtClean="0"/>
              <a:t>energieverbuik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inzien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Bedenk</a:t>
            </a:r>
            <a:r>
              <a:rPr lang="en-US" dirty="0" smtClean="0"/>
              <a:t> 5 </a:t>
            </a:r>
            <a:r>
              <a:rPr lang="en-US" dirty="0" err="1" smtClean="0"/>
              <a:t>belangrijke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r>
              <a:rPr lang="en-US" dirty="0" smtClean="0"/>
              <a:t> die je nog aan Eneco wilt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Maak</a:t>
            </a:r>
            <a:r>
              <a:rPr lang="en-US" dirty="0" smtClean="0"/>
              <a:t> 3 user stories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onderdeel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Presenteer</a:t>
            </a:r>
            <a:r>
              <a:rPr lang="en-US" dirty="0" smtClean="0"/>
              <a:t> je </a:t>
            </a:r>
            <a:r>
              <a:rPr lang="en-US" dirty="0" err="1" smtClean="0"/>
              <a:t>vragen</a:t>
            </a:r>
            <a:r>
              <a:rPr lang="en-US" dirty="0" smtClean="0"/>
              <a:t> en </a:t>
            </a:r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www.leonrenkema.nl/wp-content/uploads/2013/09/requirements_accav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58" y="18054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8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61" y="2514600"/>
            <a:ext cx="90574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Stelling:</a:t>
            </a:r>
          </a:p>
          <a:p>
            <a:endParaRPr lang="en-US" sz="4400" dirty="0"/>
          </a:p>
          <a:p>
            <a:pPr algn="ctr"/>
            <a:r>
              <a:rPr lang="en-US" sz="4400" dirty="0" smtClean="0"/>
              <a:t>“De </a:t>
            </a:r>
            <a:r>
              <a:rPr lang="en-US" sz="4400" dirty="0" err="1" smtClean="0"/>
              <a:t>opdrachtgever</a:t>
            </a:r>
            <a:r>
              <a:rPr lang="en-US" sz="4400" dirty="0" smtClean="0"/>
              <a:t> </a:t>
            </a:r>
            <a:r>
              <a:rPr lang="en-US" sz="4400" dirty="0" err="1" smtClean="0"/>
              <a:t>weet</a:t>
            </a:r>
            <a:r>
              <a:rPr lang="en-US" sz="4400" dirty="0" smtClean="0"/>
              <a:t> </a:t>
            </a:r>
            <a:r>
              <a:rPr lang="en-US" sz="4400" dirty="0" err="1" smtClean="0"/>
              <a:t>precies</a:t>
            </a:r>
            <a:r>
              <a:rPr lang="en-US" sz="4400" dirty="0" smtClean="0"/>
              <a:t> </a:t>
            </a:r>
            <a:r>
              <a:rPr lang="en-US" sz="4400" dirty="0" err="1" smtClean="0"/>
              <a:t>wat</a:t>
            </a:r>
            <a:r>
              <a:rPr lang="en-US" sz="4400" dirty="0" smtClean="0"/>
              <a:t> </a:t>
            </a:r>
            <a:r>
              <a:rPr lang="en-US" sz="4400" dirty="0" err="1" smtClean="0"/>
              <a:t>hij</a:t>
            </a:r>
            <a:r>
              <a:rPr lang="en-US" sz="4400" dirty="0"/>
              <a:t> </a:t>
            </a:r>
            <a:r>
              <a:rPr lang="en-US" sz="4400" dirty="0" smtClean="0"/>
              <a:t>wilt </a:t>
            </a:r>
            <a:r>
              <a:rPr lang="en-US" sz="4400" dirty="0" err="1" smtClean="0"/>
              <a:t>hebben</a:t>
            </a:r>
            <a:r>
              <a:rPr lang="en-US" sz="4400" dirty="0" smtClean="0"/>
              <a:t>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701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61" y="2514600"/>
            <a:ext cx="84634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Debat:</a:t>
            </a:r>
          </a:p>
          <a:p>
            <a:endParaRPr lang="en-US" sz="4400" dirty="0"/>
          </a:p>
          <a:p>
            <a:r>
              <a:rPr lang="en-US" sz="4400" dirty="0" smtClean="0"/>
              <a:t>“Je moet altijd eerst exact weten</a:t>
            </a:r>
            <a:br>
              <a:rPr lang="en-US" sz="4400" dirty="0" smtClean="0"/>
            </a:br>
            <a:r>
              <a:rPr lang="en-US" sz="4400" dirty="0" smtClean="0"/>
              <a:t> wat je moet bouwen voor je er aan </a:t>
            </a:r>
            <a:br>
              <a:rPr lang="en-US" sz="4400" dirty="0" smtClean="0"/>
            </a:br>
            <a:r>
              <a:rPr lang="en-US" sz="4400" dirty="0" smtClean="0"/>
              <a:t> begint.”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2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61" y="2514600"/>
            <a:ext cx="8315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  <a:p>
            <a:r>
              <a:rPr lang="en-US" sz="4400" dirty="0" smtClean="0"/>
              <a:t>   “I start coding, you look what the </a:t>
            </a:r>
          </a:p>
          <a:p>
            <a:r>
              <a:rPr lang="en-US" sz="4400" dirty="0" smtClean="0"/>
              <a:t>     customer wants.”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77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61" y="2514600"/>
            <a:ext cx="88560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  <a:p>
            <a:r>
              <a:rPr lang="en-US" sz="4400" dirty="0" smtClean="0"/>
              <a:t>   “Are we building the thing right and </a:t>
            </a:r>
            <a:br>
              <a:rPr lang="en-US" sz="4400" dirty="0" smtClean="0"/>
            </a:br>
            <a:r>
              <a:rPr lang="en-US" sz="4400" dirty="0" smtClean="0"/>
              <a:t>     are we building the right thing?”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51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1934543"/>
            <a:ext cx="6282298" cy="361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425" y="5853887"/>
            <a:ext cx="681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Zouden onduidelijke requirements hier een rol hebben gespeeld?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0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Voorbeelden uit de praktijk: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Big design Up-Front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Rough design Up-Front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design Up-Front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Belangrijk voor je gaat verzamelen:</a:t>
            </a:r>
          </a:p>
          <a:p>
            <a:endParaRPr lang="en-US" dirty="0"/>
          </a:p>
          <a:p>
            <a:r>
              <a:rPr lang="en-US" dirty="0"/>
              <a:t>What level of detail do we need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In what form should we </a:t>
            </a:r>
            <a:r>
              <a:rPr lang="en-US" dirty="0" smtClean="0"/>
              <a:t>present </a:t>
            </a:r>
            <a:r>
              <a:rPr lang="en-US" dirty="0"/>
              <a:t>the requirements?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Forza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NForza_PPT.potx</Template>
  <TotalTime>327</TotalTime>
  <Words>210</Words>
  <Application>Microsoft Office PowerPoint</Application>
  <PresentationFormat>On-screen Show (4:3)</PresentationFormat>
  <Paragraphs>72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NForza_PPT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</vt:vector>
  </TitlesOfParts>
  <Company>Sensum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Marcel de Boer</dc:creator>
  <cp:lastModifiedBy>Erik van Appeldoorn</cp:lastModifiedBy>
  <cp:revision>34</cp:revision>
  <dcterms:created xsi:type="dcterms:W3CDTF">2012-07-17T16:55:55Z</dcterms:created>
  <dcterms:modified xsi:type="dcterms:W3CDTF">2014-10-17T09:06:23Z</dcterms:modified>
</cp:coreProperties>
</file>