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15" autoAdjust="0"/>
  </p:normalViewPr>
  <p:slideViewPr>
    <p:cSldViewPr snapToGrid="0" snapToObjects="1">
      <p:cViewPr varScale="1">
        <p:scale>
          <a:sx n="57" d="100"/>
          <a:sy n="57" d="100"/>
        </p:scale>
        <p:origin x="21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493A-8E18-E74F-91F4-E5486B53840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E9018-BB30-5744-8D76-A296A32C3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9018-BB30-5744-8D76-A296A32C35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07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4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1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2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7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95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0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2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903608"/>
            <a:ext cx="8229600" cy="69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43423"/>
            <a:ext cx="8229600" cy="438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153C-A7A1-7444-9D59-91FCE5CBCA40}" type="datetimeFigureOut">
              <a:rPr lang="nl-NL" smtClean="0"/>
              <a:t>17-10-2014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8A2A-E2BE-D24B-86B5-CCD5AF612F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6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ln>
            <a:solidFill>
              <a:schemeClr val="bg1"/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14176"/>
            <a:ext cx="7772400" cy="1203738"/>
          </a:xfrm>
        </p:spPr>
        <p:txBody>
          <a:bodyPr>
            <a:normAutofit fontScale="90000"/>
          </a:bodyPr>
          <a:lstStyle/>
          <a:p>
            <a:pPr algn="l"/>
            <a:r>
              <a:rPr lang="nl-NL" sz="4000" dirty="0" smtClean="0"/>
              <a:t>Applicatieontwikkeling</a:t>
            </a:r>
            <a:br>
              <a:rPr lang="nl-NL" sz="4000" dirty="0" smtClean="0"/>
            </a:br>
            <a:r>
              <a:rPr lang="nl-NL" sz="4000" dirty="0" smtClean="0"/>
              <a:t>in de praktijk</a:t>
            </a:r>
            <a:endParaRPr lang="nl-NL" sz="4000" dirty="0">
              <a:solidFill>
                <a:schemeClr val="bg1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nl-NL" dirty="0" smtClean="0"/>
              <a:t>Erik van Appeldoorn</a:t>
            </a:r>
            <a:endParaRPr lang="nl-NL" dirty="0"/>
          </a:p>
          <a:p>
            <a:pPr algn="l"/>
            <a:r>
              <a:rPr lang="nl-NL" dirty="0" smtClean="0"/>
              <a:t>erik@nforza.nl</a:t>
            </a:r>
          </a:p>
        </p:txBody>
      </p:sp>
    </p:spTree>
    <p:extLst>
      <p:ext uri="{BB962C8B-B14F-4D97-AF65-F5344CB8AC3E}">
        <p14:creationId xmlns:p14="http://schemas.microsoft.com/office/powerpoint/2010/main" val="26108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Applicatieontwikkeling in </a:t>
            </a:r>
            <a:r>
              <a:rPr lang="nl-NL" dirty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Thema’s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Requirements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Application design</a:t>
            </a:r>
          </a:p>
          <a:p>
            <a:r>
              <a:rPr lang="en-US" dirty="0" smtClean="0"/>
              <a:t>Projectmanagement</a:t>
            </a:r>
          </a:p>
          <a:p>
            <a:r>
              <a:rPr lang="en-US" dirty="0" smtClean="0"/>
              <a:t>Begroten </a:t>
            </a:r>
            <a:r>
              <a:rPr lang="en-US" dirty="0"/>
              <a:t>en </a:t>
            </a:r>
            <a:r>
              <a:rPr lang="en-US" dirty="0" smtClean="0"/>
              <a:t>budgetbewaking</a:t>
            </a:r>
          </a:p>
          <a:p>
            <a:r>
              <a:rPr lang="en-US" dirty="0" smtClean="0"/>
              <a:t>Deployment </a:t>
            </a:r>
            <a:endParaRPr lang="en-US" dirty="0"/>
          </a:p>
          <a:p>
            <a:r>
              <a:rPr lang="en-US" dirty="0" smtClean="0"/>
              <a:t>Maintanance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Applicatieontwikkeling in </a:t>
            </a:r>
            <a:r>
              <a:rPr lang="nl-NL" dirty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Indeling</a:t>
            </a:r>
          </a:p>
          <a:p>
            <a:r>
              <a:rPr lang="en-US" dirty="0" smtClean="0"/>
              <a:t>09:30 - 10:00 </a:t>
            </a:r>
            <a:r>
              <a:rPr lang="en-US" smtClean="0"/>
              <a:t>Inloop</a:t>
            </a:r>
            <a:endParaRPr lang="en-US" dirty="0" smtClean="0"/>
          </a:p>
          <a:p>
            <a:r>
              <a:rPr lang="en-US" dirty="0" smtClean="0"/>
              <a:t>10:00 – 12:30 Thema 1</a:t>
            </a:r>
          </a:p>
          <a:p>
            <a:r>
              <a:rPr lang="en-US" dirty="0" smtClean="0"/>
              <a:t>12:30 – 13:30 Lunch</a:t>
            </a:r>
          </a:p>
          <a:p>
            <a:r>
              <a:rPr lang="en-US" dirty="0" smtClean="0"/>
              <a:t>13:30 – 16:00 Thema 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Applicatieontwikkeling in </a:t>
            </a:r>
            <a:r>
              <a:rPr lang="nl-NL" dirty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 gaan we vooral </a:t>
            </a:r>
            <a:r>
              <a:rPr lang="en-US" b="1" dirty="0" smtClean="0"/>
              <a:t>niet</a:t>
            </a:r>
            <a:r>
              <a:rPr lang="en-US" dirty="0" smtClean="0"/>
              <a:t> doen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Heel veel theorie behandelen</a:t>
            </a:r>
          </a:p>
          <a:p>
            <a:r>
              <a:rPr lang="en-US" dirty="0" smtClean="0"/>
              <a:t>Vertellen hoe het moet</a:t>
            </a:r>
          </a:p>
          <a:p>
            <a:r>
              <a:rPr lang="en-US" dirty="0" smtClean="0"/>
              <a:t>PowerPoint coma sessies</a:t>
            </a:r>
          </a:p>
          <a:p>
            <a:r>
              <a:rPr lang="en-US" dirty="0" smtClean="0"/>
              <a:t>Lesmateriaal ontwikkelen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Applicatieontwikkeling in </a:t>
            </a:r>
            <a:r>
              <a:rPr lang="nl-NL" dirty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Wat gaan we dan </a:t>
            </a:r>
            <a:r>
              <a:rPr lang="en-US" b="1" dirty="0" smtClean="0"/>
              <a:t>wel </a:t>
            </a:r>
            <a:r>
              <a:rPr lang="en-US" dirty="0" smtClean="0"/>
              <a:t>doen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Veel praktijkervaringen met </a:t>
            </a:r>
            <a:r>
              <a:rPr lang="en-US" dirty="0" err="1" smtClean="0"/>
              <a:t>elkaar</a:t>
            </a:r>
            <a:r>
              <a:rPr lang="en-US" dirty="0" smtClean="0"/>
              <a:t> delen</a:t>
            </a:r>
          </a:p>
          <a:p>
            <a:r>
              <a:rPr lang="en-US" dirty="0" smtClean="0"/>
              <a:t>Discussieren</a:t>
            </a:r>
          </a:p>
          <a:p>
            <a:r>
              <a:rPr lang="en-US" dirty="0" smtClean="0"/>
              <a:t>Debatteren</a:t>
            </a:r>
          </a:p>
          <a:p>
            <a:r>
              <a:rPr lang="en-US" dirty="0" smtClean="0"/>
              <a:t>Beetje theorie behandelen</a:t>
            </a:r>
          </a:p>
          <a:p>
            <a:r>
              <a:rPr lang="en-US" dirty="0" smtClean="0"/>
              <a:t>Nadenken over relatie met </a:t>
            </a:r>
            <a:r>
              <a:rPr lang="en-US" dirty="0" smtClean="0"/>
              <a:t>MBO </a:t>
            </a:r>
            <a:r>
              <a:rPr lang="en-US" dirty="0" err="1" smtClean="0"/>
              <a:t>onderwijs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Applicatieontwikkeling in </a:t>
            </a:r>
            <a:r>
              <a:rPr lang="nl-NL" dirty="0"/>
              <a:t>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REGELS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“The only rule is there are no rules”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Forza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NForza_PPT.potx</Template>
  <TotalTime>262</TotalTime>
  <Words>111</Words>
  <Application>Microsoft Office PowerPoint</Application>
  <PresentationFormat>On-screen Show (4:3)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NForza_PPT</vt:lpstr>
      <vt:lpstr>Applicatieontwikkeling in de praktijk</vt:lpstr>
      <vt:lpstr>Applicatieontwikkeling in de praktijk</vt:lpstr>
      <vt:lpstr>Applicatieontwikkeling in de praktijk</vt:lpstr>
      <vt:lpstr>Applicatieontwikkeling in de praktijk</vt:lpstr>
      <vt:lpstr>Applicatieontwikkeling in de praktijk</vt:lpstr>
      <vt:lpstr>Applicatieontwikkeling in de praktijk</vt:lpstr>
    </vt:vector>
  </TitlesOfParts>
  <Company>Sensum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Marcel de Boer</dc:creator>
  <cp:lastModifiedBy>Erik van Appeldoorn</cp:lastModifiedBy>
  <cp:revision>27</cp:revision>
  <dcterms:created xsi:type="dcterms:W3CDTF">2012-07-17T16:55:55Z</dcterms:created>
  <dcterms:modified xsi:type="dcterms:W3CDTF">2014-10-17T08:57:19Z</dcterms:modified>
</cp:coreProperties>
</file>