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8350187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8350187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bfcab3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bfcab3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bfcab33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bfcab33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bfcab33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bfcab3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8350187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a8350187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8eba60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a8eba60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bfcab33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bfcab3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bfcab33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bfcab33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bfcab33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bfcab33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83501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83501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8eba60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8eba60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835018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835018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8eba6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8eba6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8350187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8350187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jpg"/><Relationship Id="rId10" Type="http://schemas.openxmlformats.org/officeDocument/2006/relationships/image" Target="../media/image25.jpg"/><Relationship Id="rId13" Type="http://schemas.openxmlformats.org/officeDocument/2006/relationships/image" Target="../media/image16.jpg"/><Relationship Id="rId1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5" Type="http://schemas.openxmlformats.org/officeDocument/2006/relationships/image" Target="../media/image20.jpg"/><Relationship Id="rId14" Type="http://schemas.openxmlformats.org/officeDocument/2006/relationships/image" Target="../media/image19.jpg"/><Relationship Id="rId16" Type="http://schemas.openxmlformats.org/officeDocument/2006/relationships/image" Target="../media/image9.jpg"/><Relationship Id="rId5" Type="http://schemas.openxmlformats.org/officeDocument/2006/relationships/image" Target="../media/image3.jpg"/><Relationship Id="rId6" Type="http://schemas.openxmlformats.org/officeDocument/2006/relationships/image" Target="../media/image13.jpg"/><Relationship Id="rId7" Type="http://schemas.openxmlformats.org/officeDocument/2006/relationships/image" Target="../media/image6.jpg"/><Relationship Id="rId8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eeksforgeeks.org/k-means-clustering-introduction/" TargetMode="External"/><Relationship Id="rId4" Type="http://schemas.openxmlformats.org/officeDocument/2006/relationships/hyperlink" Target="https://en.wikipedia.org/wiki/GrabCut" TargetMode="External"/><Relationship Id="rId5" Type="http://schemas.openxmlformats.org/officeDocument/2006/relationships/hyperlink" Target="https://docs.opencv.org/master/d5/d38/group__core__cluster.html#ga9a34dc06c6ec9460e90860f15bcd2f88" TargetMode="External"/><Relationship Id="rId6" Type="http://schemas.openxmlformats.org/officeDocument/2006/relationships/hyperlink" Target="https://towardsdatascience.com/how-do-self-driving-cars-see-13054aee2503" TargetMode="External"/><Relationship Id="rId7" Type="http://schemas.openxmlformats.org/officeDocument/2006/relationships/hyperlink" Target="https://cloud.google.com/vis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GrabCut" TargetMode="External"/><Relationship Id="rId4" Type="http://schemas.openxmlformats.org/officeDocument/2006/relationships/hyperlink" Target="https://docs.opencv.org/master/d7/d1b/group__imgproc__misc.html#ga909c1dda50efcbeaa3ce126be862b37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Image labeling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Deng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 Maldonado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GrabCut Algorithms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Opencv function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(around 7 sec each segments for the rose(100KB))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Advanced math, a lot math(hard to understand)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Needed user to specify the window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35-55% more labels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25" y="1792675"/>
            <a:ext cx="1936475" cy="11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23" y="3362125"/>
            <a:ext cx="526448" cy="34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923" y="2946926"/>
            <a:ext cx="526432" cy="34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923" y="3777344"/>
            <a:ext cx="526448" cy="347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975" y="2946926"/>
            <a:ext cx="526448" cy="34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2971" y="3362138"/>
            <a:ext cx="526448" cy="34706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2063400" y="1792675"/>
            <a:ext cx="25086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Extra Labels generated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Art*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Black-and-white*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Bud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Close-up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Cut Flowers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Darkness*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Font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Green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Hibiscus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Leaf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Macro photography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Mallow Family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Monochrome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Monochrome photography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Night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Mavales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Still life photography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Yellow 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514625" y="1685238"/>
            <a:ext cx="25086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Extra Labels generated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Art*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Black-and-white*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Blue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Cave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Darkness*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Fawn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Light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Midnight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Night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Organism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Photography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Plant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Pug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Rock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Shadow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Sky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Tail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World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Char char="○"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Yellow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73193" y="3985129"/>
            <a:ext cx="540244" cy="389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2000" y="1792676"/>
            <a:ext cx="1936476" cy="123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73193" y="3046213"/>
            <a:ext cx="540244" cy="3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2003" y="3046225"/>
            <a:ext cx="540244" cy="3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72003" y="3515678"/>
            <a:ext cx="540244" cy="3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73193" y="3515676"/>
            <a:ext cx="540244" cy="3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72000" y="3985137"/>
            <a:ext cx="540252" cy="389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22975" y="3777375"/>
            <a:ext cx="540225" cy="3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71900" y="1919075"/>
            <a:ext cx="4418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Sliding window chunk segments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cropping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shift algorithm and other techniques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25" y="3268875"/>
            <a:ext cx="1538375" cy="12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599" y="3268874"/>
            <a:ext cx="1538375" cy="1233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3973" y="3268875"/>
            <a:ext cx="1244811" cy="12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3444" y="2046425"/>
            <a:ext cx="4306925" cy="24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Extracting image abstractions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Extracting object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not control labels returned based on probability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Questions？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https://www.geeksforgeeks.org/k-means-clustering-introduction/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https://en.wikipedia.org/wiki/GrabCut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https://docs.opencv.org/master/d5/d38/group__core__cluster.html#ga9a34dc06c6ec9460e90860f15bcd2f88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https://towardsdatascience.com/how-do-self-driving-cars-see-13054aee2503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7"/>
              </a:rPr>
              <a:t>https://cloud.google.com/vision/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</a:t>
            </a:r>
            <a:r>
              <a:rPr lang="en"/>
              <a:t>Scope: Labeling Limitations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301550" y="1919075"/>
            <a:ext cx="3392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in subjectivity of humans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anguage limitations for image search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4829623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4639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image is segmented using: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K-Means clustering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GrabC</a:t>
            </a:r>
            <a:r>
              <a:rPr lang="en"/>
              <a:t>ut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Segmented images sent to google’s vision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have to train a model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700" y="549778"/>
            <a:ext cx="3582300" cy="407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Class Probability Map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4100100" cy="29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cell given a </a:t>
            </a:r>
            <a:r>
              <a:rPr lang="en"/>
              <a:t>class based on probabilities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all the classes for each segment above a probability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9075"/>
            <a:ext cx="4122001" cy="1909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 cluster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Initialize centroid with random pixel color value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a given iterations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calculate the </a:t>
            </a:r>
            <a:r>
              <a:rPr lang="en"/>
              <a:t>euclidean distance between each pixel value and centroids 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Assign pixel to centroid(cluster)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Update the centroid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stop after certain iterations or two of the labeled set are the same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 mean cluster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50" y="893350"/>
            <a:ext cx="2943925" cy="16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50" y="2846050"/>
            <a:ext cx="2943916" cy="16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0250" y="893350"/>
            <a:ext cx="2943925" cy="167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560250" y="3465000"/>
            <a:ext cx="4802100" cy="1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Left top: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original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rose picture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Left bottom: K value(cluster):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Right: K value(cluster): 4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 cluster 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Opencv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to use when object is </a:t>
            </a:r>
            <a:r>
              <a:rPr lang="en"/>
              <a:t>unicolor</a:t>
            </a:r>
            <a:r>
              <a:rPr lang="en"/>
              <a:t> and have </a:t>
            </a:r>
            <a:r>
              <a:rPr lang="en"/>
              <a:t>distinct coloring than background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Computational expensive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provide segmented image based on object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Noise pixel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GrabCut Algorithms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specific bounding windows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Estimate color distribution based the bounding area and background(gaussian mixture model)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https://en.wikipedia.org/wiki/GrabCut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https://docs.opencv.org/master/d7/d1b/group__imgproc__misc.html#ga909c1dda50efcbeaa3ce126be862b37f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GrabCut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0200"/>
            <a:ext cx="3008075" cy="17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925" y="820200"/>
            <a:ext cx="3008064" cy="17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36325"/>
            <a:ext cx="3008075" cy="171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717450" y="2949600"/>
            <a:ext cx="38637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Specified four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quadrant and a center window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opencv GrabCut call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