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91" r:id="rId4"/>
    <p:sldId id="293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CC"/>
    <a:srgbClr val="00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>
      <p:cViewPr>
        <p:scale>
          <a:sx n="125" d="100"/>
          <a:sy n="125" d="100"/>
        </p:scale>
        <p:origin x="-158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DEVOPS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last stage of full-stack software development is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devops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division discusses testing, building, and deploying to the internet.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tradtional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deployment process for a small app is just a matter of running a few command lines and send the application on the internet.  However, for larger applications, 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his process is often automated using CI/CD pipelines using Jenkins.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5410200" cy="39624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Continuous Integration (CI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aspires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shorten development cycles by making each developer integrate their changes against a central code repository as often as possible.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term Continuous Delivery (CD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refers to this practice of automating the release process. 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logical continuation of Continuous Delivery is Continuous Deployment, in which changes in the source code that passes the tests within a continuous integration cycle is automatically deployed to production without the intervention or approval of the developer.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CI/CD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" name="Picture 3" descr="FIGURE 17.1 Continuous integration and deployment">
            <a:extLst>
              <a:ext uri="{FF2B5EF4-FFF2-40B4-BE49-F238E27FC236}">
                <a16:creationId xmlns:a16="http://schemas.microsoft.com/office/drawing/2014/main" xmlns="" id="{D7E298F0-EBEC-4980-9A08-F7ED4811A7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742950"/>
            <a:ext cx="2971800" cy="404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8100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When deploying, it’s important to pick the right technology for the job.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hosting solutions are better for security, scaling, or performance.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most popular plans include AWS and Azure.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DEPLOYING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819150"/>
            <a:ext cx="298348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191</Words>
  <Application>Microsoft Office PowerPoint</Application>
  <PresentationFormat>On-screen Show (16:9)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DEVOPS</vt:lpstr>
      <vt:lpstr>BACKGROUND</vt:lpstr>
      <vt:lpstr>CI/CD</vt:lpstr>
      <vt:lpstr>DEPLOYING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412</cp:revision>
  <dcterms:created xsi:type="dcterms:W3CDTF">2018-08-06T22:35:07Z</dcterms:created>
  <dcterms:modified xsi:type="dcterms:W3CDTF">2022-08-28T03:17:55Z</dcterms:modified>
</cp:coreProperties>
</file>