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83" r:id="rId3"/>
    <p:sldId id="284" r:id="rId4"/>
    <p:sldId id="285" r:id="rId5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F6600"/>
    <a:srgbClr val="003296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>
      <p:cViewPr>
        <p:scale>
          <a:sx n="66" d="100"/>
          <a:sy n="66" d="100"/>
        </p:scale>
        <p:origin x="-3114" y="-14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A9CCEFF-0A0A-4D18-9D3D-9390754362B8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F85CFD2-25F4-4B4B-9AA5-C29AFAA704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5CFD2-25F4-4B4B-9AA5-C29AFAA7047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4493-6C2E-4221-B622-2C8A1793D230}" type="datetime1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1033-416B-41D0-8B7C-6BFE649EF56E}" type="datetime1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C7E4-0E75-4486-B3A5-5953938EE6C6}" type="datetime1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0530-5D0A-4ABB-A822-1E5B62D1BA60}" type="datetime1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56D5-3761-4DAE-BD2E-27BE66F3E870}" type="datetime1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C3A4-DC50-4A6A-BEC0-B6AE3C0312C7}" type="datetime1">
              <a:rPr lang="en-US" smtClean="0"/>
              <a:pPr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112E-7F21-47C6-B028-445D7516FF19}" type="datetime1">
              <a:rPr lang="en-US" smtClean="0"/>
              <a:pPr/>
              <a:t>8/27/2022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4EAD-A216-466C-9D37-AC9F19558608}" type="datetime1">
              <a:rPr lang="en-US" smtClean="0"/>
              <a:pPr/>
              <a:t>8/27/2022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F199-00E4-4648-AC59-DA20B53EC04E}" type="datetime1">
              <a:rPr lang="en-US" smtClean="0"/>
              <a:pPr/>
              <a:t>8/27/2022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3A86-787D-4C8E-81CD-32D63D7F2436}" type="datetime1">
              <a:rPr lang="en-US" smtClean="0"/>
              <a:pPr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EBCF-C80C-41D3-A781-220C2AEF6D17}" type="datetime1">
              <a:rPr lang="en-US" smtClean="0"/>
              <a:pPr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2BB0-54A9-4236-9357-C9879649F314}" type="datetime1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US" sz="3500" u="sng" dirty="0" smtClean="0">
                <a:solidFill>
                  <a:schemeClr val="bg1"/>
                </a:solidFill>
                <a:latin typeface="Arial Black" pitchFamily="34" charset="0"/>
              </a:rPr>
              <a:t>ARCHITECTURE</a:t>
            </a:r>
            <a:endParaRPr lang="en-US" sz="3500" u="sng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Applications can be written in many different shapes and forms.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There is no one size fits all in software.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Some of the most common architectures include monolith and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microservice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architectures.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BACKGROUND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35052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 a monolithic architecture the code base—encompassing, HTML, CSS, JavaScript, and whatever server-side language files are being used.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Such an architecture, with dozens if not hundreds of dependencies, is difficult to understand, test, maintain, and expand.</a:t>
            </a: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MONOLITH ARCHITECTURE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4" name="Picture 3" descr="FIGURE 17.3 Monolithic architecture">
            <a:extLst>
              <a:ext uri="{FF2B5EF4-FFF2-40B4-BE49-F238E27FC236}">
                <a16:creationId xmlns:a16="http://schemas.microsoft.com/office/drawing/2014/main" xmlns="" id="{3879DDBD-88E9-4271-90C6-F98952BEC86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02149" y="1081087"/>
            <a:ext cx="4784651" cy="37398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35052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Microservice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architecture—disaggregates the single monolith into a system comprising many small, well-defined modules, scripts or programs.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advantages of a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microservice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architecture is that it encourages distributed, non-centralized code bases and teams.</a:t>
            </a: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MICROSERVICE ARCHITECTURE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5" name="Picture 4" descr="FIGURE 17.4 Microservice architecture">
            <a:extLst>
              <a:ext uri="{FF2B5EF4-FFF2-40B4-BE49-F238E27FC236}">
                <a16:creationId xmlns:a16="http://schemas.microsoft.com/office/drawing/2014/main" xmlns="" id="{55F852E5-CB94-4411-9D8B-E03D90A0422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06036" y="984487"/>
            <a:ext cx="4680763" cy="37151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124</Words>
  <Application>Microsoft Office PowerPoint</Application>
  <PresentationFormat>On-screen Show (16:9)</PresentationFormat>
  <Paragraphs>26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ARCHITECTURE</vt:lpstr>
      <vt:lpstr>BACKGROUND</vt:lpstr>
      <vt:lpstr>MONOLITH ARCHITECTURE</vt:lpstr>
      <vt:lpstr>MICROSERVICE ARCHITECTURE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DIZAD</dc:creator>
  <cp:lastModifiedBy>dizad</cp:lastModifiedBy>
  <cp:revision>333</cp:revision>
  <dcterms:created xsi:type="dcterms:W3CDTF">2018-08-06T22:35:07Z</dcterms:created>
  <dcterms:modified xsi:type="dcterms:W3CDTF">2022-08-28T03:15:46Z</dcterms:modified>
</cp:coreProperties>
</file>