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6600"/>
    <a:srgbClr val="003296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>
        <p:scale>
          <a:sx n="100" d="100"/>
          <a:sy n="100" d="100"/>
        </p:scale>
        <p:origin x="-2124" y="-8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A9CCEFF-0A0A-4D18-9D3D-9390754362B8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F85CFD2-25F4-4B4B-9AA5-C29AFAA704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5CFD2-25F4-4B4B-9AA5-C29AFAA7047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493-6C2E-4221-B622-2C8A1793D230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033-416B-41D0-8B7C-6BFE649EF56E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C7E4-0E75-4486-B3A5-5953938EE6C6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530-5D0A-4ABB-A822-1E5B62D1BA60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56D5-3761-4DAE-BD2E-27BE66F3E870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C3A4-DC50-4A6A-BEC0-B6AE3C0312C7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12E-7F21-47C6-B028-445D7516FF19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EAD-A216-466C-9D37-AC9F19558608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F199-00E4-4648-AC59-DA20B53EC04E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3A86-787D-4C8E-81CD-32D63D7F2436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EBCF-C80C-41D3-A781-220C2AEF6D17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2BB0-54A9-4236-9357-C9879649F314}" type="datetime1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US" sz="3500" u="sng" dirty="0" smtClean="0">
                <a:solidFill>
                  <a:schemeClr val="bg1"/>
                </a:solidFill>
                <a:latin typeface="Arial Black" pitchFamily="34" charset="0"/>
              </a:rPr>
              <a:t>ATOMIC DESIGN</a:t>
            </a:r>
            <a:endParaRPr lang="en-US" sz="3500" u="sng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85750"/>
            <a:ext cx="3200400" cy="458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Atomic design is a division of UI/UX design that provides a clear methodology for a design process that has often been sporadic.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Atomic design gives the ability to traverse from abstract to concrete designs.  It allows systems </a:t>
            </a: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 promote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consistency, and scalability.</a:t>
            </a: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BACKGROUND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1219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Atomic design is a methodology for designing user interfaces by breaking it down into atoms, molecules, organisms, templates, and pages.</a:t>
            </a:r>
          </a:p>
          <a:p>
            <a:pPr algn="l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ATOMIC DESIGN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266950"/>
            <a:ext cx="59531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3276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Atoms are the most basic building blocks of matter.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They include HTML tags, form labels, and buttons.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They can also include color palettes, fonts, and animations.</a:t>
            </a: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ATOMS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895350"/>
            <a:ext cx="4876800" cy="384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3276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Molecules are formed when atoms are combined together.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Labels, inputs, and buttons are no useful by themselves, but combined together they create a useful component.</a:t>
            </a: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MOLECULES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971550"/>
            <a:ext cx="49434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2590800" cy="3962400"/>
          </a:xfrm>
        </p:spPr>
        <p:txBody>
          <a:bodyPr>
            <a:normAutofit fontScale="85000" lnSpcReduction="10000"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Organisms are groups of molecules that are joined together to form a complex section of an interface, like a banner bar.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Users are not always interested in molecules, but organisms start to give an app shape.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Organisms can consist of logos, navigation bars, search forms, or social media channels.</a:t>
            </a: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ORGANISMS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047750"/>
            <a:ext cx="544179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26670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Templates consist of groups of organisms that are stitched together to form pages.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where the design of the page comes together.</a:t>
            </a: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TEMPLATES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819150"/>
            <a:ext cx="5257800" cy="402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26670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Pages are instances of templates.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Placeholder content is replaced with content to give accurate depiction of what the user will see.</a:t>
            </a: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PAGES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895350"/>
            <a:ext cx="5105400" cy="392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2743200" cy="396240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Storybook is a tool for UI development. It makes development faster and easier by isolating components. 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allows you to work on one component at a time. You can develop entire UIs without needing to start up a complex dev stack, force certain data into your database, or navigate around your application.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STORYBOOK.JS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895350"/>
            <a:ext cx="5629275" cy="3762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309</Words>
  <Application>Microsoft Office PowerPoint</Application>
  <PresentationFormat>On-screen Show (16:9)</PresentationFormat>
  <Paragraphs>58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ATOMIC DESIGN</vt:lpstr>
      <vt:lpstr>BACKGROUND</vt:lpstr>
      <vt:lpstr>ATOMIC DESIGN</vt:lpstr>
      <vt:lpstr>ATOMS</vt:lpstr>
      <vt:lpstr>MOLECULES</vt:lpstr>
      <vt:lpstr>ORGANISMS</vt:lpstr>
      <vt:lpstr>TEMPLATES</vt:lpstr>
      <vt:lpstr>PAGES</vt:lpstr>
      <vt:lpstr>STORYBOOK.JS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DIZAD</dc:creator>
  <cp:lastModifiedBy>dizad</cp:lastModifiedBy>
  <cp:revision>310</cp:revision>
  <dcterms:created xsi:type="dcterms:W3CDTF">2018-08-06T22:35:07Z</dcterms:created>
  <dcterms:modified xsi:type="dcterms:W3CDTF">2022-07-13T16:48:43Z</dcterms:modified>
</cp:coreProperties>
</file>