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83" r:id="rId3"/>
    <p:sldId id="308" r:id="rId4"/>
    <p:sldId id="309" r:id="rId5"/>
    <p:sldId id="311" r:id="rId6"/>
    <p:sldId id="310" r:id="rId7"/>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6600"/>
    <a:srgbClr val="00329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p:cViewPr>
        <p:scale>
          <a:sx n="100" d="100"/>
          <a:sy n="100" d="100"/>
        </p:scale>
        <p:origin x="-2124" y="-85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4/6/2022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4/6/2022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AUTHENTICATION</a:t>
            </a:r>
            <a:endParaRPr lang="en-US" sz="3500" u="sng" dirty="0">
              <a:solidFill>
                <a:schemeClr val="bg1"/>
              </a:solidFill>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Authentication is the process of assuring that a user has the right to view a certain page or feature of an app.</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Authentication can take the form of users providing usernames/passwords, fingerprint detection, or facial recognition.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field of security has a big hand on proper authentication.</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SECURITY</a:t>
            </a:r>
            <a:endParaRPr lang="en-US" sz="3500" u="sng" dirty="0">
              <a:solidFill>
                <a:schemeClr val="bg1"/>
              </a:solidFill>
              <a:latin typeface="Arial Black"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4648200" y="895350"/>
            <a:ext cx="3940054" cy="3898827"/>
          </a:xfrm>
          <a:prstGeom prst="rect">
            <a:avLst/>
          </a:prstGeom>
          <a:noFill/>
          <a:ln w="9525">
            <a:noFill/>
            <a:miter lim="800000"/>
            <a:headEnd/>
            <a:tailEnd/>
          </a:ln>
        </p:spPr>
      </p:pic>
      <p:sp>
        <p:nvSpPr>
          <p:cNvPr id="5" name="Subtitle 2"/>
          <p:cNvSpPr>
            <a:spLocks noGrp="1"/>
          </p:cNvSpPr>
          <p:nvPr>
            <p:ph type="subTitle" idx="1"/>
          </p:nvPr>
        </p:nvSpPr>
        <p:spPr>
          <a:xfrm>
            <a:off x="304800" y="971550"/>
            <a:ext cx="4038600" cy="3962400"/>
          </a:xfrm>
        </p:spPr>
        <p:txBody>
          <a:bodyPr>
            <a:normAutofit fontScale="92500" lnSpcReduction="1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Passwords should not be a password you used on other apps.  The reason for this is because some apps are not as secure as others, and when they are compromised, they will use that password on your other apps and gain access, especially when most apps do not use 2-factor authentication.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Passwords should also be long with a variety of characters because it takes longer to crack </a:t>
            </a:r>
            <a:r>
              <a:rPr lang="en-US" sz="2000" smtClean="0">
                <a:solidFill>
                  <a:schemeClr val="tx1">
                    <a:lumMod val="65000"/>
                    <a:lumOff val="35000"/>
                  </a:schemeClr>
                </a:solidFill>
                <a:latin typeface="Arial" pitchFamily="34" charset="0"/>
                <a:cs typeface="Arial" pitchFamily="34" charset="0"/>
              </a:rPr>
              <a:t>those passwords.</a:t>
            </a: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txBox="1">
            <a:spLocks/>
          </p:cNvSpPr>
          <p:nvPr/>
        </p:nvSpPr>
        <p:spPr>
          <a:xfrm>
            <a:off x="0" y="228600"/>
            <a:ext cx="9144000" cy="4381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500" b="0" i="0" u="sng" strike="noStrike" kern="1200" cap="none" spc="0" normalizeH="0" baseline="0" noProof="0" dirty="0" smtClean="0">
                <a:ln>
                  <a:noFill/>
                </a:ln>
                <a:solidFill>
                  <a:srgbClr val="3366CC"/>
                </a:solidFill>
                <a:effectLst/>
                <a:uLnTx/>
                <a:uFillTx/>
                <a:latin typeface="Arial Black" pitchFamily="34" charset="0"/>
                <a:ea typeface="+mj-ea"/>
                <a:cs typeface="+mj-cs"/>
              </a:rPr>
              <a:t>PASSWORD SELECTION</a:t>
            </a:r>
            <a:endParaRPr kumimoji="0" lang="en-US" sz="2500" b="0" i="0" u="sng" strike="noStrike" kern="1200" cap="none" spc="0" normalizeH="0" baseline="0" noProof="0" dirty="0">
              <a:ln>
                <a:noFill/>
              </a:ln>
              <a:solidFill>
                <a:srgbClr val="3366CC"/>
              </a:solidFill>
              <a:effectLst/>
              <a:uLnTx/>
              <a:uFillTx/>
              <a:latin typeface="Arial Black" pitchFamily="34" charset="0"/>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Authentication usually occurs on backend scripting because it is more secure than on client-side scripting.</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 is better to authenticate with libraries such as express-user-management or express-</a:t>
            </a:r>
            <a:r>
              <a:rPr lang="en-US" sz="2000" dirty="0" err="1" smtClean="0">
                <a:solidFill>
                  <a:schemeClr val="tx1">
                    <a:lumMod val="65000"/>
                    <a:lumOff val="35000"/>
                  </a:schemeClr>
                </a:solidFill>
                <a:latin typeface="Arial" pitchFamily="34" charset="0"/>
                <a:cs typeface="Arial" pitchFamily="34" charset="0"/>
              </a:rPr>
              <a:t>openid</a:t>
            </a:r>
            <a:r>
              <a:rPr lang="en-US" sz="2000" dirty="0" smtClean="0">
                <a:solidFill>
                  <a:schemeClr val="tx1">
                    <a:lumMod val="65000"/>
                    <a:lumOff val="35000"/>
                  </a:schemeClr>
                </a:solidFill>
                <a:latin typeface="Arial" pitchFamily="34" charset="0"/>
                <a:cs typeface="Arial" pitchFamily="34" charset="0"/>
              </a:rPr>
              <a:t>-connect.  These libraries will store the user profiles on their own servers, so that data becomes separate from your application database.  These libraries also provide standard features like logging in using your Google or </a:t>
            </a:r>
            <a:r>
              <a:rPr lang="en-US" sz="2000" dirty="0" err="1" smtClean="0">
                <a:solidFill>
                  <a:schemeClr val="tx1">
                    <a:lumMod val="65000"/>
                    <a:lumOff val="35000"/>
                  </a:schemeClr>
                </a:solidFill>
                <a:latin typeface="Arial" pitchFamily="34" charset="0"/>
                <a:cs typeface="Arial" pitchFamily="34" charset="0"/>
              </a:rPr>
              <a:t>Facebook</a:t>
            </a:r>
            <a:r>
              <a:rPr lang="en-US" sz="2000" dirty="0" smtClean="0">
                <a:solidFill>
                  <a:schemeClr val="tx1">
                    <a:lumMod val="65000"/>
                    <a:lumOff val="35000"/>
                  </a:schemeClr>
                </a:solidFill>
                <a:latin typeface="Arial" pitchFamily="34" charset="0"/>
                <a:cs typeface="Arial" pitchFamily="34" charset="0"/>
              </a:rPr>
              <a:t> account, </a:t>
            </a:r>
            <a:r>
              <a:rPr lang="en-US" sz="2000" dirty="0" err="1" smtClean="0">
                <a:solidFill>
                  <a:schemeClr val="tx1">
                    <a:lumMod val="65000"/>
                    <a:lumOff val="35000"/>
                  </a:schemeClr>
                </a:solidFill>
                <a:latin typeface="Arial" pitchFamily="34" charset="0"/>
                <a:cs typeface="Arial" pitchFamily="34" charset="0"/>
              </a:rPr>
              <a:t>loging</a:t>
            </a:r>
            <a:r>
              <a:rPr lang="en-US" sz="2000" dirty="0" smtClean="0">
                <a:solidFill>
                  <a:schemeClr val="tx1">
                    <a:lumMod val="65000"/>
                    <a:lumOff val="35000"/>
                  </a:schemeClr>
                </a:solidFill>
                <a:latin typeface="Arial" pitchFamily="34" charset="0"/>
                <a:cs typeface="Arial" pitchFamily="34" charset="0"/>
              </a:rPr>
              <a:t> out, or features for resetting your password if you forgot it.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important that authentication is maintained throughout every page of the app, otherwise if someone has the URL of an admin page, they can simply paste it on a browse and gain access.</a:t>
            </a: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DESIGN CONSIDERATIONS</a:t>
            </a:r>
            <a:endParaRPr lang="en-US" sz="2500" u="sng" dirty="0">
              <a:solidFill>
                <a:srgbClr val="3366CC"/>
              </a:solidFill>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Add 20 min inactivity timeouts.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Add a lock after 5 log attempts with a 3 - 5min delay.</a:t>
            </a:r>
            <a:r>
              <a:rPr lang="en-US" sz="2000" dirty="0" smtClean="0">
                <a:solidFill>
                  <a:schemeClr val="tx1">
                    <a:lumMod val="65000"/>
                    <a:lumOff val="35000"/>
                  </a:schemeClr>
                </a:solidFill>
                <a:latin typeface="Arial" pitchFamily="34" charset="0"/>
                <a:cs typeface="Arial" pitchFamily="34" charset="0"/>
              </a:rPr>
              <a:t> </a:t>
            </a: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DESIGN CONSIDERATIONS</a:t>
            </a:r>
            <a:endParaRPr lang="en-US" sz="2500" u="sng" dirty="0">
              <a:solidFill>
                <a:srgbClr val="3366CC"/>
              </a:solidFill>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Passwords should never be processed on the client side, only server side.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Passwords should never be stored as is, they should be hashed.  Hashes manipulates strings into bit-type chars that are difficult to decrypt.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 is better to store hashes instead </a:t>
            </a:r>
            <a:r>
              <a:rPr lang="en-US" sz="2000" smtClean="0">
                <a:solidFill>
                  <a:schemeClr val="tx1">
                    <a:lumMod val="65000"/>
                    <a:lumOff val="35000"/>
                  </a:schemeClr>
                </a:solidFill>
                <a:latin typeface="Arial" pitchFamily="34" charset="0"/>
                <a:cs typeface="Arial" pitchFamily="34" charset="0"/>
              </a:rPr>
              <a:t>of passwords.</a:t>
            </a: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PASSWORDS</a:t>
            </a:r>
            <a:endParaRPr lang="en-US" sz="2500" u="sng" dirty="0">
              <a:solidFill>
                <a:srgbClr val="3366CC"/>
              </a:solidFill>
              <a:latin typeface="Arial Black"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325</Words>
  <Application>Microsoft Office PowerPoint</Application>
  <PresentationFormat>On-screen Show (16:9)</PresentationFormat>
  <Paragraphs>42</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AUTHENTICATION</vt:lpstr>
      <vt:lpstr>BACKGROUND</vt:lpstr>
      <vt:lpstr>SECURITY</vt:lpstr>
      <vt:lpstr>DESIGN CONSIDERATIONS</vt:lpstr>
      <vt:lpstr>DESIGN CONSIDERATIONS</vt:lpstr>
      <vt:lpstr>PASSWORDS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304</cp:revision>
  <dcterms:created xsi:type="dcterms:W3CDTF">2018-08-06T22:35:07Z</dcterms:created>
  <dcterms:modified xsi:type="dcterms:W3CDTF">2022-04-07T03:56:18Z</dcterms:modified>
</cp:coreProperties>
</file>