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3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12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AXIOS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419350"/>
            <a:ext cx="242796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Axios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a library for making API calls easier to write.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very flexible like moment.js, it allows you to write APIs in many different shapes or forms and will still return useful results.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 example, multiple arguments can be used, arguments at different locations can be used.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GET EXAMPLE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14550"/>
            <a:ext cx="7315200" cy="118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61</Words>
  <Application>Microsoft Office PowerPoint</Application>
  <PresentationFormat>On-screen Show (16:9)</PresentationFormat>
  <Paragraphs>12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AXIOS</vt:lpstr>
      <vt:lpstr>Slide 2</vt:lpstr>
      <vt:lpstr>BACKGROUND</vt:lpstr>
      <vt:lpstr>GET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304</cp:revision>
  <dcterms:created xsi:type="dcterms:W3CDTF">2018-08-06T22:35:07Z</dcterms:created>
  <dcterms:modified xsi:type="dcterms:W3CDTF">2022-04-06T00:37:56Z</dcterms:modified>
</cp:coreProperties>
</file>