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63" r:id="rId4"/>
    <p:sldId id="264" r:id="rId5"/>
    <p:sldId id="257" r:id="rId6"/>
    <p:sldId id="258" r:id="rId7"/>
    <p:sldId id="266" r:id="rId8"/>
    <p:sldId id="259" r:id="rId9"/>
    <p:sldId id="265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0" r:id="rId26"/>
    <p:sldId id="281" r:id="rId27"/>
    <p:sldId id="286" r:id="rId28"/>
    <p:sldId id="282" r:id="rId29"/>
    <p:sldId id="283" r:id="rId30"/>
    <p:sldId id="284" r:id="rId3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3296"/>
    <a:srgbClr val="563B7D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>
        <p:scale>
          <a:sx n="75" d="100"/>
          <a:sy n="75" d="100"/>
        </p:scale>
        <p:origin x="-666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BOOTSTRAP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DON’T GO OVER 12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1295400" y="1047750"/>
            <a:ext cx="7010400" cy="373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TYPOGRAPHY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40386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Bootstrap has a series of classes that can be applied for standard text colors and highlight colors.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good to use these built-in Bootstrap classes to maintain consistency so that all text and highlights are using the same colors.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047750"/>
            <a:ext cx="26574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028950"/>
            <a:ext cx="31432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TABLES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Bootstrap can also be used for tables.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 applying the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Arial" pitchFamily="34" charset="0"/>
              </a:rPr>
              <a:t>‘table’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Arial" pitchFamily="34" charset="0"/>
              </a:rPr>
              <a:t>‘table-bordered’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Arial" pitchFamily="34" charset="0"/>
              </a:rPr>
              <a:t>‘table-striped’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Arial" pitchFamily="34" charset="0"/>
              </a:rPr>
              <a:t> and ‘table-hover’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class, a table can look much more professional from the default HTML table.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57550"/>
            <a:ext cx="72675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71750"/>
            <a:ext cx="558913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WELLS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.well class adds a rounded gray section around an element with padding.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These are good for keeping information organized on a web page.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95550"/>
            <a:ext cx="530516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486150"/>
            <a:ext cx="52959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ALERTS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12192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Bootstrap has its own version of alerts but they are not commonly used.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Alerts are defined with the alert-success, alert-info, alert-warning, or alert-danger classes.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best to use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Toastr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for alerts.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66950"/>
            <a:ext cx="5562600" cy="231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BUTTONS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Bootstrap also has a series of button styles, similar to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Vuetify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UI.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class must be used to apply the button style, and another class can be applied to apply style, such as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-default,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-primary,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-success,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-info,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-warning,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-danger, or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-link.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Size classes can also be applied with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btn-lg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btn-sm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btn-xs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409950"/>
            <a:ext cx="57835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943350"/>
            <a:ext cx="2769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BUTTON GROUPS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good to group buttons together if they’re related.  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can save a lot of space in a form and keep a page intuitive.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66950"/>
            <a:ext cx="5306601" cy="106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714750"/>
            <a:ext cx="33445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BADGES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Badges are used to reinforce an indicator.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They are often used to indicate counts.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14550"/>
            <a:ext cx="532209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333750"/>
            <a:ext cx="170383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PROGRESS BARS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progress bar is used to show the progress of a long task.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applied using the progress and progress-bar classes.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43150"/>
            <a:ext cx="505003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71950"/>
            <a:ext cx="725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LIST GROUP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Bootstrap has a much better way of displaying lists than the standard &lt;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&gt; or &lt;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&gt; HTML tags.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list can be applied using the list-group and list-group-item classes.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495550"/>
            <a:ext cx="3409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486150"/>
            <a:ext cx="40576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733550"/>
            <a:ext cx="217238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PANELS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Panels are similar to wells, but they are better for sections that need a header.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apply a panel, a panel-heading, and panel-body should be applied.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19350"/>
            <a:ext cx="430236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62350"/>
            <a:ext cx="51244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DROPDOWNS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Bootstrap also has a standardize class for dropdowns.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applied using the dropdown and dropdown-toggle classes.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62150"/>
            <a:ext cx="74009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800350"/>
            <a:ext cx="2057400" cy="194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COLLAPSE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Forms that have a lot of content should have a way to be collapsed, otherwise it may intimidate the user.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make an element collapsible, the collapse class can be used with collapse assigned to a data-toggle attribute.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52750"/>
            <a:ext cx="7563971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FORMS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good to use Bootstrap form classes when designing forms because they use a set of standard inline and block spaces that are often seen in industrial applications.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Some of the most common Bootstrap form classes are form-group, form-control, and form-inline.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important to include these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divs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inside an HTML &lt;form&gt; tag to take advantage of form HTML, such as the type=‘submit’ attribute that allows pressing the ENTER button to click the submit button.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FORMS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962150"/>
            <a:ext cx="3771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57350"/>
            <a:ext cx="418011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INPUTS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457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form-control class supports all sorts of HTML controls such as textboxes,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textareas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checkboxes, radios, and selects.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label should be applied to each control input by using the Bootstrap &lt;label&gt; tag to wrap the label text.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276350"/>
            <a:ext cx="2667000" cy="335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MODALS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Modals are good for displaying additional information that would otherwise crowd the form.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Modals should not contain more than a few controls or a few paragraphs of information.  If more information is required, a separate page should be created.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52750"/>
            <a:ext cx="7610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MODALS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343150"/>
            <a:ext cx="4495800" cy="101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81150"/>
            <a:ext cx="400149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POPOVER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Popovers are similar to tooltips, but they are mainly used as indicators that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popout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provide direction on where to click within an app.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190750"/>
            <a:ext cx="2590800" cy="253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33550"/>
            <a:ext cx="8305800" cy="16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AFFIX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affix class is used to fix containers that shouldn’t move when scrolling through a page.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can often be achieved using the sticky style, but sticky doesn’t always work with internet explorer, whereas affix does.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Bootstrap a library used mainly for frontend UI element development.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used to standardize textboxes and dropdowns.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includes forms, buttons, typography, tables, navigation, tables, and modals.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often used for responsive design.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Boostrap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was developed by developers at Twitter and was the first project on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back in 2011.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When importing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Boostrap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some of the standard HTML tags like &lt;h1&gt; or &lt;small&gt; may look different, because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Boostrap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will overwrite those standard tags.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TOOLTIP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3820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Bootstrap also offers classes for tooltips that look more presentable than the standard HTML title tooltip.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57350"/>
            <a:ext cx="735874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647950"/>
            <a:ext cx="2514600" cy="131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preferred way to import is to use the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npm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 install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command.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is to insert the CSS and JavaScript links(shown below) on the index.html file: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&lt;link 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='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' 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='https://maxcdn.bootstrapcdn.com/bootstrap/3.3.2/css/bootstrap.min.css'&gt;</a:t>
            </a:r>
          </a:p>
          <a:p>
            <a:pPr algn="l"/>
            <a:endParaRPr lang="en-US" sz="16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&lt;script type="text/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='https://maxcdn.bootstrapcdn.com/bootstrap/3.3.2/js/bootstrap.min.js'&gt;&lt;/script&gt;</a:t>
            </a:r>
            <a:endParaRPr lang="en-US" sz="1600" b="1" dirty="0" smtClean="0">
              <a:solidFill>
                <a:srgbClr val="0070C0"/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rmAutofit fontScale="90000"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IMPORTING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EXAMPLE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47750"/>
            <a:ext cx="505921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GRID SYSTEMS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Grid systems are used to properly organize the elements of a page, including labels, textboxes, or checkboxes.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Layouts are mainly used to organize the bulk containers like panels and headers, whereas the grid system is used to organize the inner components.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GRID CLASSES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90750"/>
            <a:ext cx="698569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THE RULE OF 12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36576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Most grid systems adapt a 12-col grid system.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critical that the width of each row does not add up to more than 12-cols, otherwise the page will overflow.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Each row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uses the &lt;div&gt; element with classes defined by the framework.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047750"/>
            <a:ext cx="450166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THE RULE OF 12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57350"/>
            <a:ext cx="873469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951</Words>
  <Application>Microsoft Office PowerPoint</Application>
  <PresentationFormat>On-screen Show (16:9)</PresentationFormat>
  <Paragraphs>88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BOOTSTRAP</vt:lpstr>
      <vt:lpstr>Slide 2</vt:lpstr>
      <vt:lpstr>BACKGROUND</vt:lpstr>
      <vt:lpstr>IMPORTING</vt:lpstr>
      <vt:lpstr>EXAMPLE</vt:lpstr>
      <vt:lpstr>GRID SYSTEMS</vt:lpstr>
      <vt:lpstr>GRID CLASSES</vt:lpstr>
      <vt:lpstr>THE RULE OF 12</vt:lpstr>
      <vt:lpstr>THE RULE OF 12</vt:lpstr>
      <vt:lpstr>DON’T GO OVER 12</vt:lpstr>
      <vt:lpstr>TYPOGRAPHY</vt:lpstr>
      <vt:lpstr>TABLES</vt:lpstr>
      <vt:lpstr>WELLS</vt:lpstr>
      <vt:lpstr>ALERTS</vt:lpstr>
      <vt:lpstr>BUTTONS</vt:lpstr>
      <vt:lpstr>BUTTON GROUPS</vt:lpstr>
      <vt:lpstr>BADGES</vt:lpstr>
      <vt:lpstr>PROGRESS BARS</vt:lpstr>
      <vt:lpstr>LIST GROUP</vt:lpstr>
      <vt:lpstr>PANELS</vt:lpstr>
      <vt:lpstr>DROPDOWNS</vt:lpstr>
      <vt:lpstr>COLLAPSE</vt:lpstr>
      <vt:lpstr>FORMS</vt:lpstr>
      <vt:lpstr>FORMS</vt:lpstr>
      <vt:lpstr>INPUTS</vt:lpstr>
      <vt:lpstr>MODALS</vt:lpstr>
      <vt:lpstr>MODALS</vt:lpstr>
      <vt:lpstr>POPOVER</vt:lpstr>
      <vt:lpstr>AFFIX</vt:lpstr>
      <vt:lpstr>TOOLTIP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289</cp:revision>
  <dcterms:created xsi:type="dcterms:W3CDTF">2018-08-06T22:35:07Z</dcterms:created>
  <dcterms:modified xsi:type="dcterms:W3CDTF">2022-01-16T04:17:29Z</dcterms:modified>
</cp:coreProperties>
</file>