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84" r:id="rId4"/>
    <p:sldId id="285" r:id="rId5"/>
    <p:sldId id="286" r:id="rId6"/>
    <p:sldId id="288" r:id="rId7"/>
    <p:sldId id="287" r:id="rId8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212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C#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C# is a commonly used language for backend development.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associated with an Microsoft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stack such as .NET and .NET Core.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IS VS AS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42950"/>
            <a:ext cx="7343775" cy="396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2819400" cy="39624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Object relational mapping is a technique for converting data between C# objects and relational database.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converts data between 2 incompatible type systems.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LINQ and SQL are example ORM software packages.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ORM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81150"/>
            <a:ext cx="5517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a Structured Query Language used to save and retrieve data from a database.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same way, LINQ is a structured query syntax built in C# and VB.NET to retrieve data from different types of data sources such as collections,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ADO.Net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DataSet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XML Docs, web service and MS SQL Server and other databases.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LINQ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INVERSION OF CONTROL/IOC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819150"/>
            <a:ext cx="5529263" cy="392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Filter = Where()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Map = Select()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 = Aggregate()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Some = Any()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= All()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ARRAY FUNCTIONALS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047750"/>
            <a:ext cx="562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657350"/>
            <a:ext cx="3781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266950"/>
            <a:ext cx="5638800" cy="50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962275"/>
            <a:ext cx="5715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3709844"/>
            <a:ext cx="5715000" cy="49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162</Words>
  <Application>Microsoft Office PowerPoint</Application>
  <PresentationFormat>On-screen Show (16:9)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C#</vt:lpstr>
      <vt:lpstr>BACKGROUND</vt:lpstr>
      <vt:lpstr>IS VS AS</vt:lpstr>
      <vt:lpstr>ORM</vt:lpstr>
      <vt:lpstr>LINQ</vt:lpstr>
      <vt:lpstr>INVERSION OF CONTROL/IOC</vt:lpstr>
      <vt:lpstr>ARRAY FUNCTIONALS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342</cp:revision>
  <dcterms:created xsi:type="dcterms:W3CDTF">2018-08-06T22:35:07Z</dcterms:created>
  <dcterms:modified xsi:type="dcterms:W3CDTF">2022-04-13T04:24:41Z</dcterms:modified>
</cp:coreProperties>
</file>