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96" r:id="rId4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smtClean="0">
                <a:solidFill>
                  <a:schemeClr val="bg1"/>
                </a:solidFill>
                <a:latin typeface="Arial Black" pitchFamily="34" charset="0"/>
              </a:rPr>
              <a:t>COMMON STACKS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COMMON JAVASCRIPT STACKS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47750"/>
            <a:ext cx="3276600" cy="159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28950"/>
            <a:ext cx="3733800" cy="13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971550"/>
            <a:ext cx="3276600" cy="175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OTHER COMMON STACKS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Python Stack: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Django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python,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as database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Ruby Stack: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Ruby, PHP, and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Linux Stack: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Linux, Apache,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MySQL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and PHP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Microsoft stack: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Blazor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ASP.NET, C#, SQL Server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51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COMMON STACKS</vt:lpstr>
      <vt:lpstr>COMMON JAVASCRIPT STACKS</vt:lpstr>
      <vt:lpstr>OTHER COMMON STACKS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300</cp:revision>
  <dcterms:created xsi:type="dcterms:W3CDTF">2018-08-06T22:35:07Z</dcterms:created>
  <dcterms:modified xsi:type="dcterms:W3CDTF">2022-03-28T01:57:30Z</dcterms:modified>
</cp:coreProperties>
</file>