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3" r:id="rId3"/>
    <p:sldId id="285" r:id="rId4"/>
    <p:sldId id="286" r:id="rId5"/>
    <p:sldId id="287" r:id="rId6"/>
    <p:sldId id="288" r:id="rId7"/>
    <p:sldId id="289" r:id="rId8"/>
    <p:sldId id="284" r:id="rId9"/>
    <p:sldId id="291" r:id="rId10"/>
    <p:sldId id="290" r:id="rId11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F6600"/>
    <a:srgbClr val="003296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>
      <p:cViewPr>
        <p:scale>
          <a:sx n="125" d="100"/>
          <a:sy n="125" d="100"/>
        </p:scale>
        <p:origin x="-1404" y="-4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A9CCEFF-0A0A-4D18-9D3D-9390754362B8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F85CFD2-25F4-4B4B-9AA5-C29AFAA704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5CFD2-25F4-4B4B-9AA5-C29AFAA7047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4493-6C2E-4221-B622-2C8A1793D230}" type="datetime1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1033-416B-41D0-8B7C-6BFE649EF56E}" type="datetime1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C7E4-0E75-4486-B3A5-5953938EE6C6}" type="datetime1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0530-5D0A-4ABB-A822-1E5B62D1BA60}" type="datetime1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56D5-3761-4DAE-BD2E-27BE66F3E870}" type="datetime1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C3A4-DC50-4A6A-BEC0-B6AE3C0312C7}" type="datetime1">
              <a:rPr lang="en-US" smtClean="0"/>
              <a:pPr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112E-7F21-47C6-B028-445D7516FF19}" type="datetime1">
              <a:rPr lang="en-US" smtClean="0"/>
              <a:pPr/>
              <a:t>4/3/2022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4EAD-A216-466C-9D37-AC9F19558608}" type="datetime1">
              <a:rPr lang="en-US" smtClean="0"/>
              <a:pPr/>
              <a:t>4/3/2022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F199-00E4-4648-AC59-DA20B53EC04E}" type="datetime1">
              <a:rPr lang="en-US" smtClean="0"/>
              <a:pPr/>
              <a:t>4/3/2022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3A86-787D-4C8E-81CD-32D63D7F2436}" type="datetime1">
              <a:rPr lang="en-US" smtClean="0"/>
              <a:pPr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EBCF-C80C-41D3-A781-220C2AEF6D17}" type="datetime1">
              <a:rPr lang="en-US" smtClean="0"/>
              <a:pPr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2BB0-54A9-4236-9357-C9879649F314}" type="datetime1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US" sz="3500" u="sng" dirty="0" smtClean="0">
                <a:solidFill>
                  <a:schemeClr val="bg1"/>
                </a:solidFill>
                <a:latin typeface="Arial Black" pitchFamily="34" charset="0"/>
              </a:rPr>
              <a:t>DEBUGGING</a:t>
            </a:r>
            <a:endParaRPr lang="en-US" sz="3500" u="sng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98494"/>
            <a:ext cx="6324600" cy="455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Debugging is the process of troubleshooting applications so they are bug-free and proper results are displayed on the browser.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Common ways of debugging include process of elimination, adding breakpoints, skimming through code, and reviewing data structures.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BACKGROUND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BUGS VS WARNINGS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534400" cy="1371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 the console of every browser, there’s a chance that warnings and bugs might prompt as shown below.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Warnings are acceptable, but bugs are not.</a:t>
            </a: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181350"/>
            <a:ext cx="8450826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571750"/>
            <a:ext cx="8382000" cy="336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TRY CATCH EXCEPTION HANDLING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534400" cy="18288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If code is likely to error out, it’s good practice to wrap the code in a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try-catch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block.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 try-catch block will not display the red error message shown in the previous slide, but instead a clean message to the user that an error occurred.  This is much better practice at displaying errors to a user.</a:t>
            </a:r>
          </a:p>
          <a:p>
            <a:pPr algn="l"/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724150"/>
            <a:ext cx="5779967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TRY CATCH EXCEPTION HANDLING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5344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Try-catch blocks should not be used on every block of code in JavaScript, because they are heavy and can slow down the performance of an app.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error message that it catches can be displayed specifically by reading the err object it provides, typically the message is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err.Message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On rare occasions, web developers also include a ‘finally’ clause after the catch clause, which tells the program to run the code inside ‘finally’ even if an exception occurred.</a:t>
            </a:r>
          </a:p>
          <a:p>
            <a:pPr algn="l"/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THROWING EXCEPTIONS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5344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Exceptions can also be thrown deliberately using the ‘throw’ syntax.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will halt the sequence of a program similar to using the return syntax of a function.</a:t>
            </a: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419350"/>
            <a:ext cx="78600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DEBUGGING WITH DEV TOOLS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216254"/>
            <a:ext cx="6317879" cy="35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2209800" cy="3886200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Browser dev tools provide an excellent way to debug client side code.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Breakpoints can be added, lines can step in and out using F10 and F11, and variables can be diagnosed at every stage of the program.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DEBUGGING WITH CONSOLE.LOG()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2590800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Console.log() is one of the best ways to display values on the browser console.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 is used heavily for testing and debugging purposes.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For complicated JSON variables, it is sometimes common to use the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stringify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() function so that the JSON can be viewed easily on a JSON viewer.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 is very lightweight and does not await the app as does the alert() function.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Every browser console allows JavaScript to be entered and tested directly as well.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714750"/>
            <a:ext cx="723029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CHOOSE YOUR PATH WISELY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742950"/>
            <a:ext cx="3429000" cy="4014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404</Words>
  <Application>Microsoft Office PowerPoint</Application>
  <PresentationFormat>On-screen Show (16:9)</PresentationFormat>
  <Paragraphs>31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DEBUGGING</vt:lpstr>
      <vt:lpstr>BACKGROUND</vt:lpstr>
      <vt:lpstr>BUGS VS WARNINGS</vt:lpstr>
      <vt:lpstr>TRY CATCH EXCEPTION HANDLING</vt:lpstr>
      <vt:lpstr>TRY CATCH EXCEPTION HANDLING</vt:lpstr>
      <vt:lpstr>THROWING EXCEPTIONS</vt:lpstr>
      <vt:lpstr>DEBUGGING WITH DEV TOOLS</vt:lpstr>
      <vt:lpstr>DEBUGGING WITH CONSOLE.LOG()</vt:lpstr>
      <vt:lpstr>CHOOSE YOUR PATH WISELY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DIZAD</dc:creator>
  <cp:lastModifiedBy>dizad</cp:lastModifiedBy>
  <cp:revision>266</cp:revision>
  <dcterms:created xsi:type="dcterms:W3CDTF">2018-08-06T22:35:07Z</dcterms:created>
  <dcterms:modified xsi:type="dcterms:W3CDTF">2022-04-03T22:05:23Z</dcterms:modified>
</cp:coreProperties>
</file>