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3" r:id="rId3"/>
    <p:sldId id="284" r:id="rId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smtClean="0">
                <a:solidFill>
                  <a:schemeClr val="bg1"/>
                </a:solidFill>
                <a:latin typeface="Arial Black" pitchFamily="34" charset="0"/>
              </a:rPr>
              <a:t>DESIGN PATTERNS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Publish subscribe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– communicate anywhere across an app.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 injection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– copy the pointers don’t create a new copy.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Façade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– create an easy to use GUI.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 the pointers don’t create a new copy.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DEPENDENCY INJECTION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33550"/>
            <a:ext cx="72009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45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 PATTERNS</vt:lpstr>
      <vt:lpstr>BACKGROUND</vt:lpstr>
      <vt:lpstr>DEPENDENCY INJECTION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307</cp:revision>
  <dcterms:created xsi:type="dcterms:W3CDTF">2018-08-06T22:35:07Z</dcterms:created>
  <dcterms:modified xsi:type="dcterms:W3CDTF">2022-05-16T20:35:01Z</dcterms:modified>
</cp:coreProperties>
</file>