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3" r:id="rId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04" d="100"/>
          <a:sy n="104" d="100"/>
        </p:scale>
        <p:origin x="-84" y="-2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DEV TYPES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UI/UX Designers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Frontend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Engineers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Backend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Engineers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Full-stack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Engineers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Dev Ops Engineers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Software Reliability Engineers(SRE)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DEV TYPES</vt:lpstr>
      <vt:lpstr>BACKGROUND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262</cp:revision>
  <dcterms:created xsi:type="dcterms:W3CDTF">2018-08-06T22:35:07Z</dcterms:created>
  <dcterms:modified xsi:type="dcterms:W3CDTF">2022-04-05T23:25:19Z</dcterms:modified>
</cp:coreProperties>
</file>