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6600"/>
    <a:srgbClr val="003296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75" d="100"/>
          <a:sy n="75" d="100"/>
        </p:scale>
        <p:origin x="-2844" y="-12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9CCEFF-0A0A-4D18-9D3D-9390754362B8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85CFD2-25F4-4B4B-9AA5-C29AFAA704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93-6C2E-4221-B622-2C8A1793D230}" type="datetime1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033-416B-41D0-8B7C-6BFE649EF56E}" type="datetime1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7E4-0E75-4486-B3A5-5953938EE6C6}" type="datetime1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530-5D0A-4ABB-A822-1E5B62D1BA60}" type="datetime1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56D5-3761-4DAE-BD2E-27BE66F3E870}" type="datetime1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C3A4-DC50-4A6A-BEC0-B6AE3C0312C7}" type="datetime1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12E-7F21-47C6-B028-445D7516FF19}" type="datetime1">
              <a:rPr lang="en-US" smtClean="0"/>
              <a:pPr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EAD-A216-466C-9D37-AC9F19558608}" type="datetime1">
              <a:rPr lang="en-US" smtClean="0"/>
              <a:pPr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F199-00E4-4648-AC59-DA20B53EC04E}" type="datetime1">
              <a:rPr lang="en-US" smtClean="0"/>
              <a:pPr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A86-787D-4C8E-81CD-32D63D7F2436}" type="datetime1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EBCF-C80C-41D3-A781-220C2AEF6D17}" type="datetime1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BB0-54A9-4236-9357-C9879649F314}" type="datetime1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US" sz="3500" u="sng" dirty="0" smtClean="0">
                <a:solidFill>
                  <a:schemeClr val="bg1"/>
                </a:solidFill>
                <a:latin typeface="Arial Black" pitchFamily="34" charset="0"/>
              </a:rPr>
              <a:t>FIDDLES</a:t>
            </a:r>
            <a:endParaRPr lang="en-US" sz="35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Fiddles are useful for showing how a code will perform without having to install any modules or packages.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Fiddles can also be very useful for interviews if your computer is not setup properly to handle certain tech stacks and packages.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They are very different than IDEs, because they are hosted on the internet and do not require installations.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BACKGROUND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Good for SPAs like React or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Vue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STACKBLITZ.COM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04950"/>
            <a:ext cx="5715000" cy="30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762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Good for JavaScript, CSS, and HTML.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CODEPEN.IO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352550"/>
            <a:ext cx="561880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533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Good for JavaScript.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WWW.JSFIDDLE.COM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04950"/>
            <a:ext cx="6324600" cy="313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533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Good for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queries and aggregates.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HTTPS://MONGOPLAYGROUND.NET/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28750"/>
            <a:ext cx="811510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42950"/>
            <a:ext cx="8610600" cy="762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Good for SQL queries and aggregates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Make sure to paste the schema queries on the left panel.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HTTP://SQLFIDDLE.COM/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81150"/>
            <a:ext cx="7391400" cy="3320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123</Words>
  <Application>Microsoft Office PowerPoint</Application>
  <PresentationFormat>On-screen Show (16:9)</PresentationFormat>
  <Paragraphs>41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FIDDLES</vt:lpstr>
      <vt:lpstr>BACKGROUND</vt:lpstr>
      <vt:lpstr>STACKBLITZ.COM</vt:lpstr>
      <vt:lpstr>CODEPEN.IO</vt:lpstr>
      <vt:lpstr>WWW.JSFIDDLE.COM</vt:lpstr>
      <vt:lpstr>HTTPS://MONGOPLAYGROUND.NET/</vt:lpstr>
      <vt:lpstr>HTTP://SQLFIDDLE.COM/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DIZAD</dc:creator>
  <cp:lastModifiedBy>dizad</cp:lastModifiedBy>
  <cp:revision>320</cp:revision>
  <dcterms:created xsi:type="dcterms:W3CDTF">2018-08-06T22:35:07Z</dcterms:created>
  <dcterms:modified xsi:type="dcterms:W3CDTF">2022-10-03T00:58:50Z</dcterms:modified>
</cp:coreProperties>
</file>