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0" r:id="rId3"/>
    <p:sldId id="283" r:id="rId4"/>
    <p:sldId id="289" r:id="rId5"/>
    <p:sldId id="291" r:id="rId6"/>
    <p:sldId id="292" r:id="rId7"/>
    <p:sldId id="293" r:id="rId8"/>
    <p:sldId id="294" r:id="rId9"/>
    <p:sldId id="295" r:id="rId10"/>
    <p:sldId id="297" r:id="rId11"/>
    <p:sldId id="298" r:id="rId12"/>
    <p:sldId id="301" r:id="rId13"/>
    <p:sldId id="300" r:id="rId14"/>
    <p:sldId id="296" r:id="rId15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B24926"/>
    <a:srgbClr val="FF6600"/>
    <a:srgbClr val="0A9C66"/>
    <a:srgbClr val="003296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 varScale="1">
        <p:scale>
          <a:sx n="93" d="100"/>
          <a:sy n="93" d="100"/>
        </p:scale>
        <p:origin x="-9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9CCEFF-0A0A-4D18-9D3D-9390754362B8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85CFD2-25F4-4B4B-9AA5-C29AFAA704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93-6C2E-4221-B622-2C8A1793D230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033-416B-41D0-8B7C-6BFE649EF56E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C7E4-0E75-4486-B3A5-5953938EE6C6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530-5D0A-4ABB-A822-1E5B62D1BA60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56D5-3761-4DAE-BD2E-27BE66F3E870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C3A4-DC50-4A6A-BEC0-B6AE3C0312C7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12E-7F21-47C6-B028-445D7516FF19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EAD-A216-466C-9D37-AC9F19558608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F199-00E4-4648-AC59-DA20B53EC04E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3A86-787D-4C8E-81CD-32D63D7F2436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EBCF-C80C-41D3-A781-220C2AEF6D17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BB0-54A9-4236-9357-C9879649F314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ui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u="sng" dirty="0" smtClean="0">
                <a:solidFill>
                  <a:schemeClr val="bg1"/>
                </a:solidFill>
                <a:latin typeface="Arial Black" pitchFamily="34" charset="0"/>
              </a:rPr>
              <a:t>JQUERY UI</a:t>
            </a:r>
            <a:endParaRPr lang="en-US" sz="35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UI, classes can be added, removed, switched, or toggled very easily.  This is a task required very frequently in full-stack development.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add a class, the .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addClass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 can be added to an element.  This is often used to add error styles to invalid textboxes.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remove a class, the .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removeClass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 can be used.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switch a class, the .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switchClass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 can be used, providing the existing class to switch as the first argument, and the new class as the second argument. 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toggle a class, the .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toggleClass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 can be used, to alternate between the same 2 classes by clicking a button.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MODIFYING CLASSES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Elements can also be animated using the .animate() function.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Styles, sizes, and properties can all be transitioned as needed.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ANIMATE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571750"/>
            <a:ext cx="4504177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Hide/Show properties can be used similar to regular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but added properties can be applied to give it more interaction.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For instance, the element can be animated to bounce, slide, fade,…etc.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HIDE / SHOW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.effect() function provides a series of built-in animations that might be useful for a full-stack application.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Some of these include bouncing or pulsate, when trying to draw attention to an element of interest.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It’s best to experiment with these effects by going to the documentation site.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EFFECT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27432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UI widgets are similar to widgets offered by other libraries like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Vuetify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Boostrap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When picking widgets for an app, it’s important to stick to one library to maintain consistency throughout an app.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WIDGETS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352550"/>
            <a:ext cx="55435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49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152650"/>
            <a:ext cx="26860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UI is a JavaScript library used for user interface interactions, effects, widgets, and themes.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Most of its properties are found in other libraries as well but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UI is mainly popular for its interaction functions like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draggable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 and droppable().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Some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UI functions overlap some of the functions of standard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documentation can be found here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https://jqueryui.com/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BACKGROUND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preferred way to import is to use the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npm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 install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command.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Another way is to insert the CSS and JavaScript links(shown below) on the index.html file:</a:t>
            </a: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&lt;link </a:t>
            </a:r>
            <a:r>
              <a:rPr lang="en-US" sz="16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rel</a:t>
            </a:r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='</a:t>
            </a:r>
            <a:r>
              <a:rPr lang="en-US" sz="16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stylesheet</a:t>
            </a:r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' </a:t>
            </a:r>
            <a:r>
              <a:rPr lang="en-US" sz="16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href</a:t>
            </a:r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='https://ajax.googleapis.com/ajax/libs/jqueryui/1.11.2/themes/smoothness/jquery-ui.css'&gt;</a:t>
            </a:r>
          </a:p>
          <a:p>
            <a:pPr algn="l"/>
            <a:endParaRPr lang="en-US" sz="16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&lt;script type="text/</a:t>
            </a:r>
            <a:r>
              <a:rPr lang="en-US" sz="16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javascript</a:t>
            </a:r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 </a:t>
            </a:r>
            <a:r>
              <a:rPr lang="en-US" sz="16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='https://ajax.googleapis.com/ajax/libs/jqueryui/1.11.2/jquery-ui.min.js'&gt;&lt;/script&gt;</a:t>
            </a:r>
            <a:endParaRPr lang="en-US" sz="1600" b="1" dirty="0" smtClean="0">
              <a:solidFill>
                <a:srgbClr val="0070C0"/>
              </a:solidFill>
              <a:latin typeface="Consolas" pitchFamily="49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IMPORTING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Elements can be dragged around by assigning a .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draggable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 function.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useful for drag and drop operations often seen on data tables and graphical trees.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DRAGGABLE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181350"/>
            <a:ext cx="4654459" cy="32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.droppable() function can be used to trigger a function when an element is dropped in a certain location.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It’s common to add an item to a new list or change a style when an item has been dropped.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DROPPABLE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724150"/>
            <a:ext cx="4038600" cy="1810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It’s often requested to have certain elements on a page be resized by dragging.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achieve this, the .resizable() function can be applied.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RESIZABLE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181350"/>
            <a:ext cx="45889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Selectable can be used to change styles on items that are selected.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SELECTABLE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952750"/>
            <a:ext cx="546734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Sortable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can be used to re-arrange elements when elements are dragged and dropped.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SORTABLE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876550"/>
            <a:ext cx="4588801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553</Words>
  <Application>Microsoft Office PowerPoint</Application>
  <PresentationFormat>On-screen Show (16:9)</PresentationFormat>
  <Paragraphs>83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BACKGROUND</vt:lpstr>
      <vt:lpstr>IMPORTING</vt:lpstr>
      <vt:lpstr>DRAGGABLE</vt:lpstr>
      <vt:lpstr>DROPPABLE</vt:lpstr>
      <vt:lpstr>RESIZABLE</vt:lpstr>
      <vt:lpstr>SELECTABLE</vt:lpstr>
      <vt:lpstr>SORTABLE</vt:lpstr>
      <vt:lpstr>MODIFYING CLASSES</vt:lpstr>
      <vt:lpstr>ANIMATE</vt:lpstr>
      <vt:lpstr>HIDE / SHOW</vt:lpstr>
      <vt:lpstr>EFFECT</vt:lpstr>
      <vt:lpstr>WIDGETS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DIZAD</dc:creator>
  <cp:lastModifiedBy>dizad</cp:lastModifiedBy>
  <cp:revision>268</cp:revision>
  <dcterms:created xsi:type="dcterms:W3CDTF">2018-08-06T22:35:07Z</dcterms:created>
  <dcterms:modified xsi:type="dcterms:W3CDTF">2022-01-16T04:25:32Z</dcterms:modified>
</cp:coreProperties>
</file>