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9" r:id="rId3"/>
    <p:sldId id="283" r:id="rId4"/>
    <p:sldId id="289" r:id="rId5"/>
    <p:sldId id="307" r:id="rId6"/>
    <p:sldId id="290" r:id="rId7"/>
    <p:sldId id="308" r:id="rId8"/>
    <p:sldId id="291" r:id="rId9"/>
    <p:sldId id="339" r:id="rId10"/>
    <p:sldId id="341" r:id="rId11"/>
    <p:sldId id="343" r:id="rId12"/>
    <p:sldId id="340" r:id="rId13"/>
    <p:sldId id="342" r:id="rId14"/>
    <p:sldId id="344" r:id="rId15"/>
    <p:sldId id="292" r:id="rId16"/>
    <p:sldId id="345" r:id="rId17"/>
    <p:sldId id="293" r:id="rId18"/>
    <p:sldId id="294" r:id="rId19"/>
    <p:sldId id="350" r:id="rId20"/>
    <p:sldId id="295" r:id="rId21"/>
    <p:sldId id="296" r:id="rId22"/>
    <p:sldId id="297" r:id="rId23"/>
    <p:sldId id="351" r:id="rId24"/>
    <p:sldId id="298" r:id="rId25"/>
    <p:sldId id="299" r:id="rId26"/>
    <p:sldId id="300" r:id="rId27"/>
    <p:sldId id="346" r:id="rId28"/>
    <p:sldId id="347" r:id="rId29"/>
    <p:sldId id="348" r:id="rId30"/>
    <p:sldId id="301" r:id="rId31"/>
    <p:sldId id="302" r:id="rId32"/>
    <p:sldId id="303" r:id="rId33"/>
    <p:sldId id="321" r:id="rId34"/>
    <p:sldId id="304" r:id="rId35"/>
    <p:sldId id="305" r:id="rId36"/>
    <p:sldId id="326" r:id="rId37"/>
    <p:sldId id="327" r:id="rId38"/>
    <p:sldId id="306" r:id="rId39"/>
    <p:sldId id="349" r:id="rId4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47" d="100"/>
          <a:sy n="147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JQUERY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SELECTOR EXAMPLES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3950"/>
            <a:ext cx="840445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SELECTOR EXAMPLES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22" y="1704975"/>
            <a:ext cx="829727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SPECIAL SELECTORS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1066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Selectors can either be by attribute, pseudo-element, or contextual.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74604"/>
            <a:ext cx="7086600" cy="36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02132"/>
            <a:ext cx="5638800" cy="37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372" y="3257550"/>
            <a:ext cx="37364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SPECIAL SELECTORS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1200150"/>
            <a:ext cx="8695446" cy="329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PROP VS ATTR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62150"/>
            <a:ext cx="7939454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EVENTS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Events can also be applied to elements, similar to the JavaScript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addEventListener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These events include mouse clicks, keyboard presses, and scrolls.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724150"/>
            <a:ext cx="349623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EVENTS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1676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One way to add listeners is using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.on() and .off() methods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43150"/>
            <a:ext cx="713146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EVENTS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81150"/>
            <a:ext cx="706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HIDE / SHOW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Elements can be displayed or hidden using the hide() and show() functions.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easier to use this syntax than to use vanilla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em.style.display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syntax.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47950"/>
            <a:ext cx="2989286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JQUERY ANIMATIONS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12192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can be used to generate animations for sliding up, down, or fading.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 these functions can be toggled with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toggle()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.animate(properties, options) function is useful for generic animations like rotations.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14550"/>
            <a:ext cx="6705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5000"/>
          </a:blip>
          <a:srcRect/>
          <a:stretch>
            <a:fillRect/>
          </a:stretch>
        </p:blipFill>
        <p:spPr bwMode="auto">
          <a:xfrm>
            <a:off x="3206320" y="2190750"/>
            <a:ext cx="273728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FADING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also allows elements to gradually fade in and out.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done using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fadeIn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fadeOut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Parameters can also be added inside the ().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24150"/>
            <a:ext cx="4289858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SLIDING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Sliding is used to animate slide transitions between elements.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are done with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slideDown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slideUp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functions.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43150"/>
            <a:ext cx="5105400" cy="16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ANIMATE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create custom animations, the animate function can be used.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Containers can be moved, expanded, slice, de-colored with great control.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stop an animation, the .stop() function can be used.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00350"/>
            <a:ext cx="724024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EASE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00150"/>
            <a:ext cx="4953000" cy="354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GET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has the ability to ‘get’ or return elements from the DOM.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return text inside tags within a selector, use the text()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return all html markup within a selector, use the html()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return the value of a form field, use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52750"/>
            <a:ext cx="679256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SET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has the ability to ‘set’ or define values of the DOM.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define values, simply add values inside the () of the text(), html(),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47950"/>
            <a:ext cx="5573036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ADDING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allows adding elements before or after certain elements.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add html at the end of a selection, use append().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add html at the start of a selection, use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prepend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After() and before() are also used but they do not place on the first selection, not the last or first index of the selection.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33750"/>
            <a:ext cx="6934200" cy="4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CREATING HTML ELEMENTS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47750"/>
            <a:ext cx="63263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APPEND ELEMENT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57350"/>
            <a:ext cx="7972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PREPEND ELEMENT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00150"/>
            <a:ext cx="839706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75260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JavaScript library used for making JavaScript easier to use.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commonly used for DOM manipulation and AJAX.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DOM manipulation we mean changing the html/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using JavaScript programmatically.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lightweight library with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moto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‘write less, do more’.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the most popular internet library out there, used by 73% of the top 10 million websites on the internet.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was created by John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Resig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 August 26, 2006.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documentation can be found here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https://api.jquery.com/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71750"/>
            <a:ext cx="6981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REMOVING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Elements can be removed from the DOM using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function remove().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remove the child elements of a parent selector, the empty() function can be used.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876550"/>
            <a:ext cx="433210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CLASSES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2590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Classes can be added or removed using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common application of this is on textboxes that have validation errors.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If an error occurs,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can be used to apply a style that makes the textbox look red. 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 the textbox is validated,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removeClass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can be applied to make it look normal again.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257550"/>
            <a:ext cx="643498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STYLES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905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Custom CSS styles can be applied easily 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using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argument inside the () is the property, and the 2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argument is the value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method can be used or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removeClass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and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toggleClass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952750"/>
            <a:ext cx="6781800" cy="45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43350"/>
            <a:ext cx="8534093" cy="79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CONTENT MANIPULATION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1676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can change the content of an HTML tag by using the .html() method.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method can be used to fetch the value of a tag.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76550"/>
            <a:ext cx="393970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DIMENSIONS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219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can get or set dimensions of any container.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get a dimension,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is called, and to set the dimension,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passed inside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190750"/>
            <a:ext cx="25605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TRAVERSAL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810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allows easy DOM traversal between parents, children, and siblings.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Ancestors can be selected using parent(), parents(), 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parentsUntil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Descendants can be selected using children(), or find().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Siblings can be selected using siblings(), next(),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nextAll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nextUntil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prevAll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prevUntil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Filters can be set using first(), last(),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eq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(), filter(), and not().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WRAPPING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886200" cy="3657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Wrapping is used to wrap HTML around selected HTML elements.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Other wrapping functions include unwrap()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wrapAll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00150"/>
            <a:ext cx="4267200" cy="107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3150"/>
            <a:ext cx="4333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799" y="2647950"/>
            <a:ext cx="4275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WRAPPING WITH CALLBACK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1676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function can be added to the wrap to give it added functionality.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28750"/>
            <a:ext cx="59245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419350"/>
            <a:ext cx="5943600" cy="204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AJAX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AJAX is the process of exchanging data with the server and updating the web page accordingly.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HTTP requests with get and post can be done using $.get() and $.post().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66950"/>
            <a:ext cx="44886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105150"/>
            <a:ext cx="4008379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GET VS POST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76350"/>
            <a:ext cx="7855216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can be imported like any other library, by either pasting the link inside the &lt;head&gt; tag or installing it using the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 install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command.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reliable third party host is Google and Microsoft using the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content delivery network (CDN)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 Although mainstream CDNs are very reliable, it’s good to include fail-safe backup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locations as shown below.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way is to insert the JavaScript link(shown below) on the index.html file: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&lt;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script type=“text/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javascript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”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src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="https://ajax.googleapis.com/ajax/libs/jquery/3.5.1/jquery.min.js"&gt;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&lt;/script&gt;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DOCUMENT.READY()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starts with $(document).ready(), a function that executes only after the DOM has been fully loaded.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If this function is not called,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selectors may not work properly, because the DOM may not have fully loaded the tags to select.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181350"/>
            <a:ext cx="5715000" cy="9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$ BLING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429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starts with the ‘$’ symbol often called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the equivalent to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getElementById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vanilla JavaScript function and is the starting point to select an element from the DOM.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Once an element has been selected,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function can be applied using dot notation.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SELECTORS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Inside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params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of the $() are the selectors.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Selectors can either select tags, ids, or classes but the proper syntax is required to select either as shown below.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66950"/>
            <a:ext cx="5943600" cy="202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SELECTORS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56023"/>
            <a:ext cx="8534400" cy="276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SELECTOR EXAMPLES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47750"/>
            <a:ext cx="5715000" cy="381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1120</Words>
  <Application>Microsoft Office PowerPoint</Application>
  <PresentationFormat>On-screen Show (16:9)</PresentationFormat>
  <Paragraphs>129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BACKGROUND</vt:lpstr>
      <vt:lpstr>IMPORTING</vt:lpstr>
      <vt:lpstr>DOCUMENT.READY()</vt:lpstr>
      <vt:lpstr>$ BLING</vt:lpstr>
      <vt:lpstr>SELECTORS</vt:lpstr>
      <vt:lpstr>SELECTORS</vt:lpstr>
      <vt:lpstr>SELECTOR EXAMPLES</vt:lpstr>
      <vt:lpstr>SELECTOR EXAMPLES</vt:lpstr>
      <vt:lpstr>SELECTOR EXAMPLES</vt:lpstr>
      <vt:lpstr>SPECIAL SELECTORS</vt:lpstr>
      <vt:lpstr>SPECIAL SELECTORS</vt:lpstr>
      <vt:lpstr>PROP VS ATTR</vt:lpstr>
      <vt:lpstr>EVENTS</vt:lpstr>
      <vt:lpstr>EVENTS</vt:lpstr>
      <vt:lpstr>EVENTS</vt:lpstr>
      <vt:lpstr>HIDE / SHOW</vt:lpstr>
      <vt:lpstr>JQUERY ANIMATIONS</vt:lpstr>
      <vt:lpstr>FADING</vt:lpstr>
      <vt:lpstr>SLIDING</vt:lpstr>
      <vt:lpstr>ANIMATE</vt:lpstr>
      <vt:lpstr>EASE</vt:lpstr>
      <vt:lpstr>GET</vt:lpstr>
      <vt:lpstr>SET</vt:lpstr>
      <vt:lpstr>ADDING</vt:lpstr>
      <vt:lpstr>CREATING HTML ELEMENTS</vt:lpstr>
      <vt:lpstr>APPEND ELEMENT</vt:lpstr>
      <vt:lpstr>PREPEND ELEMENT</vt:lpstr>
      <vt:lpstr>REMOVING</vt:lpstr>
      <vt:lpstr>CLASSES</vt:lpstr>
      <vt:lpstr>STYLES</vt:lpstr>
      <vt:lpstr>CONTENT MANIPULATION</vt:lpstr>
      <vt:lpstr>DIMENSIONS</vt:lpstr>
      <vt:lpstr>TRAVERSAL</vt:lpstr>
      <vt:lpstr>WRAPPING</vt:lpstr>
      <vt:lpstr>WRAPPING WITH CALLBACK</vt:lpstr>
      <vt:lpstr>AJAX</vt:lpstr>
      <vt:lpstr>GET VS POST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283</cp:revision>
  <dcterms:created xsi:type="dcterms:W3CDTF">2018-08-06T22:35:07Z</dcterms:created>
  <dcterms:modified xsi:type="dcterms:W3CDTF">2022-02-26T23:13:09Z</dcterms:modified>
</cp:coreProperties>
</file>