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83" r:id="rId4"/>
    <p:sldId id="289" r:id="rId5"/>
    <p:sldId id="290" r:id="rId6"/>
    <p:sldId id="291" r:id="rId7"/>
    <p:sldId id="292" r:id="rId8"/>
    <p:sldId id="293" r:id="rId9"/>
    <p:sldId id="294" r:id="rId1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93" d="100"/>
          <a:sy n="93" d="100"/>
        </p:scale>
        <p:origin x="-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mentj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MOMENT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75" y="2038350"/>
            <a:ext cx="2752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Moment is a JavaScript library used for managing time.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Time has always been a touchy issue in software.  Not only does it come in different formats (DD-MM-YYYY or YY-MM-DD) but has added factors on it such as daylights savings time, time zone, am/pm…etc.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documentation can be found here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https://momentjs.com/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Specifically, moment can be used for the following: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Create date stamps of the current time. 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Add/Subtract time from existing dates.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See if one date is before or after another. 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See if the date is the same as another.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 date/time for min, day, week, month…etc.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preferred way to import is to use the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 install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command.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is to insert the JavaScript link(shown below) on the index.html file: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&lt;script type="text/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javascript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"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src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='https://cdnjs.cloudflare.com/ajax/libs/moment.js/2.22.2/moment.min.js'&gt;&lt;/script&gt;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IMPORTING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DATE OBJECTS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00150"/>
            <a:ext cx="8534400" cy="50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09750"/>
            <a:ext cx="8534400" cy="50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419350"/>
            <a:ext cx="8534400" cy="5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FORMAT DATES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38350"/>
            <a:ext cx="8181841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ADD / SUBTRACT </a:t>
            </a:r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TIME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09750"/>
            <a:ext cx="7010400" cy="8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71550"/>
            <a:ext cx="7010400" cy="87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724150"/>
            <a:ext cx="7010400" cy="89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638550"/>
            <a:ext cx="69723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DATE COMPARISON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52550"/>
            <a:ext cx="8305800" cy="78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95172"/>
            <a:ext cx="8229600" cy="103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87540"/>
            <a:ext cx="8229600" cy="73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PARSE </a:t>
            </a:r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DATE / TIME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76350"/>
            <a:ext cx="69532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176</Words>
  <Application>Microsoft Office PowerPoint</Application>
  <PresentationFormat>On-screen Show (16:9)</PresentationFormat>
  <Paragraphs>30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MOMENT</vt:lpstr>
      <vt:lpstr>Slide 2</vt:lpstr>
      <vt:lpstr>BACKGROUND</vt:lpstr>
      <vt:lpstr>IMPORTING</vt:lpstr>
      <vt:lpstr>DATE OBJECTS</vt:lpstr>
      <vt:lpstr>FORMAT DATES</vt:lpstr>
      <vt:lpstr>ADD / SUBTRACT TIME</vt:lpstr>
      <vt:lpstr>DATE COMPARISON</vt:lpstr>
      <vt:lpstr>PARSE DATE /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257</cp:revision>
  <dcterms:created xsi:type="dcterms:W3CDTF">2018-08-06T22:35:07Z</dcterms:created>
  <dcterms:modified xsi:type="dcterms:W3CDTF">2022-01-16T04:29:58Z</dcterms:modified>
</cp:coreProperties>
</file>