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3" r:id="rId3"/>
    <p:sldId id="288" r:id="rId4"/>
    <p:sldId id="289" r:id="rId5"/>
    <p:sldId id="286" r:id="rId6"/>
    <p:sldId id="291" r:id="rId7"/>
    <p:sldId id="287" r:id="rId8"/>
    <p:sldId id="284" r:id="rId9"/>
    <p:sldId id="285" r:id="rId10"/>
    <p:sldId id="290" r:id="rId1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FF6600"/>
    <a:srgbClr val="00329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00" d="100"/>
          <a:sy n="100" d="100"/>
        </p:scale>
        <p:origin x="-516" y="-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9CCEFF-0A0A-4D18-9D3D-9390754362B8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85CFD2-25F4-4B4B-9AA5-C29AFAA704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5CFD2-25F4-4B4B-9AA5-C29AFAA704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4493-6C2E-4221-B622-2C8A1793D230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1033-416B-41D0-8B7C-6BFE649EF56E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C7E4-0E75-4486-B3A5-5953938EE6C6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0530-5D0A-4ABB-A822-1E5B62D1BA60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56D5-3761-4DAE-BD2E-27BE66F3E870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C3A4-DC50-4A6A-BEC0-B6AE3C0312C7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12E-7F21-47C6-B028-445D7516FF19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4EAD-A216-466C-9D37-AC9F19558608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F199-00E4-4648-AC59-DA20B53EC04E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3A86-787D-4C8E-81CD-32D63D7F2436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FEBCF-C80C-41D3-A781-220C2AEF6D17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2BB0-54A9-4236-9357-C9879649F314}" type="datetime1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B9D9F-970B-457E-93DD-7B85396FCE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US" sz="3500" u="sng" dirty="0" smtClean="0">
                <a:solidFill>
                  <a:schemeClr val="bg1"/>
                </a:solidFill>
                <a:latin typeface="Arial Black" pitchFamily="34" charset="0"/>
              </a:rPr>
              <a:t>OOP</a:t>
            </a:r>
            <a:endParaRPr lang="en-US" sz="3500" u="sng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SOLID PRINCIPLES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7429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-Single responsibility principle 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class should have one responsibility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-Open closed principle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software entities should be open for extension but closed for modification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means that it’s ok to modify instances but not templates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Liskov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substitution principle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 inheritance when you plan to use the methods of the super class as is, with minimal modifications.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-Interface segregation principle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 sub interfaces to accommodate more specialized groups of objects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-Dependency inversion principle</a:t>
            </a:r>
          </a:p>
          <a:p>
            <a:pPr lvl="1" algn="l">
              <a:buFont typeface="Arial" pitchFamily="34" charset="0"/>
              <a:buChar char="●"/>
            </a:pP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 on 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high level abstractions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instead of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low level classes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3962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Object oriented programming is a central part of backend software development especially within the DOT NET framework.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BACKGROUND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ACCESS MODIFIERS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23950"/>
            <a:ext cx="625710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2743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Static means a particular member belongs to a type itself, instead of an instance of that type.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 static member is shared among all instances of the class.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STATIC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3962400" cy="3733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Inheritance is a way to pass the attributes of a parent class into a child class.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Many languages use the syntax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extends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achieve this.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the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Arial" pitchFamily="34" charset="0"/>
              </a:rPr>
              <a:t>implements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syntax is also used for inheritance, but is mainly used to inherit interfaces.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INHERITANCE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971550"/>
            <a:ext cx="412982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EXTENDS VS IMPLEMENTS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123950"/>
            <a:ext cx="3581400" cy="351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971550"/>
            <a:ext cx="2794454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828800" y="2190750"/>
            <a:ext cx="0" cy="381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10400" y="2343150"/>
            <a:ext cx="0" cy="3810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8382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Polymorphism is a way to modify methods and properties of an inherited class.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Overriding is a good example of polymorphism.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POLYMORPHISM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09750"/>
            <a:ext cx="45434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742950"/>
            <a:ext cx="8610600" cy="10668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Overriding is when a child class has the same method name as a method in its parent class.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If the method is called on the parent, it will call the parent class.  If the method is called on the child, it will call the child class.</a:t>
            </a:r>
          </a:p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It’s a type of polymorphism and allows consistency of method calling within an interface.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OVERRIDING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38350"/>
            <a:ext cx="3886200" cy="25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62150"/>
            <a:ext cx="2667000" cy="128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333750"/>
            <a:ext cx="285324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71550"/>
            <a:ext cx="8610600" cy="838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●"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Overloading is when you have multiple methods of the same name with a different number of arguments.</a:t>
            </a:r>
          </a:p>
          <a:p>
            <a:pPr algn="l">
              <a:buFont typeface="Arial" pitchFamily="34" charset="0"/>
              <a:buChar char="●"/>
            </a:pP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Arial" pitchFamily="34" charset="0"/>
              <a:buChar char="●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9144000" cy="438150"/>
          </a:xfrm>
        </p:spPr>
        <p:txBody>
          <a:bodyPr>
            <a:noAutofit/>
          </a:bodyPr>
          <a:lstStyle/>
          <a:p>
            <a:r>
              <a:rPr lang="en-US" sz="2500" u="sng" dirty="0" smtClean="0">
                <a:solidFill>
                  <a:srgbClr val="3366CC"/>
                </a:solidFill>
                <a:latin typeface="Arial Black" pitchFamily="34" charset="0"/>
              </a:rPr>
              <a:t>OVERLOADING</a:t>
            </a:r>
            <a:endParaRPr lang="en-US" sz="2500" u="sng" dirty="0">
              <a:solidFill>
                <a:srgbClr val="3366CC"/>
              </a:solidFill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733550"/>
            <a:ext cx="4800600" cy="28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299</Words>
  <Application>Microsoft Office PowerPoint</Application>
  <PresentationFormat>On-screen Show (16:9)</PresentationFormat>
  <Paragraphs>61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OOP</vt:lpstr>
      <vt:lpstr>BACKGROUND</vt:lpstr>
      <vt:lpstr>ACCESS MODIFIERS</vt:lpstr>
      <vt:lpstr>STATIC</vt:lpstr>
      <vt:lpstr>INHERITANCE</vt:lpstr>
      <vt:lpstr>EXTENDS VS IMPLEMENTS</vt:lpstr>
      <vt:lpstr>POLYMORPHISM</vt:lpstr>
      <vt:lpstr>OVERRIDING</vt:lpstr>
      <vt:lpstr>OVERLOADING</vt:lpstr>
      <vt:lpstr>SOLID 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DIZAD</dc:creator>
  <cp:lastModifiedBy>dizad</cp:lastModifiedBy>
  <cp:revision>322</cp:revision>
  <dcterms:created xsi:type="dcterms:W3CDTF">2018-08-06T22:35:07Z</dcterms:created>
  <dcterms:modified xsi:type="dcterms:W3CDTF">2022-04-13T04:10:43Z</dcterms:modified>
</cp:coreProperties>
</file>