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1" r:id="rId4"/>
    <p:sldId id="292" r:id="rId5"/>
    <p:sldId id="283" r:id="rId6"/>
    <p:sldId id="289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317CCF"/>
    <a:srgbClr val="003296"/>
    <a:srgbClr val="FF66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713" autoAdjust="0"/>
  </p:normalViewPr>
  <p:slideViewPr>
    <p:cSldViewPr>
      <p:cViewPr varScale="1">
        <p:scale>
          <a:sx n="93" d="100"/>
          <a:sy n="93" d="100"/>
        </p:scale>
        <p:origin x="-90" y="-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programming/pjs-documentation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PROCESSING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DRAW TEXT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66950"/>
            <a:ext cx="825302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TRANSFORM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66950"/>
            <a:ext cx="858625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MOUSE EVENTS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00150"/>
            <a:ext cx="8636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KEYBOARD EVENTS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14550"/>
            <a:ext cx="8527116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TRIGONOMETRY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43150"/>
            <a:ext cx="83476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4582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draw function runs repeatedly 24times per second.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used for real-time animation or motion.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REAL-TIME DRAW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809750"/>
            <a:ext cx="388863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>
            <a:off x="3581400" y="1733550"/>
            <a:ext cx="1905000" cy="19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5750"/>
            <a:ext cx="383069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23950"/>
            <a:ext cx="412406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5750"/>
            <a:ext cx="5582619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4572000" cy="3962400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Processing is a JavaScript library used for generating vector graphics on a canvass.  It’s similar to D3.js/Chart.js but processing is not designed to build charts, it is used to build shapes at the squares and circle level.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library has been used extensively for people who are learning to code for the first time because it provides an easy visual representation of their code.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documentation can be found here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https://processing.org/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khan academy also provides a simplified version of this documentation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https://www.khanacademy.org/computing/computer-programming/pjs-documentation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047750"/>
            <a:ext cx="3962400" cy="384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1447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Processing is often installed by downloading the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file from the documentation website and importing the script into the index HTML.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IMPORTING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05150"/>
            <a:ext cx="6072188" cy="27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4582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step is to build the canvas on a canvas HTML element.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done with the syntax shown below.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ctx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variable is used as a master object that can be assigned shapes, styles, and sizes.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BIND CANVAS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14675"/>
            <a:ext cx="3810000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343275"/>
            <a:ext cx="7829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648075"/>
            <a:ext cx="4314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SET COLORS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28750"/>
            <a:ext cx="8204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DRAW SHAPES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81150"/>
            <a:ext cx="85439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197</Words>
  <Application>Microsoft Office PowerPoint</Application>
  <PresentationFormat>On-screen Show (16:9)</PresentationFormat>
  <Paragraphs>37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BACKGROUND</vt:lpstr>
      <vt:lpstr>IMPORTING</vt:lpstr>
      <vt:lpstr>BIND CANVAS</vt:lpstr>
      <vt:lpstr>SET COLORS</vt:lpstr>
      <vt:lpstr>DRAW SHAPES</vt:lpstr>
      <vt:lpstr>DRAW TEXT</vt:lpstr>
      <vt:lpstr>TRANSFORM</vt:lpstr>
      <vt:lpstr>MOUSE EVENTS</vt:lpstr>
      <vt:lpstr>KEYBOARD EVENTS</vt:lpstr>
      <vt:lpstr>TRIGONOMETRY</vt:lpstr>
      <vt:lpstr>REAL-TIME DRAW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280</cp:revision>
  <dcterms:created xsi:type="dcterms:W3CDTF">2018-08-06T22:35:07Z</dcterms:created>
  <dcterms:modified xsi:type="dcterms:W3CDTF">2022-01-16T04:46:07Z</dcterms:modified>
</cp:coreProperties>
</file>