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84" r:id="rId4"/>
    <p:sldId id="285" r:id="rId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25" d="100"/>
          <a:sy n="125" d="100"/>
        </p:scale>
        <p:origin x="-1404" y="-4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RANKS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Junior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Mid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Senior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Senior developers can have an enormous amount of responsibilities.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 a single day, they may have multiple interviews, meetings, on-call, and code that needs to be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pushed through.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SENIOR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5750"/>
            <a:ext cx="3863651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41</Words>
  <Application>Microsoft Office PowerPoint</Application>
  <PresentationFormat>On-screen Show (16:9)</PresentationFormat>
  <Paragraphs>17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RANKS</vt:lpstr>
      <vt:lpstr>BACKGROUND</vt:lpstr>
      <vt:lpstr>SENIOR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303</cp:revision>
  <dcterms:created xsi:type="dcterms:W3CDTF">2018-08-06T22:35:07Z</dcterms:created>
  <dcterms:modified xsi:type="dcterms:W3CDTF">2022-07-22T12:51:14Z</dcterms:modified>
</cp:coreProperties>
</file>