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3" r:id="rId3"/>
    <p:sldId id="284" r:id="rId4"/>
    <p:sldId id="286" r:id="rId5"/>
    <p:sldId id="287" r:id="rId6"/>
    <p:sldId id="288" r:id="rId7"/>
    <p:sldId id="289" r:id="rId8"/>
    <p:sldId id="290" r:id="rId9"/>
    <p:sldId id="285" r:id="rId10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6600"/>
    <a:srgbClr val="003296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>
        <p:scale>
          <a:sx n="66" d="100"/>
          <a:sy n="66" d="100"/>
        </p:scale>
        <p:origin x="-846" y="-4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A9CCEFF-0A0A-4D18-9D3D-9390754362B8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F85CFD2-25F4-4B4B-9AA5-C29AFAA704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5CFD2-25F4-4B4B-9AA5-C29AFAA7047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493-6C2E-4221-B622-2C8A1793D230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033-416B-41D0-8B7C-6BFE649EF56E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C7E4-0E75-4486-B3A5-5953938EE6C6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530-5D0A-4ABB-A822-1E5B62D1BA60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56D5-3761-4DAE-BD2E-27BE66F3E870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C3A4-DC50-4A6A-BEC0-B6AE3C0312C7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112E-7F21-47C6-B028-445D7516FF19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EAD-A216-466C-9D37-AC9F19558608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F199-00E4-4648-AC59-DA20B53EC04E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3A86-787D-4C8E-81CD-32D63D7F2436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EBCF-C80C-41D3-A781-220C2AEF6D17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2BB0-54A9-4236-9357-C9879649F314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US" sz="3500" u="sng" dirty="0" smtClean="0">
                <a:solidFill>
                  <a:schemeClr val="bg1"/>
                </a:solidFill>
                <a:latin typeface="Arial Black" pitchFamily="34" charset="0"/>
              </a:rPr>
              <a:t>SECURITY</a:t>
            </a:r>
            <a:endParaRPr lang="en-US" sz="3500" u="sng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2-Factor authentication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20 min timeouts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One directional hashing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SQL injection protection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Validating forms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Multi-layered firmware protection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 complicated passwords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Air-gapping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Frequent updates</a:t>
            </a: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BACKGROUND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 method of protecting against ransom ware by creating a copy of your data into a hard drive that is disconnected from the internet.</a:t>
            </a: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AIR-GAPPING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Acquire sensitive information such as username and passwords directly from the user, by earning the user’s trust.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is the most effective method of hacking.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Vishing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uses voice phishing, by using a recorded message.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Smishing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uses SMS messages.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Whenever getting a suspicious message, always STOP, LOOK, and THINK.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PHISHING, VISHING, AND SMISHING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Spyware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- Some can control your computer, gain access and gain access to your webcam.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Ransomware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- Some restrict access to your computer and ask for you to pay a ransom.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MALWARE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Ransomware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is a type of malware attack where your data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 locked and you are asked to pay a ransom to unlock your data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Ransomware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attacks are bad for productivity, reputation, and money.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RANSOMWARE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URL contains http(hypertext protocol), s(for secure), sub-domain, and domain.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Links should be reviewed carefully, by slightly misspelling a URL item.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URL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Don’t connect to a public WIFI for sensitive information.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 a company WIFI or VPN(virtual private network).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creates protection against criminals.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WIRELESS CONNECTIONS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PII - SS#, bank account#, driver's license, passwords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PHI - health status, MRN, billing information, test results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organizational secrets - insider information, intellectual property, financials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SENSITIVE INFORMATION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277</Words>
  <Application>Microsoft Office PowerPoint</Application>
  <PresentationFormat>On-screen Show (16:9)</PresentationFormat>
  <Paragraphs>69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SECURITY</vt:lpstr>
      <vt:lpstr>BACKGROUND</vt:lpstr>
      <vt:lpstr>AIR-GAPPING</vt:lpstr>
      <vt:lpstr>PHISHING, VISHING, AND SMISHING</vt:lpstr>
      <vt:lpstr>MALWARE</vt:lpstr>
      <vt:lpstr>RANSOMWARE</vt:lpstr>
      <vt:lpstr>URL</vt:lpstr>
      <vt:lpstr>WIRELESS CONNECTIONS</vt:lpstr>
      <vt:lpstr>SENSITIVE INFORMATION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DIZAD</dc:creator>
  <cp:lastModifiedBy>dizad</cp:lastModifiedBy>
  <cp:revision>324</cp:revision>
  <dcterms:created xsi:type="dcterms:W3CDTF">2018-08-06T22:35:07Z</dcterms:created>
  <dcterms:modified xsi:type="dcterms:W3CDTF">2022-05-10T18:39:44Z</dcterms:modified>
</cp:coreProperties>
</file>