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3" r:id="rId3"/>
    <p:sldId id="286" r:id="rId4"/>
    <p:sldId id="287" r:id="rId5"/>
    <p:sldId id="293" r:id="rId6"/>
    <p:sldId id="289" r:id="rId7"/>
    <p:sldId id="290" r:id="rId8"/>
    <p:sldId id="291" r:id="rId9"/>
    <p:sldId id="294" r:id="rId10"/>
    <p:sldId id="295" r:id="rId1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6600"/>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p:cViewPr>
        <p:scale>
          <a:sx n="125" d="100"/>
          <a:sy n="125" d="100"/>
        </p:scale>
        <p:origin x="-1404" y="-45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9/25/2022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9/25/2022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TESTING</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EXAMPLE TESTS</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81001" y="1276350"/>
            <a:ext cx="3657600" cy="283671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191000" y="1276350"/>
            <a:ext cx="4771748" cy="287982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962400" cy="3962400"/>
          </a:xfrm>
        </p:spPr>
        <p:txBody>
          <a:bodyPr>
            <a:normAutofit fontScale="925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a lot of companies, it’s very common to require test code for every functional code that you write.  In angular components, these test are included in a .speck file that is included in the bundle of every component you create.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For instance, if you wrote a function that returns true or false based on an input, you would have to write a test that includes mock inputs and assure the right results are returned.</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4495800" y="1809750"/>
            <a:ext cx="4193559" cy="18669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Reduces the time to complete the manual testing.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a:t>
            </a:r>
            <a:r>
              <a:rPr lang="en-US" sz="2000" dirty="0" err="1" smtClean="0">
                <a:solidFill>
                  <a:schemeClr val="tx1">
                    <a:lumMod val="65000"/>
                    <a:lumOff val="35000"/>
                  </a:schemeClr>
                </a:solidFill>
                <a:latin typeface="Arial" pitchFamily="34" charset="0"/>
                <a:cs typeface="Arial" pitchFamily="34" charset="0"/>
              </a:rPr>
              <a:t>devs</a:t>
            </a:r>
            <a:r>
              <a:rPr lang="en-US" sz="2000" dirty="0" smtClean="0">
                <a:solidFill>
                  <a:schemeClr val="tx1">
                    <a:lumMod val="65000"/>
                    <a:lumOff val="35000"/>
                  </a:schemeClr>
                </a:solidFill>
                <a:latin typeface="Arial" pitchFamily="34" charset="0"/>
                <a:cs typeface="Arial" pitchFamily="34" charset="0"/>
              </a:rPr>
              <a:t> leave company, the required tests are often forgotten.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Tests are often run before release to production to avoid having issues.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PROS</a:t>
            </a:r>
            <a:endParaRPr lang="en-US" sz="2500" u="sng" dirty="0">
              <a:solidFill>
                <a:srgbClr val="3366CC"/>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Adds more software development time.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Requirements change frequently and it is easy to forget to update the tests when making changes to the production code.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Does not always handle the more complicated tests that might be visual or dependent on many different scenarios.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CONS</a:t>
            </a:r>
            <a:endParaRPr lang="en-US" sz="2500" u="sng" dirty="0">
              <a:solidFill>
                <a:srgbClr val="3366CC"/>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BALANCE</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85800" y="1047750"/>
            <a:ext cx="7907693" cy="3429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THE BENEFITS ARE OFTEN OPININATED</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0" y="2124529"/>
            <a:ext cx="9144000" cy="3018971"/>
          </a:xfrm>
          <a:prstGeom prst="rect">
            <a:avLst/>
          </a:prstGeom>
          <a:noFill/>
          <a:ln w="9525">
            <a:noFill/>
            <a:miter lim="800000"/>
            <a:headEnd/>
            <a:tailEnd/>
          </a:ln>
        </p:spPr>
      </p:pic>
      <p:sp>
        <p:nvSpPr>
          <p:cNvPr id="7"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Automated tests are liked by some and disliked by others.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to be pragmatic and use your judgment on the best decision.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the budget and deadline is tight, tests should not be written.</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Unit tests </a:t>
            </a:r>
            <a:r>
              <a:rPr lang="en-US" sz="2000" dirty="0" smtClean="0">
                <a:solidFill>
                  <a:schemeClr val="tx1">
                    <a:lumMod val="65000"/>
                    <a:lumOff val="35000"/>
                  </a:schemeClr>
                </a:solidFill>
                <a:latin typeface="Arial" pitchFamily="34" charset="0"/>
                <a:cs typeface="Arial" pitchFamily="34" charset="0"/>
              </a:rPr>
              <a:t>– test component in isolation, without external influences such as file systems, databases, and API endpoints.  They are easy to write, very fast, but not much confidence on the reliability of the system.</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Integration tests </a:t>
            </a:r>
            <a:r>
              <a:rPr lang="en-US" sz="2000" dirty="0" smtClean="0">
                <a:solidFill>
                  <a:schemeClr val="tx1">
                    <a:lumMod val="65000"/>
                    <a:lumOff val="35000"/>
                  </a:schemeClr>
                </a:solidFill>
                <a:latin typeface="Arial" pitchFamily="34" charset="0"/>
                <a:cs typeface="Arial" pitchFamily="34" charset="0"/>
              </a:rPr>
              <a:t>– tests both the component and template.</a:t>
            </a:r>
          </a:p>
          <a:p>
            <a:pPr algn="l">
              <a:buFont typeface="Arial" pitchFamily="34" charset="0"/>
              <a:buChar char="●"/>
            </a:pPr>
            <a:r>
              <a:rPr lang="en-US" sz="2000" b="1" dirty="0" smtClean="0">
                <a:solidFill>
                  <a:schemeClr val="tx1">
                    <a:lumMod val="65000"/>
                    <a:lumOff val="35000"/>
                  </a:schemeClr>
                </a:solidFill>
                <a:latin typeface="Arial" pitchFamily="34" charset="0"/>
                <a:cs typeface="Arial" pitchFamily="34" charset="0"/>
              </a:rPr>
              <a:t>End to end tests </a:t>
            </a:r>
            <a:r>
              <a:rPr lang="en-US" sz="2000" dirty="0" smtClean="0">
                <a:solidFill>
                  <a:schemeClr val="tx1">
                    <a:lumMod val="65000"/>
                    <a:lumOff val="35000"/>
                  </a:schemeClr>
                </a:solidFill>
                <a:latin typeface="Arial" pitchFamily="34" charset="0"/>
                <a:cs typeface="Arial" pitchFamily="34" charset="0"/>
              </a:rPr>
              <a:t>– test the whole application as a whole.  Provides the highest level of confidence on the reliability of the application but the tests are slow.</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TYPES OF TESTS</a:t>
            </a:r>
            <a:endParaRPr lang="en-US" sz="2500" u="sng" dirty="0">
              <a:solidFill>
                <a:srgbClr val="3366CC"/>
              </a:solidFill>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to exercise red-green-refractor - first test it so it fails, test it so it passes, and refractor the code so it’s clean.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Triple A: Arrange, Act, and Assert.  Arrange initializes the component, the act calls a method, and the assert is to perform the check.</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Test should have small functions (10 lines or less), have proper naming, and single responsibility.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Test cases should not be too specific because when changes are made, they may flag good code.  For instance, if you are looking for a word in a sentence, don’t check for every word in the sentence, only check for the word that is designed to change.</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BEST PRACTICES</a:t>
            </a:r>
            <a:endParaRPr lang="en-US" sz="2500" u="sng" dirty="0">
              <a:solidFill>
                <a:srgbClr val="3366CC"/>
              </a:solidFill>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2971800" cy="3962400"/>
          </a:xfrm>
        </p:spPr>
        <p:txBody>
          <a:bodyPr>
            <a:normAutofit fontScale="775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JEST is a famous framework for writing JavaScript tests.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includes a describe clause that groups a series of it statements that test individual elements of a component.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test can be forced by adding ‘f’ in front of the function, so that it will only run that test and not all the tests on the app.</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You can run the tests by clicking a green play button at the banner bar of most IDEs or type </a:t>
            </a:r>
            <a:r>
              <a:rPr lang="en-US" sz="2000" b="1" dirty="0" err="1" smtClean="0">
                <a:solidFill>
                  <a:schemeClr val="tx1">
                    <a:lumMod val="65000"/>
                    <a:lumOff val="35000"/>
                  </a:schemeClr>
                </a:solidFill>
                <a:latin typeface="Consolas" pitchFamily="49" charset="0"/>
                <a:cs typeface="Arial" pitchFamily="34" charset="0"/>
              </a:rPr>
              <a:t>ng</a:t>
            </a:r>
            <a:r>
              <a:rPr lang="en-US" sz="2000" b="1" dirty="0" smtClean="0">
                <a:solidFill>
                  <a:schemeClr val="tx1">
                    <a:lumMod val="65000"/>
                    <a:lumOff val="35000"/>
                  </a:schemeClr>
                </a:solidFill>
                <a:latin typeface="Consolas" pitchFamily="49" charset="0"/>
                <a:cs typeface="Arial" pitchFamily="34" charset="0"/>
              </a:rPr>
              <a:t> test</a:t>
            </a:r>
            <a:r>
              <a:rPr lang="en-US" sz="2000" dirty="0" smtClean="0">
                <a:solidFill>
                  <a:schemeClr val="tx1">
                    <a:lumMod val="65000"/>
                    <a:lumOff val="35000"/>
                  </a:schemeClr>
                </a:solidFill>
                <a:latin typeface="Arial" pitchFamily="34" charset="0"/>
                <a:cs typeface="Arial" pitchFamily="34" charset="0"/>
              </a:rPr>
              <a:t> on the command line.</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EXAMPLE TESTS</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581400" y="1504950"/>
            <a:ext cx="5085829" cy="2362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524</Words>
  <Application>Microsoft Office PowerPoint</Application>
  <PresentationFormat>On-screen Show (16:9)</PresentationFormat>
  <Paragraphs>61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TESTING</vt:lpstr>
      <vt:lpstr>BACKGROUND</vt:lpstr>
      <vt:lpstr>PROS</vt:lpstr>
      <vt:lpstr>CONS</vt:lpstr>
      <vt:lpstr>BALANCE</vt:lpstr>
      <vt:lpstr>THE BENEFITS ARE OFTEN OPININATED</vt:lpstr>
      <vt:lpstr>TYPES OF TESTS</vt:lpstr>
      <vt:lpstr>BEST PRACTICES</vt:lpstr>
      <vt:lpstr>EXAMPLE TESTS</vt:lpstr>
      <vt:lpstr>EXAMPLE TESTS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346</cp:revision>
  <dcterms:created xsi:type="dcterms:W3CDTF">2018-08-06T22:35:07Z</dcterms:created>
  <dcterms:modified xsi:type="dcterms:W3CDTF">2022-09-25T19:49:50Z</dcterms:modified>
</cp:coreProperties>
</file>