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3" r:id="rId4"/>
    <p:sldId id="289" r:id="rId5"/>
    <p:sldId id="285" r:id="rId6"/>
    <p:sldId id="287" r:id="rId7"/>
    <p:sldId id="288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17CCF"/>
    <a:srgbClr val="003296"/>
    <a:srgbClr val="FF66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13" autoAdjust="0"/>
  </p:normalViewPr>
  <p:slideViewPr>
    <p:cSldViewPr>
      <p:cViewPr varScale="1">
        <p:scale>
          <a:sx n="93" d="100"/>
          <a:sy n="93" d="100"/>
        </p:scale>
        <p:origin x="-90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even.github.io/toastr/demo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TOASTR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190750"/>
            <a:ext cx="26325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Toastr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JavaScript library used for alerts/toasters.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Alerts are often part of other mainstream libraries like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 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but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toastr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alerts are very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-weight and easy to use.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documentation can be found here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https://codeseven.github.io/toastr/demo.html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flagship syntax for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toastr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the following single line: </a:t>
            </a:r>
          </a:p>
          <a:p>
            <a:pPr lvl="1" algn="l"/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toastr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[type](‘message’, ‘alt’, {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optionKey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: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optionValue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, …})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preferred way to import is to use 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is to insert the CSS and JavaScript links(shown below) on the index.html file: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='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="https://cdnjs.cloudflare.com/ajax/libs/toastr.js/latest/toastr.css" /&gt; </a:t>
            </a:r>
          </a:p>
          <a:p>
            <a:pPr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&lt;script type="text/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="https://cdnjs.cloudflare.com/ajax/libs/toastr.js/latest/toastr.min.js"&gt;&lt;/script&gt;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5943600" cy="3962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There are 4 types available(success, info, warning, and error).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type specifies the color of the alert and is used to indicate different scenarios.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[‘success’]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alert indicates a successful database change was made.  An example could be ‘Successfully saved to database’.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[‘info’]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alert indicates a ‘good-to-know’ notification but usually does not entail a database change.  An example could be ‘The drag and drop option is enabled on this page’.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[‘warning’]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alert indicates that the user provided information that is not desirable but will not cause a bug or error downstream.  An example could be ‘Changes were not saved on the page’.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[‘error’]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alert indicates that the user provided information that can cause a bug downstream.  An example could be ‘The age textbox does not contain a number’.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TYPES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276350"/>
            <a:ext cx="24427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Options are used to specify extra properties on these alerts.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includes having a close button on the alert, extending the duration before the alert disappears, or placing the alert at a different location.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recommended to place alerts at the lower right of the page, because that location usually does not cover any panel/banner buttons.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OPTIONS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028950"/>
            <a:ext cx="35898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181350"/>
            <a:ext cx="4435564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2743200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toastr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[“success"](“Saved successfully!“, “”, {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closeButton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true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});</a:t>
            </a:r>
          </a:p>
          <a:p>
            <a:pPr algn="l"/>
            <a:r>
              <a:rPr 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toastr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["warning"](“Label is </a:t>
            </a:r>
            <a:r>
              <a:rPr 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mispelled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!“, “”, {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timeOut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5000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});</a:t>
            </a:r>
          </a:p>
          <a:p>
            <a:pPr algn="l"/>
            <a:r>
              <a:rPr 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toastr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[“error"](“Entry is not valid!“, “”, {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preventDuplicates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false,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showDuration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"300" ,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showEasing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"swing“,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positionClass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"toast-top-right“</a:t>
            </a:r>
          </a:p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});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EXAMPLES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416</Words>
  <Application>Microsoft Office PowerPoint</Application>
  <PresentationFormat>On-screen Show (16:9)</PresentationFormat>
  <Paragraphs>47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BACKGROUND</vt:lpstr>
      <vt:lpstr>IMPORTING</vt:lpstr>
      <vt:lpstr>TYPES</vt:lpstr>
      <vt:lpstr>OPTIONS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241</cp:revision>
  <dcterms:created xsi:type="dcterms:W3CDTF">2018-08-06T22:35:07Z</dcterms:created>
  <dcterms:modified xsi:type="dcterms:W3CDTF">2022-01-16T04:46:37Z</dcterms:modified>
</cp:coreProperties>
</file>