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3" r:id="rId3"/>
    <p:sldId id="286" r:id="rId4"/>
    <p:sldId id="285" r:id="rId5"/>
    <p:sldId id="287" r:id="rId6"/>
    <p:sldId id="292" r:id="rId7"/>
    <p:sldId id="293" r:id="rId8"/>
    <p:sldId id="290" r:id="rId9"/>
    <p:sldId id="288" r:id="rId10"/>
    <p:sldId id="289" r:id="rId11"/>
    <p:sldId id="291" r:id="rId12"/>
    <p:sldId id="284" r:id="rId13"/>
    <p:sldId id="294" r:id="rId14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6600"/>
    <a:srgbClr val="003296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>
        <p:scale>
          <a:sx n="125" d="100"/>
          <a:sy n="125" d="100"/>
        </p:scale>
        <p:origin x="-1470" y="-4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9CCEFF-0A0A-4D18-9D3D-9390754362B8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85CFD2-25F4-4B4B-9AA5-C29AFAA704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93-6C2E-4221-B622-2C8A1793D230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033-416B-41D0-8B7C-6BFE649EF56E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C7E4-0E75-4486-B3A5-5953938EE6C6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530-5D0A-4ABB-A822-1E5B62D1BA60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56D5-3761-4DAE-BD2E-27BE66F3E870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C3A4-DC50-4A6A-BEC0-B6AE3C0312C7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12E-7F21-47C6-B028-445D7516FF19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EAD-A216-466C-9D37-AC9F19558608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F199-00E4-4648-AC59-DA20B53EC04E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3A86-787D-4C8E-81CD-32D63D7F2436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EBCF-C80C-41D3-A781-220C2AEF6D17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2BB0-54A9-4236-9357-C9879649F314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US" sz="3500" u="sng" dirty="0" smtClean="0">
                <a:solidFill>
                  <a:schemeClr val="bg1"/>
                </a:solidFill>
                <a:latin typeface="Arial Black" pitchFamily="34" charset="0"/>
              </a:rPr>
              <a:t>VERSION CONTROL</a:t>
            </a:r>
            <a:endParaRPr lang="en-US" sz="3500" u="sng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0"/>
            <a:ext cx="680269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2360"/>
            <a:ext cx="9144000" cy="454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MERGE CONFLICTS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61950"/>
            <a:ext cx="6715125" cy="440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61950"/>
            <a:ext cx="5494584" cy="447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Version control is an important part of software development to allow multiple people to work on the same project.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Without proper version control, projects could get overwritten on every new revision, and the work of multiple developers could get lost.</a:t>
            </a: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BACKGROUND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Version Control:</a:t>
            </a:r>
          </a:p>
          <a:p>
            <a:pPr lvl="1" algn="l">
              <a:buFont typeface="Arial" pitchFamily="34" charset="0"/>
              <a:buChar char="●"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GitLabs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l">
              <a:buFont typeface="Arial" pitchFamily="34" charset="0"/>
              <a:buChar char="●"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GitHub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l">
              <a:buFont typeface="Arial" pitchFamily="34" charset="0"/>
              <a:buChar char="●"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BitBucket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l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Version Visualization:</a:t>
            </a:r>
          </a:p>
          <a:p>
            <a:pPr lvl="1" algn="l">
              <a:buFont typeface="Arial" pitchFamily="34" charset="0"/>
              <a:buChar char="●"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SourceTree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l">
              <a:buFont typeface="Arial" pitchFamily="34" charset="0"/>
              <a:buChar char="●"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GitKraken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l">
              <a:buFont typeface="Arial" pitchFamily="34" charset="0"/>
              <a:buChar char="●"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Graph</a:t>
            </a:r>
          </a:p>
          <a:p>
            <a:pPr lvl="1" algn="l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TECHNOLOGIES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19150"/>
            <a:ext cx="3200400" cy="39624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Checkout main branch (usually develop branch) and pull latest changes.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Create a new branch under a new name.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Develop required changes.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Merge and resolve conflicts branch into develop branch.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Regression test develop branch.</a:t>
            </a: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DEVELOP BRANCH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276350"/>
            <a:ext cx="52959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95350"/>
            <a:ext cx="3657600" cy="3962400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 production, there is usually not just a develop branch, but also a master branch.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master branch gets released to production, and the develop branch gets merged to the master branch after regression testing is complete.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When a hot fix is required, it is merged on both the master branch and the develop branch because they are more time sensitive.  It’s common to declare a ‘release captain’ during a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hotfix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i.e. someone that manages the process from start to finish.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MASTER BRANCH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895350"/>
            <a:ext cx="4841309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Before a merge is processed, a merge request aka pull request is made.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when a more senior engineer reviews the code and provides feedback before the merge can be processed.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When providing this feedback, it’s very important to stay as objective as possible, and avoid being subjective.  Wasting back-and-forth development time for opinionated personal preferences has been the subject of many terminations and turnovers in the tech industry.  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Many senior developers often lack the maturity and wisdom to stay objective on MR reviews.</a:t>
            </a: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l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MERGE REVIEW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4343400" cy="396240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If you work at a company where the master is active, and your branch has become stale from working on it for weeks, it’s often required to update your branch to master.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do this, you can either merge or rebase.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Merging transfers the changes of master into the latest commit of your branch.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Re-basing removes all the history from your branch, pulls the latest master, and pushes your latest commit on a new feature.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Depending on the workflow of your company, there are preferences for either methods.</a:t>
            </a: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200" u="sng" dirty="0" smtClean="0">
                <a:solidFill>
                  <a:srgbClr val="3366CC"/>
                </a:solidFill>
                <a:latin typeface="Arial Black" pitchFamily="34" charset="0"/>
              </a:rPr>
              <a:t>UPDATE BRANCH TO MASTER: MERGING VS REBASING</a:t>
            </a:r>
            <a:endParaRPr lang="en-US" sz="22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971550"/>
            <a:ext cx="3804489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For any project you are working on, you can setup a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version control system.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 you have to do is install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on your computer and run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init.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 .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folder will be created in your project folder and you will be able to run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commands to create branches and merging changes.  If you use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VSCode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you can even see a graph of your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branches by installing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Graph as an extension.</a:t>
            </a: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l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GIT INSTALLATION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487</Words>
  <Application>Microsoft Office PowerPoint</Application>
  <PresentationFormat>On-screen Show (16:9)</PresentationFormat>
  <Paragraphs>65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VERSION CONTROL</vt:lpstr>
      <vt:lpstr>BACKGROUND</vt:lpstr>
      <vt:lpstr>TECHNOLOGIES</vt:lpstr>
      <vt:lpstr>DEVELOP BRANCH</vt:lpstr>
      <vt:lpstr>MASTER BRANCH</vt:lpstr>
      <vt:lpstr>MERGE REVIEW</vt:lpstr>
      <vt:lpstr>UPDATE BRANCH TO MASTER: MERGING VS REBASING</vt:lpstr>
      <vt:lpstr>GIT INSTALLATION</vt:lpstr>
      <vt:lpstr>Slide 9</vt:lpstr>
      <vt:lpstr>Slide 10</vt:lpstr>
      <vt:lpstr>MERGE CONFLICTS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DIZAD</dc:creator>
  <cp:lastModifiedBy>dizad</cp:lastModifiedBy>
  <cp:revision>299</cp:revision>
  <dcterms:created xsi:type="dcterms:W3CDTF">2018-08-06T22:35:07Z</dcterms:created>
  <dcterms:modified xsi:type="dcterms:W3CDTF">2022-09-25T15:33:07Z</dcterms:modified>
</cp:coreProperties>
</file>