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89" r:id="rId3"/>
    <p:sldId id="283" r:id="rId4"/>
    <p:sldId id="287" r:id="rId5"/>
    <p:sldId id="286" r:id="rId6"/>
    <p:sldId id="282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9" r:id="rId18"/>
    <p:sldId id="270" r:id="rId19"/>
    <p:sldId id="271" r:id="rId20"/>
    <p:sldId id="272" r:id="rId21"/>
    <p:sldId id="273" r:id="rId22"/>
    <p:sldId id="284" r:id="rId23"/>
    <p:sldId id="274" r:id="rId24"/>
    <p:sldId id="275" r:id="rId25"/>
    <p:sldId id="276" r:id="rId26"/>
    <p:sldId id="277" r:id="rId27"/>
    <p:sldId id="285" r:id="rId28"/>
    <p:sldId id="278" r:id="rId29"/>
    <p:sldId id="279" r:id="rId30"/>
    <p:sldId id="280" r:id="rId31"/>
    <p:sldId id="281" r:id="rId32"/>
    <p:sldId id="288" r:id="rId33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003296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>
      <p:cViewPr varScale="1">
        <p:scale>
          <a:sx n="93" d="100"/>
          <a:sy n="93" d="100"/>
        </p:scale>
        <p:origin x="-90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A9CCEFF-0A0A-4D18-9D3D-9390754362B8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F85CFD2-25F4-4B4B-9AA5-C29AFAA704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5CFD2-25F4-4B4B-9AA5-C29AFAA7047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5CFD2-25F4-4B4B-9AA5-C29AFAA7047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4493-6C2E-4221-B622-2C8A1793D230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1033-416B-41D0-8B7C-6BFE649EF56E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C7E4-0E75-4486-B3A5-5953938EE6C6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0530-5D0A-4ABB-A822-1E5B62D1BA60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56D5-3761-4DAE-BD2E-27BE66F3E870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C3A4-DC50-4A6A-BEC0-B6AE3C0312C7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112E-7F21-47C6-B028-445D7516FF19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4EAD-A216-466C-9D37-AC9F19558608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F199-00E4-4648-AC59-DA20B53EC04E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3A86-787D-4C8E-81CD-32D63D7F2436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EBCF-C80C-41D3-A781-220C2AEF6D17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C2BB0-54A9-4236-9357-C9879649F314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US" sz="3500" u="sng" dirty="0" smtClean="0">
                <a:solidFill>
                  <a:schemeClr val="bg1"/>
                </a:solidFill>
                <a:latin typeface="Arial Black" pitchFamily="34" charset="0"/>
              </a:rPr>
              <a:t>VUETIFY</a:t>
            </a:r>
            <a:endParaRPr lang="en-US" sz="3500" u="sng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CALENDARS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971550"/>
            <a:ext cx="4981933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CARDS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200150"/>
            <a:ext cx="412587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CHIPS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495550"/>
            <a:ext cx="7367371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DIALOGS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352550"/>
            <a:ext cx="3657600" cy="3168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ACCORDIONS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04950"/>
            <a:ext cx="7310248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AUTO-COMPLETES / COMBO-BOXES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047750"/>
            <a:ext cx="6886575" cy="3797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CHECKBOXES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81150"/>
            <a:ext cx="8201393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SLIDERS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114550"/>
            <a:ext cx="8449566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SWITCHES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581150"/>
            <a:ext cx="7018337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TEXTAREAS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047750"/>
            <a:ext cx="7961313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2038350"/>
            <a:ext cx="2705861" cy="93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LISTS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123950"/>
            <a:ext cx="3082958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123950"/>
            <a:ext cx="2024838" cy="3535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DATE PICKERS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123950"/>
            <a:ext cx="286702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TIME PICKERS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352550"/>
            <a:ext cx="244792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317500" algn="ctr" rotWithShape="0">
              <a:prstClr val="black">
                <a:alpha val="50000"/>
              </a:prstClr>
            </a:outerShdw>
          </a:effec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352550"/>
            <a:ext cx="248602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317500" algn="ct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PROGRESS BARS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123950"/>
            <a:ext cx="7208837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343150"/>
            <a:ext cx="723741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3638550"/>
            <a:ext cx="446722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CHARTS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971550"/>
            <a:ext cx="6999287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RATINGS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200150"/>
            <a:ext cx="2895600" cy="3472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SIMPLE TABLES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200150"/>
            <a:ext cx="5399353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COMPLEX TABLES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123950"/>
            <a:ext cx="536440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TABS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62150"/>
            <a:ext cx="8215042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TIMELINES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2804929" y="528821"/>
            <a:ext cx="3438525" cy="4628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Vuetify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is a material design framework </a:t>
            </a:r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used for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Vue.js.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Vue.js in itself is very lightweight and only contains the bare bone functionalities of a standard SPA framework.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Vuetify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is similar to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Boostrap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but includes much more modern UI components often seen in apps that came out after 2015.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For instance, before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Vuetify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validators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that were embedded directly on textboxes was a rarity. 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Validators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were often coded as separate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divs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on many early frameworks.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slide deck will cover the nomenclature for many UI components used in full-stack applications.</a:t>
            </a: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BACKGROUND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TOOLTIPS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66950"/>
            <a:ext cx="7549918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TREES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504950"/>
            <a:ext cx="2971800" cy="3058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123950"/>
            <a:ext cx="1463675" cy="3697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COLORS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123950"/>
            <a:ext cx="3902766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123950"/>
            <a:ext cx="392927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Vuetify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is a relatively large framework and may not work from a simple </a:t>
            </a:r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Arial" pitchFamily="34" charset="0"/>
              </a:rPr>
              <a:t>npm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Arial" pitchFamily="34" charset="0"/>
              </a:rPr>
              <a:t> install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command or link insertion.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It’s best to review the documentation to import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Vuetify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it may require special injection syntax on the .app() function of the master vue.js callout.</a:t>
            </a: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IMPORTING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syntax for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vuetify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can vary quite a bit but overall, it is very easy to implement.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It is best to review the samples, fiddles, and code pens provided from their documentation site https://vuetifyjs.com/en/.</a:t>
            </a: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SYNTAX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ALERTS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85950"/>
            <a:ext cx="816800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AVATARS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571750"/>
            <a:ext cx="7113058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BADGES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343150"/>
            <a:ext cx="523094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BUTTONS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581150"/>
            <a:ext cx="513397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226</Words>
  <Application>Microsoft Office PowerPoint</Application>
  <PresentationFormat>On-screen Show (16:9)</PresentationFormat>
  <Paragraphs>49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VUETIFY</vt:lpstr>
      <vt:lpstr>Slide 2</vt:lpstr>
      <vt:lpstr>BACKGROUND</vt:lpstr>
      <vt:lpstr>IMPORTING</vt:lpstr>
      <vt:lpstr>SYNTAX</vt:lpstr>
      <vt:lpstr>ALERTS</vt:lpstr>
      <vt:lpstr>AVATARS</vt:lpstr>
      <vt:lpstr>BADGES</vt:lpstr>
      <vt:lpstr>BUTTONS</vt:lpstr>
      <vt:lpstr>CALENDARS</vt:lpstr>
      <vt:lpstr>CARDS</vt:lpstr>
      <vt:lpstr>CHIPS</vt:lpstr>
      <vt:lpstr>DIALOGS</vt:lpstr>
      <vt:lpstr>ACCORDIONS</vt:lpstr>
      <vt:lpstr>AUTO-COMPLETES / COMBO-BOXES</vt:lpstr>
      <vt:lpstr>CHECKBOXES</vt:lpstr>
      <vt:lpstr>SLIDERS</vt:lpstr>
      <vt:lpstr>SWITCHES</vt:lpstr>
      <vt:lpstr>TEXTAREAS</vt:lpstr>
      <vt:lpstr>LISTS</vt:lpstr>
      <vt:lpstr>DATE PICKERS</vt:lpstr>
      <vt:lpstr>TIME PICKERS</vt:lpstr>
      <vt:lpstr>PROGRESS BARS</vt:lpstr>
      <vt:lpstr>CHARTS</vt:lpstr>
      <vt:lpstr>RATINGS</vt:lpstr>
      <vt:lpstr>SIMPLE TABLES</vt:lpstr>
      <vt:lpstr>COMPLEX TABLES</vt:lpstr>
      <vt:lpstr>TABS</vt:lpstr>
      <vt:lpstr>TIMELINES</vt:lpstr>
      <vt:lpstr>TOOLTIPS</vt:lpstr>
      <vt:lpstr>TREES</vt:lpstr>
      <vt:lpstr>COLORS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DIZAD</dc:creator>
  <cp:lastModifiedBy>dizad</cp:lastModifiedBy>
  <cp:revision>233</cp:revision>
  <dcterms:created xsi:type="dcterms:W3CDTF">2018-08-06T22:35:07Z</dcterms:created>
  <dcterms:modified xsi:type="dcterms:W3CDTF">2022-01-16T04:51:38Z</dcterms:modified>
</cp:coreProperties>
</file>