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4" r:id="rId4"/>
    <p:sldId id="259" r:id="rId5"/>
    <p:sldId id="260" r:id="rId6"/>
    <p:sldId id="262" r:id="rId7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4040"/>
    <a:srgbClr val="6D3737"/>
    <a:srgbClr val="583926"/>
    <a:srgbClr val="614B2D"/>
    <a:srgbClr val="562C2C"/>
    <a:srgbClr val="AD5B5B"/>
    <a:srgbClr val="C99393"/>
    <a:srgbClr val="9F9B9B"/>
    <a:srgbClr val="B2AEAE"/>
    <a:srgbClr val="8C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5" autoAdjust="0"/>
    <p:restoredTop sz="94660"/>
  </p:normalViewPr>
  <p:slideViewPr>
    <p:cSldViewPr snapToGrid="0">
      <p:cViewPr>
        <p:scale>
          <a:sx n="65" d="100"/>
          <a:sy n="65" d="100"/>
        </p:scale>
        <p:origin x="-1680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E7-EFC3-4C72-AB11-B8F9B9D134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E257-08D7-4269-9273-F8556C5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4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E7-EFC3-4C72-AB11-B8F9B9D134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E257-08D7-4269-9273-F8556C5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6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E7-EFC3-4C72-AB11-B8F9B9D134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E257-08D7-4269-9273-F8556C5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7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E7-EFC3-4C72-AB11-B8F9B9D134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E257-08D7-4269-9273-F8556C5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E7-EFC3-4C72-AB11-B8F9B9D134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E257-08D7-4269-9273-F8556C5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E7-EFC3-4C72-AB11-B8F9B9D134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E257-08D7-4269-9273-F8556C5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9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E7-EFC3-4C72-AB11-B8F9B9D134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E257-08D7-4269-9273-F8556C5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3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E7-EFC3-4C72-AB11-B8F9B9D134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E257-08D7-4269-9273-F8556C5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5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E7-EFC3-4C72-AB11-B8F9B9D134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E257-08D7-4269-9273-F8556C5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6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E7-EFC3-4C72-AB11-B8F9B9D134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E257-08D7-4269-9273-F8556C5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E7-EFC3-4C72-AB11-B8F9B9D134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E257-08D7-4269-9273-F8556C5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5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5C6E7-EFC3-4C72-AB11-B8F9B9D134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E257-08D7-4269-9273-F8556C5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0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Frame 269">
            <a:extLst>
              <a:ext uri="{FF2B5EF4-FFF2-40B4-BE49-F238E27FC236}">
                <a16:creationId xmlns:a16="http://schemas.microsoft.com/office/drawing/2014/main" id="{D520B23B-BE68-BC85-A1F2-153601C3E338}"/>
              </a:ext>
            </a:extLst>
          </p:cNvPr>
          <p:cNvSpPr/>
          <p:nvPr/>
        </p:nvSpPr>
        <p:spPr>
          <a:xfrm>
            <a:off x="14288172" y="5874346"/>
            <a:ext cx="914400" cy="1593983"/>
          </a:xfrm>
          <a:prstGeom prst="frame">
            <a:avLst>
              <a:gd name="adj1" fmla="val 8547"/>
            </a:avLst>
          </a:prstGeom>
          <a:solidFill>
            <a:srgbClr val="804040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388FE2-2D0C-6FBB-1836-AF34FF84BE21}"/>
              </a:ext>
            </a:extLst>
          </p:cNvPr>
          <p:cNvSpPr/>
          <p:nvPr/>
        </p:nvSpPr>
        <p:spPr>
          <a:xfrm>
            <a:off x="8255829" y="3561686"/>
            <a:ext cx="5074920" cy="38404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F34BCCE-B510-EA16-92A6-B36F4503B88E}"/>
              </a:ext>
            </a:extLst>
          </p:cNvPr>
          <p:cNvGrpSpPr/>
          <p:nvPr/>
        </p:nvGrpSpPr>
        <p:grpSpPr>
          <a:xfrm>
            <a:off x="9535669" y="5979309"/>
            <a:ext cx="5074920" cy="3621024"/>
            <a:chOff x="4500593" y="5052060"/>
            <a:chExt cx="14767560" cy="3621024"/>
          </a:xfrm>
          <a:blipFill>
            <a:blip r:embed="rId2">
              <a:alphaModFix amt="80000"/>
            </a:blip>
            <a:tile tx="0" ty="0" sx="30000" sy="30000" flip="none" algn="tl"/>
          </a:blipFill>
          <a:scene3d>
            <a:camera prst="isometricTopUp"/>
            <a:lightRig rig="threePt" dir="t"/>
          </a:scene3d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A2651-5C7E-9713-00F9-741B8490DF9F}"/>
                </a:ext>
              </a:extLst>
            </p:cNvPr>
            <p:cNvSpPr/>
            <p:nvPr/>
          </p:nvSpPr>
          <p:spPr>
            <a:xfrm>
              <a:off x="4500593" y="5052060"/>
              <a:ext cx="14767560" cy="3611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C936F5-6003-88FC-9DFF-CF07A05CFA24}"/>
                </a:ext>
              </a:extLst>
            </p:cNvPr>
            <p:cNvSpPr/>
            <p:nvPr/>
          </p:nvSpPr>
          <p:spPr>
            <a:xfrm>
              <a:off x="17896553" y="6295644"/>
              <a:ext cx="1371600" cy="2377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35AC9EA-C6E3-3BE0-136C-36C119475705}"/>
                </a:ext>
              </a:extLst>
            </p:cNvPr>
            <p:cNvGrpSpPr/>
            <p:nvPr/>
          </p:nvGrpSpPr>
          <p:grpSpPr>
            <a:xfrm>
              <a:off x="7975313" y="5052060"/>
              <a:ext cx="7498080" cy="3611880"/>
              <a:chOff x="7975313" y="5052060"/>
              <a:chExt cx="7498080" cy="3611880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C5FC44-FE3E-CBF0-0596-C4BE27164309}"/>
                  </a:ext>
                </a:extLst>
              </p:cNvPr>
              <p:cNvSpPr/>
              <p:nvPr/>
            </p:nvSpPr>
            <p:spPr>
              <a:xfrm>
                <a:off x="7975313" y="5052060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B9B5F6B-2589-7B65-46BA-55AD9D786445}"/>
                  </a:ext>
                </a:extLst>
              </p:cNvPr>
              <p:cNvSpPr/>
              <p:nvPr/>
            </p:nvSpPr>
            <p:spPr>
              <a:xfrm>
                <a:off x="11587193" y="5052060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DB8FF05-00F8-7609-1366-351B648DC36E}"/>
                  </a:ext>
                </a:extLst>
              </p:cNvPr>
              <p:cNvSpPr/>
              <p:nvPr/>
            </p:nvSpPr>
            <p:spPr>
              <a:xfrm>
                <a:off x="15244793" y="5052060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D6F56E-FD9D-9775-02AA-EF21A5314472}"/>
                  </a:ext>
                </a:extLst>
              </p:cNvPr>
              <p:cNvSpPr/>
              <p:nvPr/>
            </p:nvSpPr>
            <p:spPr>
              <a:xfrm>
                <a:off x="7975313" y="8590788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65CAB0D-2363-8CE3-9DE1-FA2A9FC4993A}"/>
                  </a:ext>
                </a:extLst>
              </p:cNvPr>
              <p:cNvSpPr/>
              <p:nvPr/>
            </p:nvSpPr>
            <p:spPr>
              <a:xfrm>
                <a:off x="11587193" y="8590788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FDB1B90-FDFD-D39B-6BB4-7D34E3221CF3}"/>
                  </a:ext>
                </a:extLst>
              </p:cNvPr>
              <p:cNvSpPr/>
              <p:nvPr/>
            </p:nvSpPr>
            <p:spPr>
              <a:xfrm>
                <a:off x="15244793" y="8590788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F8DACB-070C-28C0-CD06-F46688F7D5F3}"/>
                </a:ext>
              </a:extLst>
            </p:cNvPr>
            <p:cNvSpPr/>
            <p:nvPr/>
          </p:nvSpPr>
          <p:spPr>
            <a:xfrm flipH="1">
              <a:off x="14972840" y="6295644"/>
              <a:ext cx="543905" cy="1828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217F778-D065-4918-DFB6-CCD146E272A4}"/>
              </a:ext>
            </a:extLst>
          </p:cNvPr>
          <p:cNvSpPr/>
          <p:nvPr/>
        </p:nvSpPr>
        <p:spPr>
          <a:xfrm>
            <a:off x="9356765" y="7405610"/>
            <a:ext cx="1508760" cy="1051560"/>
          </a:xfrm>
          <a:prstGeom prst="roundRect">
            <a:avLst>
              <a:gd name="adj" fmla="val 4762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BA32D51-9486-1D15-E093-B69E6D5C7BA6}"/>
              </a:ext>
            </a:extLst>
          </p:cNvPr>
          <p:cNvGrpSpPr/>
          <p:nvPr/>
        </p:nvGrpSpPr>
        <p:grpSpPr>
          <a:xfrm>
            <a:off x="11191641" y="8465450"/>
            <a:ext cx="5098757" cy="603876"/>
            <a:chOff x="15613339" y="237953"/>
            <a:chExt cx="5098757" cy="603876"/>
          </a:xfrm>
          <a:scene3d>
            <a:camera prst="isometricTopUp"/>
            <a:lightRig rig="threePt" dir="t"/>
          </a:scene3d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048B3E7-8BB9-FC95-1261-E04863569FB3}"/>
                </a:ext>
              </a:extLst>
            </p:cNvPr>
            <p:cNvCxnSpPr/>
            <p:nvPr/>
          </p:nvCxnSpPr>
          <p:spPr>
            <a:xfrm>
              <a:off x="15626679" y="527343"/>
              <a:ext cx="507492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473584D-594D-7B5A-F411-C67FDE2659CE}"/>
                </a:ext>
              </a:extLst>
            </p:cNvPr>
            <p:cNvCxnSpPr>
              <a:cxnSpLocks/>
            </p:cNvCxnSpPr>
            <p:nvPr/>
          </p:nvCxnSpPr>
          <p:spPr>
            <a:xfrm>
              <a:off x="15613339" y="250957"/>
              <a:ext cx="0" cy="59087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82E463D-CCD2-A377-2EDF-F290125D09AB}"/>
                </a:ext>
              </a:extLst>
            </p:cNvPr>
            <p:cNvCxnSpPr>
              <a:cxnSpLocks/>
            </p:cNvCxnSpPr>
            <p:nvPr/>
          </p:nvCxnSpPr>
          <p:spPr>
            <a:xfrm>
              <a:off x="20712096" y="237953"/>
              <a:ext cx="0" cy="59087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361A553-F737-0D7D-A594-7CF20533F423}"/>
              </a:ext>
            </a:extLst>
          </p:cNvPr>
          <p:cNvGrpSpPr/>
          <p:nvPr/>
        </p:nvGrpSpPr>
        <p:grpSpPr>
          <a:xfrm>
            <a:off x="9150017" y="7298267"/>
            <a:ext cx="1079105" cy="3711817"/>
            <a:chOff x="2465028" y="3146184"/>
            <a:chExt cx="1079105" cy="3711817"/>
          </a:xfrm>
          <a:scene3d>
            <a:camera prst="isometricTopUp"/>
            <a:lightRig rig="threePt" dir="t"/>
          </a:scene3d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FCF7651-A1E1-0A03-1CC4-F2CA45A2D48F}"/>
                </a:ext>
              </a:extLst>
            </p:cNvPr>
            <p:cNvGrpSpPr/>
            <p:nvPr/>
          </p:nvGrpSpPr>
          <p:grpSpPr>
            <a:xfrm rot="5400000">
              <a:off x="1148672" y="4462540"/>
              <a:ext cx="3711817" cy="1079105"/>
              <a:chOff x="5667415" y="237953"/>
              <a:chExt cx="15044681" cy="1079105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A144EE4-7F64-16BF-241C-255AD8305AE4}"/>
                  </a:ext>
                </a:extLst>
              </p:cNvPr>
              <p:cNvCxnSpPr/>
              <p:nvPr/>
            </p:nvCxnSpPr>
            <p:spPr>
              <a:xfrm>
                <a:off x="5941942" y="533389"/>
                <a:ext cx="14767559" cy="0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ECBB00B-28FE-D8E4-D3C5-DA24AF3E52A8}"/>
                  </a:ext>
                </a:extLst>
              </p:cNvPr>
              <p:cNvSpPr txBox="1"/>
              <p:nvPr/>
            </p:nvSpPr>
            <p:spPr>
              <a:xfrm>
                <a:off x="5667415" y="670727"/>
                <a:ext cx="14767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spc="250" dirty="0">
                    <a:latin typeface="Questrial" pitchFamily="2" charset="0"/>
                  </a:rPr>
                  <a:t>395 cm</a:t>
                </a:r>
                <a:endParaRPr lang="en-US" sz="5400" spc="250" dirty="0">
                  <a:latin typeface="Questrial" pitchFamily="2" charset="0"/>
                </a:endParaRP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77B044E-AA38-5FEA-F5B5-6DA336663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5939" y="250957"/>
                <a:ext cx="0" cy="590872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4A4D3BD-104E-EB95-5290-714B5644AB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12096" y="237953"/>
                <a:ext cx="0" cy="590872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EAA5381-7AB8-D09C-02A5-74E68D474D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35693" y="2916998"/>
              <a:ext cx="0" cy="59087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C7CCC64-370C-83CC-3482-62795B00AD50}"/>
              </a:ext>
            </a:extLst>
          </p:cNvPr>
          <p:cNvGrpSpPr/>
          <p:nvPr/>
        </p:nvGrpSpPr>
        <p:grpSpPr>
          <a:xfrm>
            <a:off x="10986876" y="5445912"/>
            <a:ext cx="2679499" cy="2537056"/>
            <a:chOff x="4893949" y="4779106"/>
            <a:chExt cx="2679499" cy="253705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0AFD186-4DB1-40A2-42D4-7DCE0D579E0F}"/>
                </a:ext>
              </a:extLst>
            </p:cNvPr>
            <p:cNvSpPr/>
            <p:nvPr/>
          </p:nvSpPr>
          <p:spPr>
            <a:xfrm>
              <a:off x="6190893" y="4938722"/>
              <a:ext cx="1371600" cy="2377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C7E1340-682C-1F80-8863-D158FF16A3BD}"/>
                </a:ext>
              </a:extLst>
            </p:cNvPr>
            <p:cNvSpPr/>
            <p:nvPr/>
          </p:nvSpPr>
          <p:spPr>
            <a:xfrm flipH="1">
              <a:off x="5196008" y="4779106"/>
              <a:ext cx="2377440" cy="18013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FB9E69-5168-2CFB-5762-F444E00E2CE2}"/>
                </a:ext>
              </a:extLst>
            </p:cNvPr>
            <p:cNvSpPr/>
            <p:nvPr/>
          </p:nvSpPr>
          <p:spPr>
            <a:xfrm flipH="1">
              <a:off x="5660155" y="5057377"/>
              <a:ext cx="1828800" cy="1371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930EF9A-11A2-D3C6-6F43-62E613DEEE69}"/>
                </a:ext>
              </a:extLst>
            </p:cNvPr>
            <p:cNvSpPr/>
            <p:nvPr/>
          </p:nvSpPr>
          <p:spPr>
            <a:xfrm flipH="1">
              <a:off x="6378203" y="6076430"/>
              <a:ext cx="543905" cy="777240"/>
            </a:xfrm>
            <a:prstGeom prst="rect">
              <a:avLst/>
            </a:prstGeom>
            <a:solidFill>
              <a:srgbClr val="7C573C"/>
            </a:solidFill>
            <a:ln>
              <a:noFill/>
            </a:ln>
            <a:scene3d>
              <a:camera prst="isometricRightUp"/>
              <a:lightRig rig="threePt" dir="t"/>
            </a:scene3d>
            <a:sp3d extrusionH="1841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A34F4BC-9650-0DBB-FE5F-7626E0331652}"/>
                </a:ext>
              </a:extLst>
            </p:cNvPr>
            <p:cNvSpPr/>
            <p:nvPr/>
          </p:nvSpPr>
          <p:spPr>
            <a:xfrm flipH="1">
              <a:off x="6535187" y="5222916"/>
              <a:ext cx="365760" cy="548640"/>
            </a:xfrm>
            <a:prstGeom prst="rect">
              <a:avLst/>
            </a:prstGeom>
            <a:solidFill>
              <a:srgbClr val="7C573C"/>
            </a:solidFill>
            <a:ln>
              <a:noFill/>
            </a:ln>
            <a:scene3d>
              <a:camera prst="isometricRightUp"/>
              <a:lightRig rig="threePt" dir="t"/>
            </a:scene3d>
            <a:sp3d extrusionH="1828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B0893C-C124-213E-77BC-41FBCEE165DC}"/>
                </a:ext>
              </a:extLst>
            </p:cNvPr>
            <p:cNvSpPr/>
            <p:nvPr/>
          </p:nvSpPr>
          <p:spPr>
            <a:xfrm flipH="1">
              <a:off x="5028307" y="4925452"/>
              <a:ext cx="1828800" cy="548640"/>
            </a:xfrm>
            <a:prstGeom prst="rect">
              <a:avLst/>
            </a:prstGeom>
            <a:solidFill>
              <a:srgbClr val="986B4A"/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F93AAD-C396-6979-D44C-F76090D1021B}"/>
                </a:ext>
              </a:extLst>
            </p:cNvPr>
            <p:cNvSpPr/>
            <p:nvPr/>
          </p:nvSpPr>
          <p:spPr>
            <a:xfrm flipH="1">
              <a:off x="4893949" y="5811291"/>
              <a:ext cx="1828800" cy="777240"/>
            </a:xfrm>
            <a:prstGeom prst="rect">
              <a:avLst/>
            </a:prstGeom>
            <a:solidFill>
              <a:srgbClr val="986B4A"/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F0DA4D-943D-8093-E979-5965CDF0FADF}"/>
                </a:ext>
              </a:extLst>
            </p:cNvPr>
            <p:cNvSpPr/>
            <p:nvPr/>
          </p:nvSpPr>
          <p:spPr>
            <a:xfrm flipH="1">
              <a:off x="5710536" y="4839408"/>
              <a:ext cx="566928" cy="1828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isometricTopUp"/>
              <a:lightRig rig="threePt" dir="t">
                <a:rot lat="0" lon="0" rev="6600000"/>
              </a:lightRig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E7C0754-9145-FB4B-E42F-F551F0F62174}"/>
                </a:ext>
              </a:extLst>
            </p:cNvPr>
            <p:cNvGrpSpPr/>
            <p:nvPr/>
          </p:nvGrpSpPr>
          <p:grpSpPr>
            <a:xfrm>
              <a:off x="6023312" y="5461220"/>
              <a:ext cx="812448" cy="1040943"/>
              <a:chOff x="17722292" y="4569795"/>
              <a:chExt cx="812448" cy="1040943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A818794-8C22-3106-FD0C-21E16A8325DE}"/>
                  </a:ext>
                </a:extLst>
              </p:cNvPr>
              <p:cNvSpPr/>
              <p:nvPr/>
            </p:nvSpPr>
            <p:spPr>
              <a:xfrm flipH="1">
                <a:off x="17855709" y="4774451"/>
                <a:ext cx="340216" cy="5331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scene3d>
                <a:camera prst="isometricTopUp"/>
                <a:lightRig rig="threePt" dir="t">
                  <a:rot lat="0" lon="0" rev="6600000"/>
                </a:lightRig>
              </a:scene3d>
              <a:sp3d>
                <a:bevelT w="152400" h="12065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BEBEEE9-FD4C-0878-67F5-EBC8FF408C1B}"/>
                  </a:ext>
                </a:extLst>
              </p:cNvPr>
              <p:cNvSpPr/>
              <p:nvPr/>
            </p:nvSpPr>
            <p:spPr>
              <a:xfrm flipH="1">
                <a:off x="17722292" y="4569795"/>
                <a:ext cx="125649" cy="104094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scene3d>
                <a:camera prst="isometricTopUp"/>
                <a:lightRig rig="threePt" dir="t">
                  <a:rot lat="0" lon="0" rev="6600000"/>
                </a:lightRig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0F5BBFA-A794-0E18-294E-CD7AEF2A2329}"/>
                  </a:ext>
                </a:extLst>
              </p:cNvPr>
              <p:cNvSpPr/>
              <p:nvPr/>
            </p:nvSpPr>
            <p:spPr>
              <a:xfrm flipH="1">
                <a:off x="18020265" y="5108529"/>
                <a:ext cx="514475" cy="15264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scene3d>
                <a:camera prst="isometricTopUp"/>
                <a:lightRig rig="threePt" dir="t">
                  <a:rot lat="0" lon="0" rev="6600000"/>
                </a:lightRig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11F7D646-15FC-14F1-5D91-029E13515F76}"/>
              </a:ext>
            </a:extLst>
          </p:cNvPr>
          <p:cNvSpPr txBox="1"/>
          <p:nvPr/>
        </p:nvSpPr>
        <p:spPr>
          <a:xfrm>
            <a:off x="12556501" y="8481654"/>
            <a:ext cx="3187362" cy="646331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3600" spc="250" dirty="0">
                <a:latin typeface="Questrial" pitchFamily="2" charset="0"/>
              </a:rPr>
              <a:t>555 cm</a:t>
            </a:r>
            <a:endParaRPr lang="en-US" sz="5400" spc="250" dirty="0">
              <a:latin typeface="Questrial" pitchFamily="2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DB94DB9-5BA7-D31A-A057-A1C67CCB98A4}"/>
              </a:ext>
            </a:extLst>
          </p:cNvPr>
          <p:cNvSpPr/>
          <p:nvPr/>
        </p:nvSpPr>
        <p:spPr>
          <a:xfrm>
            <a:off x="9970044" y="4330517"/>
            <a:ext cx="228600" cy="731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isometricTopUp"/>
            <a:lightRig rig="threePt" dir="t"/>
          </a:scene3d>
          <a:sp3d extrusionH="37973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ECA25E9-E40A-9FF8-9B23-1D324A55350E}"/>
              </a:ext>
            </a:extLst>
          </p:cNvPr>
          <p:cNvGrpSpPr/>
          <p:nvPr/>
        </p:nvGrpSpPr>
        <p:grpSpPr>
          <a:xfrm>
            <a:off x="9157573" y="4694476"/>
            <a:ext cx="783586" cy="2981722"/>
            <a:chOff x="9157573" y="4694476"/>
            <a:chExt cx="783586" cy="2981722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98EC3D4-E7D1-754B-3EA9-3E987BFF7F73}"/>
                </a:ext>
              </a:extLst>
            </p:cNvPr>
            <p:cNvSpPr/>
            <p:nvPr/>
          </p:nvSpPr>
          <p:spPr>
            <a:xfrm>
              <a:off x="9162206" y="7639622"/>
              <a:ext cx="777240" cy="3657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scene3d>
              <a:camera prst="isometricTopUp"/>
              <a:lightRig rig="morning" dir="t"/>
            </a:scene3d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5861517-73A6-4861-8F66-738C68F20FAE}"/>
                </a:ext>
              </a:extLst>
            </p:cNvPr>
            <p:cNvSpPr/>
            <p:nvPr/>
          </p:nvSpPr>
          <p:spPr>
            <a:xfrm>
              <a:off x="9163919" y="7482819"/>
              <a:ext cx="777240" cy="3657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scene3d>
              <a:camera prst="isometricTopUp"/>
              <a:lightRig rig="morning" dir="t"/>
            </a:scene3d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DD41DB9-1D0B-9B4A-E69F-AEDF4279BC60}"/>
                </a:ext>
              </a:extLst>
            </p:cNvPr>
            <p:cNvSpPr/>
            <p:nvPr/>
          </p:nvSpPr>
          <p:spPr>
            <a:xfrm>
              <a:off x="9163364" y="7330022"/>
              <a:ext cx="777240" cy="3657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scene3d>
              <a:camera prst="isometricTopUp"/>
              <a:lightRig rig="morning" dir="t"/>
            </a:scene3d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A935C15-BBB6-C5BE-99CF-0008371BC969}"/>
                </a:ext>
              </a:extLst>
            </p:cNvPr>
            <p:cNvSpPr/>
            <p:nvPr/>
          </p:nvSpPr>
          <p:spPr>
            <a:xfrm>
              <a:off x="9162206" y="7176820"/>
              <a:ext cx="777240" cy="3657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scene3d>
              <a:camera prst="isometricTopUp"/>
              <a:lightRig rig="morning" dir="t"/>
            </a:scene3d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525BBC9-F94A-00C0-4FBD-4790397803EA}"/>
                </a:ext>
              </a:extLst>
            </p:cNvPr>
            <p:cNvSpPr/>
            <p:nvPr/>
          </p:nvSpPr>
          <p:spPr>
            <a:xfrm>
              <a:off x="9160189" y="7027073"/>
              <a:ext cx="777240" cy="3657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scene3d>
              <a:camera prst="isometricTopUp"/>
              <a:lightRig rig="morning" dir="t"/>
            </a:scene3d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43C7FA7-C775-2AA0-CED9-6D7737E7228C}"/>
                </a:ext>
              </a:extLst>
            </p:cNvPr>
            <p:cNvSpPr/>
            <p:nvPr/>
          </p:nvSpPr>
          <p:spPr>
            <a:xfrm>
              <a:off x="9162206" y="6883396"/>
              <a:ext cx="777240" cy="3657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scene3d>
              <a:camera prst="isometricTopUp"/>
              <a:lightRig rig="morning" dir="t"/>
            </a:scene3d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AAC63ED-DE33-D5BD-5964-FA03A47B21AC}"/>
                </a:ext>
              </a:extLst>
            </p:cNvPr>
            <p:cNvSpPr/>
            <p:nvPr/>
          </p:nvSpPr>
          <p:spPr>
            <a:xfrm>
              <a:off x="9162500" y="6726921"/>
              <a:ext cx="777240" cy="3657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scene3d>
              <a:camera prst="isometricTopUp"/>
              <a:lightRig rig="morning" dir="t"/>
            </a:scene3d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EF4C707-8D24-64CC-CEA7-618A1F7FD779}"/>
                </a:ext>
              </a:extLst>
            </p:cNvPr>
            <p:cNvSpPr/>
            <p:nvPr/>
          </p:nvSpPr>
          <p:spPr>
            <a:xfrm>
              <a:off x="9161945" y="6570949"/>
              <a:ext cx="777240" cy="3657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scene3d>
              <a:camera prst="isometricTopUp"/>
              <a:lightRig rig="morning" dir="t"/>
            </a:scene3d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3AF9B3D-162E-5810-FE79-5C8E3B7A418E}"/>
                </a:ext>
              </a:extLst>
            </p:cNvPr>
            <p:cNvSpPr/>
            <p:nvPr/>
          </p:nvSpPr>
          <p:spPr>
            <a:xfrm>
              <a:off x="9160787" y="6414572"/>
              <a:ext cx="777240" cy="3657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scene3d>
              <a:camera prst="isometricTopUp"/>
              <a:lightRig rig="morning" dir="t"/>
            </a:scene3d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B7F175F-3F8F-3FC9-97A4-AB390B9081E8}"/>
                </a:ext>
              </a:extLst>
            </p:cNvPr>
            <p:cNvSpPr/>
            <p:nvPr/>
          </p:nvSpPr>
          <p:spPr>
            <a:xfrm>
              <a:off x="9162500" y="6262006"/>
              <a:ext cx="777240" cy="3657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scene3d>
              <a:camera prst="isometricTopUp"/>
              <a:lightRig rig="morning" dir="t"/>
            </a:scene3d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22A5405-B33C-EB2E-8A1B-6DF349C4A1F3}"/>
                </a:ext>
              </a:extLst>
            </p:cNvPr>
            <p:cNvSpPr/>
            <p:nvPr/>
          </p:nvSpPr>
          <p:spPr>
            <a:xfrm>
              <a:off x="9161945" y="6108411"/>
              <a:ext cx="777240" cy="3657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scene3d>
              <a:camera prst="isometricTopUp"/>
              <a:lightRig rig="morning" dir="t"/>
            </a:scene3d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A53B53C-DE04-4355-F2D0-C9E9AF9A8690}"/>
                </a:ext>
              </a:extLst>
            </p:cNvPr>
            <p:cNvSpPr/>
            <p:nvPr/>
          </p:nvSpPr>
          <p:spPr>
            <a:xfrm>
              <a:off x="9160787" y="5948860"/>
              <a:ext cx="777240" cy="3657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scene3d>
              <a:camera prst="isometricTopUp"/>
              <a:lightRig rig="morning" dir="t"/>
            </a:scene3d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92B10E7-CC52-C8C2-29C6-43919EE1D633}"/>
                </a:ext>
              </a:extLst>
            </p:cNvPr>
            <p:cNvSpPr/>
            <p:nvPr/>
          </p:nvSpPr>
          <p:spPr>
            <a:xfrm>
              <a:off x="9162612" y="5789558"/>
              <a:ext cx="777240" cy="3657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scene3d>
              <a:camera prst="isometricTopUp"/>
              <a:lightRig rig="morning" dir="t"/>
            </a:scene3d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F26B944-8DDA-E3AB-378E-9592A02636B9}"/>
                </a:ext>
              </a:extLst>
            </p:cNvPr>
            <p:cNvSpPr/>
            <p:nvPr/>
          </p:nvSpPr>
          <p:spPr>
            <a:xfrm>
              <a:off x="9162057" y="5630413"/>
              <a:ext cx="777240" cy="3657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scene3d>
              <a:camera prst="isometricTopUp"/>
              <a:lightRig rig="morning" dir="t"/>
            </a:scene3d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DC6E8DF-4EEE-4D91-2F14-11C45AB3C6A2}"/>
                </a:ext>
              </a:extLst>
            </p:cNvPr>
            <p:cNvSpPr/>
            <p:nvPr/>
          </p:nvSpPr>
          <p:spPr>
            <a:xfrm>
              <a:off x="9158518" y="5475620"/>
              <a:ext cx="777240" cy="3657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scene3d>
              <a:camera prst="isometricTopUp"/>
              <a:lightRig rig="morning" dir="t"/>
            </a:scene3d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552DE7C-C2A3-1A31-6181-E195615B0327}"/>
                </a:ext>
              </a:extLst>
            </p:cNvPr>
            <p:cNvSpPr/>
            <p:nvPr/>
          </p:nvSpPr>
          <p:spPr>
            <a:xfrm>
              <a:off x="9160128" y="5316717"/>
              <a:ext cx="777240" cy="3657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scene3d>
              <a:camera prst="isometricTopUp"/>
              <a:lightRig rig="morning" dir="t"/>
            </a:scene3d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AB745E8-C24F-25FF-0146-91D0828F0646}"/>
                </a:ext>
              </a:extLst>
            </p:cNvPr>
            <p:cNvSpPr/>
            <p:nvPr/>
          </p:nvSpPr>
          <p:spPr>
            <a:xfrm>
              <a:off x="9158971" y="5162720"/>
              <a:ext cx="777240" cy="3657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scene3d>
              <a:camera prst="isometricTopUp"/>
              <a:lightRig rig="morning" dir="t"/>
            </a:scene3d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6449C42-C9CC-CB81-8CB2-E3431E2B44B8}"/>
                </a:ext>
              </a:extLst>
            </p:cNvPr>
            <p:cNvSpPr/>
            <p:nvPr/>
          </p:nvSpPr>
          <p:spPr>
            <a:xfrm>
              <a:off x="9159286" y="5008411"/>
              <a:ext cx="777240" cy="3657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scene3d>
              <a:camera prst="isometricTopUp"/>
              <a:lightRig rig="morning" dir="t"/>
            </a:scene3d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820380C-B7BA-FBC0-DEDE-057474DAABA8}"/>
                </a:ext>
              </a:extLst>
            </p:cNvPr>
            <p:cNvSpPr/>
            <p:nvPr/>
          </p:nvSpPr>
          <p:spPr>
            <a:xfrm>
              <a:off x="9158731" y="4851646"/>
              <a:ext cx="777240" cy="3657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scene3d>
              <a:camera prst="isometricTopUp"/>
              <a:lightRig rig="morning" dir="t"/>
            </a:scene3d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4CB224C-6A31-B9F7-948E-D5DBC92B7CF5}"/>
                </a:ext>
              </a:extLst>
            </p:cNvPr>
            <p:cNvSpPr/>
            <p:nvPr/>
          </p:nvSpPr>
          <p:spPr>
            <a:xfrm>
              <a:off x="9157573" y="4694476"/>
              <a:ext cx="777240" cy="3657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scene3d>
              <a:camera prst="isometricTopUp"/>
              <a:lightRig rig="morning" dir="t"/>
            </a:scene3d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7EB4C78-7DBC-438D-B68D-6245001DA087}"/>
              </a:ext>
            </a:extLst>
          </p:cNvPr>
          <p:cNvGrpSpPr/>
          <p:nvPr/>
        </p:nvGrpSpPr>
        <p:grpSpPr>
          <a:xfrm>
            <a:off x="9198346" y="7077831"/>
            <a:ext cx="964364" cy="1262739"/>
            <a:chOff x="6915443" y="5922554"/>
            <a:chExt cx="964364" cy="126273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FBEF5A2-C84B-9E41-8BBD-0F1F31F7B2FD}"/>
                </a:ext>
              </a:extLst>
            </p:cNvPr>
            <p:cNvSpPr/>
            <p:nvPr/>
          </p:nvSpPr>
          <p:spPr>
            <a:xfrm>
              <a:off x="7870663" y="6108626"/>
              <a:ext cx="9144" cy="685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A96B890-2002-6C30-2CD6-9C52E394246E}"/>
                </a:ext>
              </a:extLst>
            </p:cNvPr>
            <p:cNvSpPr/>
            <p:nvPr/>
          </p:nvSpPr>
          <p:spPr>
            <a:xfrm>
              <a:off x="7553892" y="5922554"/>
              <a:ext cx="9144" cy="685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4F948F3-292B-1FA0-8603-BB2BD348B459}"/>
                </a:ext>
              </a:extLst>
            </p:cNvPr>
            <p:cNvSpPr/>
            <p:nvPr/>
          </p:nvSpPr>
          <p:spPr>
            <a:xfrm>
              <a:off x="7716748" y="6342700"/>
              <a:ext cx="9144" cy="4572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E3C543C-18C1-0CC1-2062-7D43B551D2FE}"/>
                </a:ext>
              </a:extLst>
            </p:cNvPr>
            <p:cNvSpPr/>
            <p:nvPr/>
          </p:nvSpPr>
          <p:spPr>
            <a:xfrm>
              <a:off x="7003962" y="5933945"/>
              <a:ext cx="9144" cy="10058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11B3E4-861B-EBD7-DABF-F355E49992BD}"/>
                </a:ext>
              </a:extLst>
            </p:cNvPr>
            <p:cNvSpPr/>
            <p:nvPr/>
          </p:nvSpPr>
          <p:spPr>
            <a:xfrm>
              <a:off x="6948791" y="6022799"/>
              <a:ext cx="914400" cy="4572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A19459-0BF2-4269-BCBC-489452E34E6B}"/>
                </a:ext>
              </a:extLst>
            </p:cNvPr>
            <p:cNvSpPr/>
            <p:nvPr/>
          </p:nvSpPr>
          <p:spPr>
            <a:xfrm>
              <a:off x="7057906" y="6728093"/>
              <a:ext cx="146304" cy="4572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C4E4F1-1FB0-20CE-0A3B-61FE8A8A7980}"/>
                </a:ext>
              </a:extLst>
            </p:cNvPr>
            <p:cNvSpPr/>
            <p:nvPr/>
          </p:nvSpPr>
          <p:spPr>
            <a:xfrm>
              <a:off x="7062668" y="6354799"/>
              <a:ext cx="146304" cy="4572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DE1A397-70F6-0F08-AD5A-54DB239FED11}"/>
                </a:ext>
              </a:extLst>
            </p:cNvPr>
            <p:cNvSpPr/>
            <p:nvPr/>
          </p:nvSpPr>
          <p:spPr>
            <a:xfrm>
              <a:off x="7059682" y="6532360"/>
              <a:ext cx="146304" cy="4572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B7BDD19-431E-63AE-DC92-74728EBB1A6F}"/>
                </a:ext>
              </a:extLst>
            </p:cNvPr>
            <p:cNvSpPr/>
            <p:nvPr/>
          </p:nvSpPr>
          <p:spPr>
            <a:xfrm>
              <a:off x="6960794" y="5992396"/>
              <a:ext cx="9144" cy="12801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BottomDown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AF7F40E-AC52-D33A-2D8C-9E1611768782}"/>
                </a:ext>
              </a:extLst>
            </p:cNvPr>
            <p:cNvSpPr/>
            <p:nvPr/>
          </p:nvSpPr>
          <p:spPr>
            <a:xfrm>
              <a:off x="7056813" y="5986556"/>
              <a:ext cx="146304" cy="4572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E9850DA-4983-29D1-BC33-2849DA5135B4}"/>
                </a:ext>
              </a:extLst>
            </p:cNvPr>
            <p:cNvSpPr/>
            <p:nvPr/>
          </p:nvSpPr>
          <p:spPr>
            <a:xfrm>
              <a:off x="7238850" y="6172720"/>
              <a:ext cx="9144" cy="10058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5EE420B-693C-C233-38E0-7AC99634D552}"/>
                </a:ext>
              </a:extLst>
            </p:cNvPr>
            <p:cNvSpPr/>
            <p:nvPr/>
          </p:nvSpPr>
          <p:spPr>
            <a:xfrm>
              <a:off x="7287262" y="6176768"/>
              <a:ext cx="9144" cy="12801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BottomDown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94F0313-3377-3B6B-B586-BBBDE6BADE5C}"/>
                </a:ext>
              </a:extLst>
            </p:cNvPr>
            <p:cNvSpPr/>
            <p:nvPr/>
          </p:nvSpPr>
          <p:spPr>
            <a:xfrm>
              <a:off x="7330716" y="6113600"/>
              <a:ext cx="9144" cy="10058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D299DD0-A25C-28DF-964C-370A74E3ADE2}"/>
                </a:ext>
              </a:extLst>
            </p:cNvPr>
            <p:cNvSpPr/>
            <p:nvPr/>
          </p:nvSpPr>
          <p:spPr>
            <a:xfrm>
              <a:off x="7330716" y="6177970"/>
              <a:ext cx="9144" cy="36576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E0E55D5-A5EC-6AC5-BEBE-5079CB6C1B4E}"/>
                </a:ext>
              </a:extLst>
            </p:cNvPr>
            <p:cNvSpPr/>
            <p:nvPr/>
          </p:nvSpPr>
          <p:spPr>
            <a:xfrm>
              <a:off x="6915443" y="5991012"/>
              <a:ext cx="9144" cy="10058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25D82F0-665D-58AC-3437-31F01719D547}"/>
              </a:ext>
            </a:extLst>
          </p:cNvPr>
          <p:cNvGrpSpPr/>
          <p:nvPr/>
        </p:nvGrpSpPr>
        <p:grpSpPr>
          <a:xfrm>
            <a:off x="12570924" y="6511755"/>
            <a:ext cx="701473" cy="1250170"/>
            <a:chOff x="15494681" y="5887900"/>
            <a:chExt cx="701473" cy="125017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5F6B69A-89EF-F980-CEB1-C253338A7B04}"/>
                </a:ext>
              </a:extLst>
            </p:cNvPr>
            <p:cNvGrpSpPr/>
            <p:nvPr/>
          </p:nvGrpSpPr>
          <p:grpSpPr>
            <a:xfrm>
              <a:off x="15499608" y="5910100"/>
              <a:ext cx="696546" cy="1227970"/>
              <a:chOff x="15518312" y="6012378"/>
              <a:chExt cx="696546" cy="1227970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69A5A4FD-CC1F-F187-1D8A-0E4AE30B3B24}"/>
                  </a:ext>
                </a:extLst>
              </p:cNvPr>
              <p:cNvSpPr/>
              <p:nvPr/>
            </p:nvSpPr>
            <p:spPr>
              <a:xfrm>
                <a:off x="15852599" y="7103188"/>
                <a:ext cx="27432" cy="1371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LeftDown"/>
                <a:lightRig rig="threePt" dir="t">
                  <a:rot lat="0" lon="0" rev="7200000"/>
                </a:lightRig>
              </a:scene3d>
              <a:sp3d extrusionH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A15293E9-FCC3-5803-188F-48A0AB3A1D75}"/>
                  </a:ext>
                </a:extLst>
              </p:cNvPr>
              <p:cNvSpPr/>
              <p:nvPr/>
            </p:nvSpPr>
            <p:spPr>
              <a:xfrm>
                <a:off x="15852599" y="6714221"/>
                <a:ext cx="27432" cy="1371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LeftDown"/>
                <a:lightRig rig="threePt" dir="t">
                  <a:rot lat="0" lon="0" rev="7200000"/>
                </a:lightRig>
              </a:scene3d>
              <a:sp3d extrusionH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0C1D8C5C-C17D-408E-BEB0-6532F8F5C5D4}"/>
                  </a:ext>
                </a:extLst>
              </p:cNvPr>
              <p:cNvSpPr/>
              <p:nvPr/>
            </p:nvSpPr>
            <p:spPr>
              <a:xfrm>
                <a:off x="16187426" y="6912016"/>
                <a:ext cx="27432" cy="1371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LeftDown"/>
                <a:lightRig rig="threePt" dir="t">
                  <a:rot lat="0" lon="0" rev="7200000"/>
                </a:lightRig>
              </a:scene3d>
              <a:sp3d extrusionH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2513E4D-44E8-92C3-59EF-4F365E3F6C0F}"/>
                  </a:ext>
                </a:extLst>
              </p:cNvPr>
              <p:cNvSpPr/>
              <p:nvPr/>
            </p:nvSpPr>
            <p:spPr>
              <a:xfrm>
                <a:off x="15518312" y="6909681"/>
                <a:ext cx="27432" cy="1371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LeftDown"/>
                <a:lightRig rig="threePt" dir="t">
                  <a:rot lat="0" lon="0" rev="7200000"/>
                </a:lightRig>
              </a:scene3d>
              <a:sp3d extrusionH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169D3C5-74BE-41E6-885B-045F5E7ED3C0}"/>
                  </a:ext>
                </a:extLst>
              </p:cNvPr>
              <p:cNvSpPr/>
              <p:nvPr/>
            </p:nvSpPr>
            <p:spPr>
              <a:xfrm>
                <a:off x="15627643" y="6648497"/>
                <a:ext cx="50292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TopUp"/>
                <a:lightRig rig="balanced" dir="t"/>
              </a:scene3d>
              <a:sp3d extrusionH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D33AF809-1193-F6F6-6128-204478C0AA26}"/>
                  </a:ext>
                </a:extLst>
              </p:cNvPr>
              <p:cNvSpPr/>
              <p:nvPr/>
            </p:nvSpPr>
            <p:spPr>
              <a:xfrm>
                <a:off x="15631450" y="6012378"/>
                <a:ext cx="493776" cy="493776"/>
              </a:xfrm>
              <a:prstGeom prst="roundRect">
                <a:avLst>
                  <a:gd name="adj" fmla="val 2521"/>
                </a:avLst>
              </a:prstGeom>
              <a:solidFill>
                <a:srgbClr val="9F9B9B"/>
              </a:solidFill>
              <a:ln>
                <a:noFill/>
              </a:ln>
              <a:scene3d>
                <a:camera prst="isometricTopUp"/>
                <a:lightRig rig="balanced" dir="t">
                  <a:rot lat="0" lon="0" rev="3000000"/>
                </a:lightRig>
              </a:scene3d>
              <a:sp3d extrusionH="6985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</p:grp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CB5DE0B-018C-1E58-DB6B-A473A2EF518B}"/>
                </a:ext>
              </a:extLst>
            </p:cNvPr>
            <p:cNvSpPr/>
            <p:nvPr/>
          </p:nvSpPr>
          <p:spPr>
            <a:xfrm>
              <a:off x="15638192" y="5887900"/>
              <a:ext cx="457200" cy="45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isometricTopUp"/>
              <a:lightRig rig="balanced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2076F73-FA53-ECFC-5F0F-6F4E45DEEFA9}"/>
                </a:ext>
              </a:extLst>
            </p:cNvPr>
            <p:cNvSpPr/>
            <p:nvPr/>
          </p:nvSpPr>
          <p:spPr>
            <a:xfrm flipH="1">
              <a:off x="15494681" y="6346537"/>
              <a:ext cx="365760" cy="137160"/>
            </a:xfrm>
            <a:prstGeom prst="rect">
              <a:avLst/>
            </a:prstGeom>
            <a:gradFill>
              <a:gsLst>
                <a:gs pos="56000">
                  <a:schemeClr val="accent1">
                    <a:lumMod val="5000"/>
                    <a:lumOff val="95000"/>
                    <a:alpha val="34000"/>
                  </a:schemeClr>
                </a:gs>
                <a:gs pos="32000">
                  <a:schemeClr val="accent1">
                    <a:lumMod val="45000"/>
                    <a:lumOff val="55000"/>
                    <a:alpha val="34000"/>
                  </a:schemeClr>
                </a:gs>
                <a:gs pos="83000">
                  <a:schemeClr val="accent1">
                    <a:lumMod val="45000"/>
                    <a:lumOff val="55000"/>
                    <a:alpha val="34000"/>
                  </a:schemeClr>
                </a:gs>
                <a:gs pos="100000">
                  <a:schemeClr val="accent1">
                    <a:lumMod val="30000"/>
                    <a:lumOff val="70000"/>
                    <a:alpha val="34000"/>
                  </a:schemeClr>
                </a:gs>
              </a:gsLst>
              <a:lin ang="8400000" scaled="0"/>
            </a:gra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0D62904-B649-2D87-1DE3-BEEAF6B4539A}"/>
              </a:ext>
            </a:extLst>
          </p:cNvPr>
          <p:cNvSpPr/>
          <p:nvPr/>
        </p:nvSpPr>
        <p:spPr>
          <a:xfrm flipH="1">
            <a:off x="11826253" y="3902399"/>
            <a:ext cx="2377440" cy="3611880"/>
          </a:xfrm>
          <a:prstGeom prst="rect">
            <a:avLst/>
          </a:prstGeom>
          <a:solidFill>
            <a:schemeClr val="tx1">
              <a:lumMod val="75000"/>
              <a:lumOff val="25000"/>
              <a:alpha val="35000"/>
            </a:schemeClr>
          </a:solidFill>
          <a:ln>
            <a:noFill/>
          </a:ln>
          <a:scene3d>
            <a:camera prst="isometricTopUp"/>
            <a:lightRig rig="threePt" dir="t"/>
          </a:scene3d>
          <a:sp3d extrusionH="1206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24F5537-DBDF-3346-2138-9D4829D97FEB}"/>
              </a:ext>
            </a:extLst>
          </p:cNvPr>
          <p:cNvGrpSpPr/>
          <p:nvPr/>
        </p:nvGrpSpPr>
        <p:grpSpPr>
          <a:xfrm>
            <a:off x="12123920" y="4566552"/>
            <a:ext cx="2777017" cy="1890571"/>
            <a:chOff x="12035029" y="4565002"/>
            <a:chExt cx="2777017" cy="1890571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B063025-30D4-A30D-B890-59F95F8828C4}"/>
                </a:ext>
              </a:extLst>
            </p:cNvPr>
            <p:cNvSpPr/>
            <p:nvPr/>
          </p:nvSpPr>
          <p:spPr>
            <a:xfrm>
              <a:off x="12708926" y="4743106"/>
              <a:ext cx="2103120" cy="548640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LeftDown"/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B7FEE6E3-17ED-A656-8D26-DDB1669281CF}"/>
                </a:ext>
              </a:extLst>
            </p:cNvPr>
            <p:cNvSpPr/>
            <p:nvPr/>
          </p:nvSpPr>
          <p:spPr>
            <a:xfrm>
              <a:off x="12047930" y="4626773"/>
              <a:ext cx="2011680" cy="1828800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TopU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2295CFD6-28FB-E925-5FCC-765DE59A5036}"/>
                </a:ext>
              </a:extLst>
            </p:cNvPr>
            <p:cNvSpPr/>
            <p:nvPr/>
          </p:nvSpPr>
          <p:spPr>
            <a:xfrm>
              <a:off x="12035029" y="4565002"/>
              <a:ext cx="2066544" cy="17282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FF30541-1ADC-31EF-5955-3572C577009C}"/>
              </a:ext>
            </a:extLst>
          </p:cNvPr>
          <p:cNvGrpSpPr/>
          <p:nvPr/>
        </p:nvGrpSpPr>
        <p:grpSpPr>
          <a:xfrm>
            <a:off x="10484933" y="4756301"/>
            <a:ext cx="2990761" cy="1893011"/>
            <a:chOff x="17461801" y="1206601"/>
            <a:chExt cx="2990761" cy="1893011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98E476D1-D422-0EC4-6057-61B0591457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461801" y="2314333"/>
              <a:ext cx="2971800" cy="3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  <a:alpha val="40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84EA95EE-02C6-BC64-9B44-2890819E279A}"/>
                </a:ext>
              </a:extLst>
            </p:cNvPr>
            <p:cNvGrpSpPr/>
            <p:nvPr/>
          </p:nvGrpSpPr>
          <p:grpSpPr>
            <a:xfrm>
              <a:off x="17913350" y="1206601"/>
              <a:ext cx="2075886" cy="1893011"/>
              <a:chOff x="17913350" y="1206601"/>
              <a:chExt cx="2075886" cy="1893011"/>
            </a:xfrm>
          </p:grpSpPr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DFB260C-9836-850A-9723-B384AA6B7B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913350" y="1206601"/>
                <a:ext cx="13004" cy="731520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8B080DC2-D805-0E74-0777-A557D5F26E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76232" y="2368092"/>
                <a:ext cx="13004" cy="731520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41C7DEF-6C5B-CD7B-1F74-90F8AB22A2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480762" y="1972461"/>
              <a:ext cx="2971800" cy="3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  <a:alpha val="40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A54E9CD-5336-88F8-877D-30B6564597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480762" y="1790194"/>
              <a:ext cx="2971800" cy="3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  <a:alpha val="40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6B432D9-9E7C-B45C-A8A3-DDF596BEBA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476860" y="2146860"/>
              <a:ext cx="2971800" cy="3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  <a:alpha val="40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542F71-ADB6-E5C5-3C7D-CF43070D6571}"/>
              </a:ext>
            </a:extLst>
          </p:cNvPr>
          <p:cNvGrpSpPr/>
          <p:nvPr/>
        </p:nvGrpSpPr>
        <p:grpSpPr>
          <a:xfrm>
            <a:off x="12869052" y="7541371"/>
            <a:ext cx="1008407" cy="930756"/>
            <a:chOff x="12983763" y="7740794"/>
            <a:chExt cx="1008407" cy="9307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EA0568-C006-8454-24E9-168B386B9B80}"/>
                </a:ext>
              </a:extLst>
            </p:cNvPr>
            <p:cNvSpPr/>
            <p:nvPr/>
          </p:nvSpPr>
          <p:spPr>
            <a:xfrm>
              <a:off x="13835893" y="7740794"/>
              <a:ext cx="27432" cy="347472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TopUp"/>
              <a:lightRig rig="threePt" dir="t"/>
            </a:scene3d>
            <a:sp3d extrusionH="476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1B563B-CDB1-1465-6CD7-6024E0035B7D}"/>
                </a:ext>
              </a:extLst>
            </p:cNvPr>
            <p:cNvSpPr/>
            <p:nvPr/>
          </p:nvSpPr>
          <p:spPr>
            <a:xfrm>
              <a:off x="12983763" y="8305790"/>
              <a:ext cx="1005840" cy="365760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TopUp"/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0406CC-C1BF-DC29-6D36-2027F2F9F33D}"/>
                </a:ext>
              </a:extLst>
            </p:cNvPr>
            <p:cNvSpPr/>
            <p:nvPr/>
          </p:nvSpPr>
          <p:spPr>
            <a:xfrm>
              <a:off x="12986330" y="7931475"/>
              <a:ext cx="1005840" cy="365760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TopUp"/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17A5CD-A753-39F9-7E8C-E3D63FDD7E9D}"/>
                </a:ext>
              </a:extLst>
            </p:cNvPr>
            <p:cNvSpPr/>
            <p:nvPr/>
          </p:nvSpPr>
          <p:spPr>
            <a:xfrm>
              <a:off x="13125968" y="8133512"/>
              <a:ext cx="27432" cy="356616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TopUp"/>
              <a:lightRig rig="threePt" dir="t"/>
            </a:scene3d>
            <a:sp3d extrusionH="482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A95E883A-5E8F-8E5B-5DC7-147D62EB3CFF}"/>
              </a:ext>
            </a:extLst>
          </p:cNvPr>
          <p:cNvSpPr/>
          <p:nvPr/>
        </p:nvSpPr>
        <p:spPr>
          <a:xfrm flipH="1">
            <a:off x="13027608" y="7222409"/>
            <a:ext cx="854885" cy="5133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isometricRightUp"/>
            <a:lightRig rig="threePt" dir="t">
              <a:rot lat="0" lon="0" rev="5400000"/>
            </a:lightRig>
          </a:scene3d>
          <a:sp3d contourW="57150">
            <a:bevelT w="50800" h="254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F10DD5-D3E4-5A05-0BF5-816279A591EC}"/>
              </a:ext>
            </a:extLst>
          </p:cNvPr>
          <p:cNvGrpSpPr/>
          <p:nvPr/>
        </p:nvGrpSpPr>
        <p:grpSpPr>
          <a:xfrm>
            <a:off x="11152760" y="5956765"/>
            <a:ext cx="2861201" cy="3266498"/>
            <a:chOff x="11095610" y="5956765"/>
            <a:chExt cx="2861201" cy="326649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AA63F2-0CE7-B180-2BB0-FFF58102A9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39165" y="8300022"/>
              <a:ext cx="13004" cy="73152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6D859B-82BB-1160-AFE2-6B7995FB4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62859" y="6129797"/>
              <a:ext cx="1413211" cy="2341868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541748-5475-D83D-C9E4-A15D1C3A9B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47619" y="6475237"/>
              <a:ext cx="1413211" cy="2341868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69B497-C447-EB26-B02C-A9CF1BC8F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55239" y="6298707"/>
              <a:ext cx="1413211" cy="2341868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9BBA8B-A756-6EA4-924C-D243BAEED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54555" y="5956765"/>
              <a:ext cx="1413211" cy="2341868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AB8D71A-2F26-55BE-E859-39C30A88BEAC}"/>
                </a:ext>
              </a:extLst>
            </p:cNvPr>
            <p:cNvSpPr/>
            <p:nvPr/>
          </p:nvSpPr>
          <p:spPr>
            <a:xfrm rot="9069076">
              <a:off x="11095610" y="7876353"/>
              <a:ext cx="2861201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scene3d>
              <a:camera prst="isometricTopUp"/>
              <a:lightRig rig="threePt" dir="t">
                <a:rot lat="0" lon="0" rev="1200000"/>
              </a:lightRig>
            </a:scene3d>
            <a:sp3d extrusionH="82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11F3E0C-8544-1345-A563-EAA738269198}"/>
                </a:ext>
              </a:extLst>
            </p:cNvPr>
            <p:cNvGrpSpPr/>
            <p:nvPr/>
          </p:nvGrpSpPr>
          <p:grpSpPr>
            <a:xfrm>
              <a:off x="11745343" y="6564338"/>
              <a:ext cx="1470225" cy="2658925"/>
              <a:chOff x="15798051" y="4913938"/>
              <a:chExt cx="1470225" cy="265892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6EB3E35-92E6-2056-B7A3-F10C2816DF4C}"/>
                  </a:ext>
                </a:extLst>
              </p:cNvPr>
              <p:cNvSpPr/>
              <p:nvPr/>
            </p:nvSpPr>
            <p:spPr>
              <a:xfrm>
                <a:off x="16893555" y="5159142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6D2175B-3133-29DA-FFAE-7DB6D2F1B127}"/>
                  </a:ext>
                </a:extLst>
              </p:cNvPr>
              <p:cNvSpPr/>
              <p:nvPr/>
            </p:nvSpPr>
            <p:spPr>
              <a:xfrm>
                <a:off x="16744175" y="5400590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70B7A35-AD93-816E-A90C-9C14D1A65EB5}"/>
                  </a:ext>
                </a:extLst>
              </p:cNvPr>
              <p:cNvSpPr/>
              <p:nvPr/>
            </p:nvSpPr>
            <p:spPr>
              <a:xfrm>
                <a:off x="16588910" y="5650169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4C46AF1-1ACD-D578-D6E0-5766E778CA88}"/>
                  </a:ext>
                </a:extLst>
              </p:cNvPr>
              <p:cNvSpPr/>
              <p:nvPr/>
            </p:nvSpPr>
            <p:spPr>
              <a:xfrm>
                <a:off x="16431593" y="5904582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B0E7868-E9A1-16FD-CBE4-B6891965F737}"/>
                  </a:ext>
                </a:extLst>
              </p:cNvPr>
              <p:cNvSpPr/>
              <p:nvPr/>
            </p:nvSpPr>
            <p:spPr>
              <a:xfrm>
                <a:off x="16271820" y="6167927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78CCE02-A2BB-2897-843D-5053EF3B96F1}"/>
                  </a:ext>
                </a:extLst>
              </p:cNvPr>
              <p:cNvSpPr/>
              <p:nvPr/>
            </p:nvSpPr>
            <p:spPr>
              <a:xfrm>
                <a:off x="16109647" y="6416283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1A4A0DF-5011-A550-0BF3-15EEB87C13C1}"/>
                  </a:ext>
                </a:extLst>
              </p:cNvPr>
              <p:cNvSpPr/>
              <p:nvPr/>
            </p:nvSpPr>
            <p:spPr>
              <a:xfrm>
                <a:off x="15946644" y="6674713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28274D6-C1EF-8BDD-DC15-CDD73C0A2620}"/>
                  </a:ext>
                </a:extLst>
              </p:cNvPr>
              <p:cNvSpPr/>
              <p:nvPr/>
            </p:nvSpPr>
            <p:spPr>
              <a:xfrm>
                <a:off x="15798051" y="6932783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F4D793D-DB67-C04D-4D23-1F5417442F28}"/>
                  </a:ext>
                </a:extLst>
              </p:cNvPr>
              <p:cNvSpPr/>
              <p:nvPr/>
            </p:nvSpPr>
            <p:spPr>
              <a:xfrm>
                <a:off x="17048820" y="4913938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7AEBFF84-72F1-6E35-2A51-CDC5B1BB1CBD}"/>
              </a:ext>
            </a:extLst>
          </p:cNvPr>
          <p:cNvGrpSpPr/>
          <p:nvPr/>
        </p:nvGrpSpPr>
        <p:grpSpPr>
          <a:xfrm>
            <a:off x="12276143" y="9019145"/>
            <a:ext cx="4414142" cy="3124636"/>
            <a:chOff x="13711990" y="8609499"/>
            <a:chExt cx="4414142" cy="312463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60AAD8D-4A69-318E-5D00-ED5B9615D66D}"/>
                </a:ext>
              </a:extLst>
            </p:cNvPr>
            <p:cNvSpPr/>
            <p:nvPr/>
          </p:nvSpPr>
          <p:spPr>
            <a:xfrm>
              <a:off x="14623209" y="8734022"/>
              <a:ext cx="1371600" cy="2377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CE76DF-0CE5-D7D9-4954-A011B94EC6D2}"/>
                </a:ext>
              </a:extLst>
            </p:cNvPr>
            <p:cNvSpPr/>
            <p:nvPr/>
          </p:nvSpPr>
          <p:spPr>
            <a:xfrm>
              <a:off x="14623928" y="8609499"/>
              <a:ext cx="1371600" cy="2377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9EF6B69-E7F1-CFA3-7034-FC55EAC05F0A}"/>
                </a:ext>
              </a:extLst>
            </p:cNvPr>
            <p:cNvGrpSpPr/>
            <p:nvPr/>
          </p:nvGrpSpPr>
          <p:grpSpPr>
            <a:xfrm>
              <a:off x="13711990" y="9404331"/>
              <a:ext cx="1093620" cy="2329804"/>
              <a:chOff x="2450513" y="3204240"/>
              <a:chExt cx="1093620" cy="3653760"/>
            </a:xfrm>
            <a:scene3d>
              <a:camera prst="isometricTopUp"/>
              <a:lightRig rig="threePt" dir="t"/>
            </a:scene3d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0992025A-9A1C-75CB-D05F-E3D6DAFC2DCC}"/>
                  </a:ext>
                </a:extLst>
              </p:cNvPr>
              <p:cNvGrpSpPr/>
              <p:nvPr/>
            </p:nvGrpSpPr>
            <p:grpSpPr>
              <a:xfrm rot="5400000">
                <a:off x="1170443" y="4484310"/>
                <a:ext cx="3653760" cy="1093620"/>
                <a:chOff x="5902728" y="237953"/>
                <a:chExt cx="14809368" cy="1093620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6FE72482-BC12-AA75-9D86-E18FE3BEF8D3}"/>
                    </a:ext>
                  </a:extLst>
                </p:cNvPr>
                <p:cNvCxnSpPr/>
                <p:nvPr/>
              </p:nvCxnSpPr>
              <p:spPr>
                <a:xfrm>
                  <a:off x="5941942" y="533389"/>
                  <a:ext cx="14767560" cy="0"/>
                </a:xfrm>
                <a:prstGeom prst="line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8D5B581-88D6-F8AC-8A34-332BF5D3F0CB}"/>
                    </a:ext>
                  </a:extLst>
                </p:cNvPr>
                <p:cNvSpPr txBox="1"/>
                <p:nvPr/>
              </p:nvSpPr>
              <p:spPr>
                <a:xfrm>
                  <a:off x="5902728" y="685242"/>
                  <a:ext cx="1476755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spc="250" dirty="0">
                      <a:latin typeface="Questrial" pitchFamily="2" charset="0"/>
                    </a:rPr>
                    <a:t>260 cm</a:t>
                  </a:r>
                  <a:endParaRPr lang="en-US" sz="5400" spc="250" dirty="0">
                    <a:latin typeface="Questrial" pitchFamily="2" charset="0"/>
                  </a:endParaRPr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8333751-5380-1868-4F00-5B0ABB4E9E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35939" y="250957"/>
                  <a:ext cx="0" cy="590872"/>
                </a:xfrm>
                <a:prstGeom prst="line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28204EAF-F672-8FBE-DA8A-ABBA3B7BC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12096" y="237953"/>
                  <a:ext cx="0" cy="590872"/>
                </a:xfrm>
                <a:prstGeom prst="line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B299A55-0B69-329C-75C6-1CEAEA51059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35693" y="2916998"/>
                <a:ext cx="0" cy="590872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6C190FB-529A-02AA-74DA-275CF14D461A}"/>
                </a:ext>
              </a:extLst>
            </p:cNvPr>
            <p:cNvSpPr txBox="1"/>
            <p:nvPr/>
          </p:nvSpPr>
          <p:spPr>
            <a:xfrm>
              <a:off x="14904375" y="10384060"/>
              <a:ext cx="3221757" cy="954107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250" dirty="0">
                  <a:latin typeface="Questrial" pitchFamily="2" charset="0"/>
                </a:rPr>
                <a:t>BATHROOM</a:t>
              </a:r>
            </a:p>
            <a:p>
              <a:pPr algn="ctr"/>
              <a:r>
                <a:rPr lang="en-US" sz="2800" spc="250" dirty="0">
                  <a:latin typeface="Questrial" pitchFamily="2" charset="0"/>
                </a:rPr>
                <a:t>LVL 1</a:t>
              </a:r>
              <a:endParaRPr lang="en-US" sz="4400" spc="250" dirty="0">
                <a:latin typeface="Questrial" pitchFamily="2" charset="0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A774286-36E9-A4D4-8281-131B0FF20E0D}"/>
                </a:ext>
              </a:extLst>
            </p:cNvPr>
            <p:cNvGrpSpPr/>
            <p:nvPr/>
          </p:nvGrpSpPr>
          <p:grpSpPr>
            <a:xfrm>
              <a:off x="15131845" y="8754565"/>
              <a:ext cx="610186" cy="939533"/>
              <a:chOff x="14966745" y="8627565"/>
              <a:chExt cx="610186" cy="939533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C8A45AD-EC88-3CC3-E130-EB59F907EA1B}"/>
                  </a:ext>
                </a:extLst>
              </p:cNvPr>
              <p:cNvSpPr/>
              <p:nvPr/>
            </p:nvSpPr>
            <p:spPr>
              <a:xfrm>
                <a:off x="15455956" y="8627565"/>
                <a:ext cx="120975" cy="4631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533400">
                <a:bevelT w="31750" prst="riblet"/>
                <a:bevelB w="15875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51E4F75-5438-1BB3-2856-9811D0DBF820}"/>
                  </a:ext>
                </a:extLst>
              </p:cNvPr>
              <p:cNvGrpSpPr/>
              <p:nvPr/>
            </p:nvGrpSpPr>
            <p:grpSpPr>
              <a:xfrm>
                <a:off x="14966745" y="9103920"/>
                <a:ext cx="576780" cy="463178"/>
                <a:chOff x="14049611" y="9833881"/>
                <a:chExt cx="657621" cy="528097"/>
              </a:xfrm>
              <a:solidFill>
                <a:schemeClr val="bg2">
                  <a:lumMod val="90000"/>
                </a:schemeClr>
              </a:solidFill>
              <a:scene3d>
                <a:camera prst="isometricTopUp"/>
                <a:lightRig rig="threePt" dir="t">
                  <a:rot lat="0" lon="0" rev="0"/>
                </a:lightRig>
              </a:scene3d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CA5A3DF-620D-464B-798B-4134B538C113}"/>
                    </a:ext>
                  </a:extLst>
                </p:cNvPr>
                <p:cNvSpPr/>
                <p:nvPr/>
              </p:nvSpPr>
              <p:spPr>
                <a:xfrm>
                  <a:off x="14230003" y="10106025"/>
                  <a:ext cx="75908" cy="7590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lowchart: Delay 73">
                  <a:extLst>
                    <a:ext uri="{FF2B5EF4-FFF2-40B4-BE49-F238E27FC236}">
                      <a16:creationId xmlns:a16="http://schemas.microsoft.com/office/drawing/2014/main" id="{F2438CC4-352E-8291-FD46-77CCAD05CF8A}"/>
                    </a:ext>
                  </a:extLst>
                </p:cNvPr>
                <p:cNvSpPr/>
                <p:nvPr/>
              </p:nvSpPr>
              <p:spPr>
                <a:xfrm rot="10800000">
                  <a:off x="14049611" y="9833881"/>
                  <a:ext cx="657621" cy="528097"/>
                </a:xfrm>
                <a:prstGeom prst="flowChartDelay">
                  <a:avLst/>
                </a:prstGeom>
                <a:grpFill/>
                <a:ln>
                  <a:noFill/>
                </a:ln>
                <a:sp3d>
                  <a:bevelB w="69850" h="3302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9" name="Block Arc 68">
                <a:extLst>
                  <a:ext uri="{FF2B5EF4-FFF2-40B4-BE49-F238E27FC236}">
                    <a16:creationId xmlns:a16="http://schemas.microsoft.com/office/drawing/2014/main" id="{32A24740-63E3-7BA8-0934-8B910FF4342A}"/>
                  </a:ext>
                </a:extLst>
              </p:cNvPr>
              <p:cNvSpPr/>
              <p:nvPr/>
            </p:nvSpPr>
            <p:spPr>
              <a:xfrm>
                <a:off x="14979445" y="9066411"/>
                <a:ext cx="544674" cy="455122"/>
              </a:xfrm>
              <a:prstGeom prst="blockArc">
                <a:avLst>
                  <a:gd name="adj1" fmla="val 11612548"/>
                  <a:gd name="adj2" fmla="val 9975769"/>
                  <a:gd name="adj3" fmla="val 23501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  <a:sp3d>
                <a:bevelT w="19050" h="31750"/>
                <a:bevelB w="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0C5B9F2-E435-370C-BAD0-ECA6E3C2747C}"/>
                </a:ext>
              </a:extLst>
            </p:cNvPr>
            <p:cNvGrpSpPr/>
            <p:nvPr/>
          </p:nvGrpSpPr>
          <p:grpSpPr>
            <a:xfrm>
              <a:off x="16068767" y="8965802"/>
              <a:ext cx="590600" cy="1030880"/>
              <a:chOff x="18904422" y="8442780"/>
              <a:chExt cx="590600" cy="103088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195FBE3-B409-F6CF-C080-F165DB4BEDA3}"/>
                  </a:ext>
                </a:extLst>
              </p:cNvPr>
              <p:cNvSpPr/>
              <p:nvPr/>
            </p:nvSpPr>
            <p:spPr>
              <a:xfrm>
                <a:off x="18904422" y="8774412"/>
                <a:ext cx="351722" cy="69924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444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EEC2051-0DD3-0399-C06A-F333ED5CE117}"/>
                  </a:ext>
                </a:extLst>
              </p:cNvPr>
              <p:cNvSpPr/>
              <p:nvPr/>
            </p:nvSpPr>
            <p:spPr>
              <a:xfrm>
                <a:off x="18971811" y="8442780"/>
                <a:ext cx="523211" cy="64008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8400000" scaled="0"/>
              </a:gradFill>
              <a:ln>
                <a:noFill/>
              </a:ln>
              <a:scene3d>
                <a:camera prst="isometricLeftDown"/>
                <a:lightRig rig="threePt" dir="t"/>
              </a:scene3d>
              <a:sp3d extrusionH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0A9279E-EDD9-936B-3FC8-05035BA23DD7}"/>
                  </a:ext>
                </a:extLst>
              </p:cNvPr>
              <p:cNvSpPr/>
              <p:nvPr/>
            </p:nvSpPr>
            <p:spPr>
              <a:xfrm>
                <a:off x="18952058" y="8697529"/>
                <a:ext cx="281509" cy="5543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  <a:sp3d>
                <a:bevelT h="152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570DB0F-382C-6DE3-706C-ADD6648C4BEE}"/>
              </a:ext>
            </a:extLst>
          </p:cNvPr>
          <p:cNvGrpSpPr/>
          <p:nvPr/>
        </p:nvGrpSpPr>
        <p:grpSpPr>
          <a:xfrm>
            <a:off x="10969809" y="3896202"/>
            <a:ext cx="870479" cy="347865"/>
            <a:chOff x="11320633" y="3660694"/>
            <a:chExt cx="870479" cy="347865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C5321AA-B7AA-FB22-AD35-D6EBD43BE09B}"/>
                </a:ext>
              </a:extLst>
            </p:cNvPr>
            <p:cNvGrpSpPr/>
            <p:nvPr/>
          </p:nvGrpSpPr>
          <p:grpSpPr>
            <a:xfrm>
              <a:off x="11320633" y="3660694"/>
              <a:ext cx="184957" cy="347865"/>
              <a:chOff x="10618787" y="4235274"/>
              <a:chExt cx="232549" cy="437374"/>
            </a:xfrm>
            <a:solidFill>
              <a:schemeClr val="bg1">
                <a:lumMod val="95000"/>
              </a:schemeClr>
            </a:solidFill>
            <a:scene3d>
              <a:camera prst="isometricLeftDown"/>
              <a:lightRig rig="threePt" dir="t">
                <a:rot lat="0" lon="0" rev="6600000"/>
              </a:lightRig>
            </a:scene3d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B1E3E0E-1DB7-DE35-7817-A58A02552E59}"/>
                  </a:ext>
                </a:extLst>
              </p:cNvPr>
              <p:cNvSpPr/>
              <p:nvPr/>
            </p:nvSpPr>
            <p:spPr>
              <a:xfrm>
                <a:off x="10679685" y="4410278"/>
                <a:ext cx="100165" cy="81025"/>
              </a:xfrm>
              <a:prstGeom prst="rect">
                <a:avLst/>
              </a:prstGeom>
              <a:grpFill/>
              <a:ln>
                <a:noFill/>
              </a:ln>
              <a:sp3d extrusionH="889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ardrop 130">
                <a:extLst>
                  <a:ext uri="{FF2B5EF4-FFF2-40B4-BE49-F238E27FC236}">
                    <a16:creationId xmlns:a16="http://schemas.microsoft.com/office/drawing/2014/main" id="{1FD967B8-72F3-A5BF-5F9E-15399CECE70F}"/>
                  </a:ext>
                </a:extLst>
              </p:cNvPr>
              <p:cNvSpPr/>
              <p:nvPr/>
            </p:nvSpPr>
            <p:spPr>
              <a:xfrm rot="16200000">
                <a:off x="10521521" y="4336491"/>
                <a:ext cx="431032" cy="228599"/>
              </a:xfrm>
              <a:prstGeom prst="teardrop">
                <a:avLst/>
              </a:prstGeom>
              <a:grpFill/>
              <a:ln>
                <a:noFill/>
              </a:ln>
              <a:sp3d extrusionH="889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Delay 131">
                <a:extLst>
                  <a:ext uri="{FF2B5EF4-FFF2-40B4-BE49-F238E27FC236}">
                    <a16:creationId xmlns:a16="http://schemas.microsoft.com/office/drawing/2014/main" id="{53636250-2952-161D-6D43-902A4CCE2E51}"/>
                  </a:ext>
                </a:extLst>
              </p:cNvPr>
              <p:cNvSpPr/>
              <p:nvPr/>
            </p:nvSpPr>
            <p:spPr>
              <a:xfrm rot="5400000">
                <a:off x="10518613" y="4336491"/>
                <a:ext cx="431032" cy="228599"/>
              </a:xfrm>
              <a:prstGeom prst="flowChartDelay">
                <a:avLst/>
              </a:prstGeom>
              <a:grpFill/>
              <a:ln>
                <a:noFill/>
              </a:ln>
              <a:sp3d extrusionH="889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Delay 133">
                <a:extLst>
                  <a:ext uri="{FF2B5EF4-FFF2-40B4-BE49-F238E27FC236}">
                    <a16:creationId xmlns:a16="http://schemas.microsoft.com/office/drawing/2014/main" id="{D31E0595-3EB8-37D4-3C38-92A9591CBFC6}"/>
                  </a:ext>
                </a:extLst>
              </p:cNvPr>
              <p:cNvSpPr/>
              <p:nvPr/>
            </p:nvSpPr>
            <p:spPr>
              <a:xfrm>
                <a:off x="10618787" y="4235274"/>
                <a:ext cx="227261" cy="437374"/>
              </a:xfrm>
              <a:prstGeom prst="flowChartDelay">
                <a:avLst/>
              </a:prstGeom>
              <a:grpFill/>
              <a:ln>
                <a:noFill/>
              </a:ln>
              <a:sp3d extrusionH="889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A6ECDDF-C7AB-DF7C-C3E2-8D377E89566F}"/>
                </a:ext>
              </a:extLst>
            </p:cNvPr>
            <p:cNvSpPr/>
            <p:nvPr/>
          </p:nvSpPr>
          <p:spPr>
            <a:xfrm>
              <a:off x="11487684" y="3795713"/>
              <a:ext cx="45719" cy="6851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3567543-C0F2-38A6-0705-0B08DED5DC24}"/>
                </a:ext>
              </a:extLst>
            </p:cNvPr>
            <p:cNvSpPr/>
            <p:nvPr/>
          </p:nvSpPr>
          <p:spPr>
            <a:xfrm>
              <a:off x="11469068" y="3704045"/>
              <a:ext cx="161979" cy="45719"/>
            </a:xfrm>
            <a:prstGeom prst="rect">
              <a:avLst/>
            </a:prstGeom>
            <a:solidFill>
              <a:srgbClr val="AD5B5B"/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Parallelogram 128">
              <a:extLst>
                <a:ext uri="{FF2B5EF4-FFF2-40B4-BE49-F238E27FC236}">
                  <a16:creationId xmlns:a16="http://schemas.microsoft.com/office/drawing/2014/main" id="{BB5B3E46-1AE2-4B41-FBD1-B1339FC3C713}"/>
                </a:ext>
              </a:extLst>
            </p:cNvPr>
            <p:cNvSpPr/>
            <p:nvPr/>
          </p:nvSpPr>
          <p:spPr>
            <a:xfrm>
              <a:off x="11413872" y="3729612"/>
              <a:ext cx="777240" cy="2414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9D3737E-A205-55BA-0936-D452E1D4CF62}"/>
              </a:ext>
            </a:extLst>
          </p:cNvPr>
          <p:cNvGrpSpPr/>
          <p:nvPr/>
        </p:nvGrpSpPr>
        <p:grpSpPr>
          <a:xfrm>
            <a:off x="9715582" y="7528432"/>
            <a:ext cx="524765" cy="640667"/>
            <a:chOff x="11094721" y="7833233"/>
            <a:chExt cx="524765" cy="64066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FA9393C-EC02-CB36-6F05-C6FFADCAD9B4}"/>
                </a:ext>
              </a:extLst>
            </p:cNvPr>
            <p:cNvSpPr/>
            <p:nvPr/>
          </p:nvSpPr>
          <p:spPr>
            <a:xfrm>
              <a:off x="11094721" y="8077141"/>
              <a:ext cx="27432" cy="274320"/>
            </a:xfrm>
            <a:prstGeom prst="rect">
              <a:avLst/>
            </a:prstGeom>
            <a:solidFill>
              <a:srgbClr val="AD5B5B"/>
            </a:solidFill>
            <a:ln>
              <a:noFill/>
            </a:ln>
            <a:scene3d>
              <a:camera prst="isometricLeftDown"/>
              <a:lightRig rig="threePt" dir="t"/>
            </a:scene3d>
            <a:sp3d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5198AD1-5195-5950-1A19-F3C8E3AD22C0}"/>
                </a:ext>
              </a:extLst>
            </p:cNvPr>
            <p:cNvSpPr/>
            <p:nvPr/>
          </p:nvSpPr>
          <p:spPr>
            <a:xfrm>
              <a:off x="11292488" y="7949622"/>
              <a:ext cx="27432" cy="274320"/>
            </a:xfrm>
            <a:prstGeom prst="rect">
              <a:avLst/>
            </a:prstGeom>
            <a:solidFill>
              <a:srgbClr val="AD5B5B"/>
            </a:solidFill>
            <a:ln>
              <a:noFill/>
            </a:ln>
            <a:scene3d>
              <a:camera prst="isometricLeftDown"/>
              <a:lightRig rig="threePt" dir="t"/>
            </a:scene3d>
            <a:sp3d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140456B-2995-16AD-E7B7-2601A0378E06}"/>
                </a:ext>
              </a:extLst>
            </p:cNvPr>
            <p:cNvSpPr/>
            <p:nvPr/>
          </p:nvSpPr>
          <p:spPr>
            <a:xfrm>
              <a:off x="11474594" y="8100766"/>
              <a:ext cx="27432" cy="274320"/>
            </a:xfrm>
            <a:prstGeom prst="rect">
              <a:avLst/>
            </a:prstGeom>
            <a:solidFill>
              <a:srgbClr val="AD5B5B"/>
            </a:solidFill>
            <a:ln>
              <a:noFill/>
            </a:ln>
            <a:scene3d>
              <a:camera prst="isometricLeftDown"/>
              <a:lightRig rig="threePt" dir="t"/>
            </a:scene3d>
            <a:sp3d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7120074-D6D1-5475-7B61-0F6A38CF946C}"/>
                </a:ext>
              </a:extLst>
            </p:cNvPr>
            <p:cNvSpPr/>
            <p:nvPr/>
          </p:nvSpPr>
          <p:spPr>
            <a:xfrm>
              <a:off x="11284621" y="8199580"/>
              <a:ext cx="27432" cy="274320"/>
            </a:xfrm>
            <a:prstGeom prst="rect">
              <a:avLst/>
            </a:prstGeom>
            <a:solidFill>
              <a:srgbClr val="AD5B5B"/>
            </a:solidFill>
            <a:ln>
              <a:noFill/>
            </a:ln>
            <a:scene3d>
              <a:camera prst="isometricLeftDown"/>
              <a:lightRig rig="threePt" dir="t"/>
            </a:scene3d>
            <a:sp3d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750381B7-22B6-51C6-7E22-93CE0B38608E}"/>
                </a:ext>
              </a:extLst>
            </p:cNvPr>
            <p:cNvSpPr/>
            <p:nvPr/>
          </p:nvSpPr>
          <p:spPr>
            <a:xfrm>
              <a:off x="11132311" y="7894338"/>
              <a:ext cx="356616" cy="35661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 extrusionH="25400">
              <a:bevelT w="31750" h="127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F0184AB7-7621-9D1C-7F86-8CAD81655B16}"/>
                </a:ext>
              </a:extLst>
            </p:cNvPr>
            <p:cNvSpPr/>
            <p:nvPr/>
          </p:nvSpPr>
          <p:spPr>
            <a:xfrm>
              <a:off x="11170994" y="7900483"/>
              <a:ext cx="301752" cy="3017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>
              <a:bevelT w="8255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CD868F25-2F90-4D3F-36BD-DC58D19BBBF6}"/>
                </a:ext>
              </a:extLst>
            </p:cNvPr>
            <p:cNvSpPr/>
            <p:nvPr/>
          </p:nvSpPr>
          <p:spPr>
            <a:xfrm>
              <a:off x="11262870" y="7833233"/>
              <a:ext cx="356616" cy="35661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  <a:sp3d extrusionH="25400">
              <a:bevelT w="31750" h="127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1EF3648-AEB0-70F9-FE68-FC7772F6853F}"/>
              </a:ext>
            </a:extLst>
          </p:cNvPr>
          <p:cNvGrpSpPr/>
          <p:nvPr/>
        </p:nvGrpSpPr>
        <p:grpSpPr>
          <a:xfrm>
            <a:off x="14154116" y="5402842"/>
            <a:ext cx="469812" cy="773432"/>
            <a:chOff x="5747825" y="5436623"/>
            <a:chExt cx="469812" cy="773432"/>
          </a:xfrm>
        </p:grpSpPr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A6CF7451-7D91-0694-E41A-953E8C3170F5}"/>
                </a:ext>
              </a:extLst>
            </p:cNvPr>
            <p:cNvSpPr/>
            <p:nvPr/>
          </p:nvSpPr>
          <p:spPr>
            <a:xfrm>
              <a:off x="5747825" y="5436623"/>
              <a:ext cx="356616" cy="35661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  <a:sp3d extrusionH="25400">
              <a:bevelT w="31750" h="127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B592ADEE-7909-4C28-56EF-C6C023870EC7}"/>
                </a:ext>
              </a:extLst>
            </p:cNvPr>
            <p:cNvGrpSpPr/>
            <p:nvPr/>
          </p:nvGrpSpPr>
          <p:grpSpPr>
            <a:xfrm>
              <a:off x="5810332" y="5630493"/>
              <a:ext cx="407305" cy="579562"/>
              <a:chOff x="11094721" y="7894338"/>
              <a:chExt cx="407305" cy="579562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B920B35-5BAC-E77C-849E-B43363169DDC}"/>
                  </a:ext>
                </a:extLst>
              </p:cNvPr>
              <p:cNvSpPr/>
              <p:nvPr/>
            </p:nvSpPr>
            <p:spPr>
              <a:xfrm>
                <a:off x="11094721" y="8077141"/>
                <a:ext cx="27432" cy="274320"/>
              </a:xfrm>
              <a:prstGeom prst="rect">
                <a:avLst/>
              </a:prstGeom>
              <a:solidFill>
                <a:srgbClr val="AD5B5B"/>
              </a:solidFill>
              <a:ln>
                <a:noFill/>
              </a:ln>
              <a:scene3d>
                <a:camera prst="isometricLeftDown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336DD7C-22DE-D0EB-04CD-E2EA2A027AD5}"/>
                  </a:ext>
                </a:extLst>
              </p:cNvPr>
              <p:cNvSpPr/>
              <p:nvPr/>
            </p:nvSpPr>
            <p:spPr>
              <a:xfrm>
                <a:off x="11292488" y="7949622"/>
                <a:ext cx="27432" cy="274320"/>
              </a:xfrm>
              <a:prstGeom prst="rect">
                <a:avLst/>
              </a:prstGeom>
              <a:solidFill>
                <a:srgbClr val="AD5B5B"/>
              </a:solidFill>
              <a:ln>
                <a:noFill/>
              </a:ln>
              <a:scene3d>
                <a:camera prst="isometricLeftDown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CF81A74E-D0D4-8004-6232-9CB524D0F496}"/>
                  </a:ext>
                </a:extLst>
              </p:cNvPr>
              <p:cNvSpPr/>
              <p:nvPr/>
            </p:nvSpPr>
            <p:spPr>
              <a:xfrm>
                <a:off x="11474594" y="8100766"/>
                <a:ext cx="27432" cy="274320"/>
              </a:xfrm>
              <a:prstGeom prst="rect">
                <a:avLst/>
              </a:prstGeom>
              <a:solidFill>
                <a:srgbClr val="AD5B5B"/>
              </a:solidFill>
              <a:ln>
                <a:noFill/>
              </a:ln>
              <a:scene3d>
                <a:camera prst="isometricLeftDown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81FA18C-A682-E0AD-A490-F728985655E0}"/>
                  </a:ext>
                </a:extLst>
              </p:cNvPr>
              <p:cNvSpPr/>
              <p:nvPr/>
            </p:nvSpPr>
            <p:spPr>
              <a:xfrm>
                <a:off x="11284621" y="8199580"/>
                <a:ext cx="27432" cy="274320"/>
              </a:xfrm>
              <a:prstGeom prst="rect">
                <a:avLst/>
              </a:prstGeom>
              <a:solidFill>
                <a:srgbClr val="AD5B5B"/>
              </a:solidFill>
              <a:ln>
                <a:noFill/>
              </a:ln>
              <a:scene3d>
                <a:camera prst="isometricLeftDown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7325B1A7-E6B1-F3D0-B8D2-45F626FF2CE1}"/>
                  </a:ext>
                </a:extLst>
              </p:cNvPr>
              <p:cNvSpPr/>
              <p:nvPr/>
            </p:nvSpPr>
            <p:spPr>
              <a:xfrm>
                <a:off x="11132311" y="7894338"/>
                <a:ext cx="356616" cy="35661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25400">
                <a:bevelT w="31750" h="127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30852116-FB12-59C4-D028-BD9251A47F54}"/>
                  </a:ext>
                </a:extLst>
              </p:cNvPr>
              <p:cNvSpPr/>
              <p:nvPr/>
            </p:nvSpPr>
            <p:spPr>
              <a:xfrm>
                <a:off x="11170994" y="7900483"/>
                <a:ext cx="301752" cy="30175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  <a:sp3d>
                <a:bevelT w="825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7" name="Rectangle 256">
            <a:extLst>
              <a:ext uri="{FF2B5EF4-FFF2-40B4-BE49-F238E27FC236}">
                <a16:creationId xmlns:a16="http://schemas.microsoft.com/office/drawing/2014/main" id="{920E11F1-4170-8D0C-22E0-8F2161960D50}"/>
              </a:ext>
            </a:extLst>
          </p:cNvPr>
          <p:cNvSpPr/>
          <p:nvPr/>
        </p:nvSpPr>
        <p:spPr>
          <a:xfrm flipH="1">
            <a:off x="14163877" y="6000842"/>
            <a:ext cx="274320" cy="91440"/>
          </a:xfrm>
          <a:prstGeom prst="rect">
            <a:avLst/>
          </a:prstGeom>
          <a:solidFill>
            <a:srgbClr val="7C573C"/>
          </a:solidFill>
          <a:ln>
            <a:noFill/>
          </a:ln>
          <a:scene3d>
            <a:camera prst="isometricLeftDown"/>
            <a:lightRig rig="threePt" dir="t">
              <a:rot lat="0" lon="0" rev="7800000"/>
            </a:lightRig>
          </a:scene3d>
          <a:sp3d extrusionH="1041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2F35735C-266A-075F-995C-C30506FC68E9}"/>
              </a:ext>
            </a:extLst>
          </p:cNvPr>
          <p:cNvGrpSpPr/>
          <p:nvPr/>
        </p:nvGrpSpPr>
        <p:grpSpPr>
          <a:xfrm>
            <a:off x="11747353" y="3156061"/>
            <a:ext cx="880053" cy="2140022"/>
            <a:chOff x="14177986" y="2127379"/>
            <a:chExt cx="880053" cy="2140022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EE921B25-4AD0-51F1-D007-4E2AEF74E870}"/>
                </a:ext>
              </a:extLst>
            </p:cNvPr>
            <p:cNvSpPr/>
            <p:nvPr/>
          </p:nvSpPr>
          <p:spPr>
            <a:xfrm flipH="1">
              <a:off x="14177986" y="2228676"/>
              <a:ext cx="548640" cy="1920240"/>
            </a:xfrm>
            <a:prstGeom prst="rect">
              <a:avLst/>
            </a:prstGeom>
            <a:solidFill>
              <a:srgbClr val="7C573C"/>
            </a:solidFill>
            <a:ln>
              <a:noFill/>
            </a:ln>
            <a:scene3d>
              <a:camera prst="isometricLeftDown"/>
              <a:lightRig rig="balanced" dir="t">
                <a:rot lat="0" lon="0" rev="600000"/>
              </a:lightRig>
            </a:scene3d>
            <a:sp3d extrusionH="1041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02B9E8F8-B48B-383B-0D96-5883DA3F9ECA}"/>
                </a:ext>
              </a:extLst>
            </p:cNvPr>
            <p:cNvSpPr/>
            <p:nvPr/>
          </p:nvSpPr>
          <p:spPr>
            <a:xfrm flipH="1">
              <a:off x="15021463" y="2127379"/>
              <a:ext cx="36576" cy="1920240"/>
            </a:xfrm>
            <a:prstGeom prst="rect">
              <a:avLst/>
            </a:prstGeom>
            <a:solidFill>
              <a:srgbClr val="7C573C"/>
            </a:solidFill>
            <a:ln>
              <a:noFill/>
            </a:ln>
            <a:scene3d>
              <a:camera prst="isometricLeftDown"/>
              <a:lightRig rig="balanced" dir="t">
                <a:rot lat="0" lon="0" rev="600000"/>
              </a:lightRig>
            </a:scene3d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6F08F8DA-22EC-D3CA-884D-E1A0EDC3E29D}"/>
                </a:ext>
              </a:extLst>
            </p:cNvPr>
            <p:cNvSpPr/>
            <p:nvPr/>
          </p:nvSpPr>
          <p:spPr>
            <a:xfrm flipH="1">
              <a:off x="14634994" y="2347161"/>
              <a:ext cx="36576" cy="1920240"/>
            </a:xfrm>
            <a:prstGeom prst="rect">
              <a:avLst/>
            </a:prstGeom>
            <a:solidFill>
              <a:srgbClr val="7C573C"/>
            </a:solidFill>
            <a:ln>
              <a:noFill/>
            </a:ln>
            <a:scene3d>
              <a:camera prst="isometricLeftDown"/>
              <a:lightRig rig="balanced" dir="t">
                <a:rot lat="0" lon="0" rev="600000"/>
              </a:lightRig>
            </a:scene3d>
            <a:sp3d extrusionH="482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94D5EC15-73B4-5558-AD88-21110D79B135}"/>
              </a:ext>
            </a:extLst>
          </p:cNvPr>
          <p:cNvGrpSpPr/>
          <p:nvPr/>
        </p:nvGrpSpPr>
        <p:grpSpPr>
          <a:xfrm>
            <a:off x="10768483" y="6383381"/>
            <a:ext cx="847894" cy="896797"/>
            <a:chOff x="9998690" y="7727624"/>
            <a:chExt cx="1029576" cy="1088958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FE8D80A5-10F2-B43D-6CB8-D3E656251BA8}"/>
                </a:ext>
              </a:extLst>
            </p:cNvPr>
            <p:cNvGrpSpPr/>
            <p:nvPr/>
          </p:nvGrpSpPr>
          <p:grpSpPr>
            <a:xfrm>
              <a:off x="9998690" y="8487283"/>
              <a:ext cx="581619" cy="329299"/>
              <a:chOff x="10040273" y="8299040"/>
              <a:chExt cx="581619" cy="470892"/>
            </a:xfrm>
            <a:scene3d>
              <a:camera prst="isometricLeftDown"/>
              <a:lightRig rig="threePt" dir="t"/>
            </a:scene3d>
          </p:grpSpPr>
          <p:sp>
            <p:nvSpPr>
              <p:cNvPr id="277" name="Right Triangle 276">
                <a:extLst>
                  <a:ext uri="{FF2B5EF4-FFF2-40B4-BE49-F238E27FC236}">
                    <a16:creationId xmlns:a16="http://schemas.microsoft.com/office/drawing/2014/main" id="{8D3872F8-7F0F-7BD2-380B-3C9E20102AC8}"/>
                  </a:ext>
                </a:extLst>
              </p:cNvPr>
              <p:cNvSpPr/>
              <p:nvPr/>
            </p:nvSpPr>
            <p:spPr>
              <a:xfrm flipV="1">
                <a:off x="10040273" y="8299040"/>
                <a:ext cx="176115" cy="470892"/>
              </a:xfrm>
              <a:prstGeom prst="rtTriangle">
                <a:avLst/>
              </a:prstGeom>
              <a:sp3d extrusionH="69850" contourW="12700" prstMaterial="legacyWirefram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ight Triangle 277">
                <a:extLst>
                  <a:ext uri="{FF2B5EF4-FFF2-40B4-BE49-F238E27FC236}">
                    <a16:creationId xmlns:a16="http://schemas.microsoft.com/office/drawing/2014/main" id="{640AD0BB-3367-2645-FC16-84741DB90E61}"/>
                  </a:ext>
                </a:extLst>
              </p:cNvPr>
              <p:cNvSpPr/>
              <p:nvPr/>
            </p:nvSpPr>
            <p:spPr>
              <a:xfrm flipH="1" flipV="1">
                <a:off x="10432792" y="8299040"/>
                <a:ext cx="189100" cy="470892"/>
              </a:xfrm>
              <a:prstGeom prst="rtTriangle">
                <a:avLst/>
              </a:prstGeom>
              <a:sp3d extrusionH="69850" contourW="12700" prstMaterial="legacyWirefram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FE82F49B-073F-50A0-3946-2F72840107A3}"/>
                </a:ext>
              </a:extLst>
            </p:cNvPr>
            <p:cNvGrpSpPr/>
            <p:nvPr/>
          </p:nvGrpSpPr>
          <p:grpSpPr>
            <a:xfrm>
              <a:off x="10432451" y="8238178"/>
              <a:ext cx="581619" cy="329299"/>
              <a:chOff x="10040273" y="8299040"/>
              <a:chExt cx="581619" cy="470892"/>
            </a:xfrm>
            <a:scene3d>
              <a:camera prst="isometricLeftDown"/>
              <a:lightRig rig="threePt" dir="t"/>
            </a:scene3d>
          </p:grpSpPr>
          <p:sp>
            <p:nvSpPr>
              <p:cNvPr id="275" name="Right Triangle 274">
                <a:extLst>
                  <a:ext uri="{FF2B5EF4-FFF2-40B4-BE49-F238E27FC236}">
                    <a16:creationId xmlns:a16="http://schemas.microsoft.com/office/drawing/2014/main" id="{66954BE0-104C-A634-32AC-334EC81BBD12}"/>
                  </a:ext>
                </a:extLst>
              </p:cNvPr>
              <p:cNvSpPr/>
              <p:nvPr/>
            </p:nvSpPr>
            <p:spPr>
              <a:xfrm flipV="1">
                <a:off x="10040273" y="8299040"/>
                <a:ext cx="176115" cy="470892"/>
              </a:xfrm>
              <a:prstGeom prst="rtTriangle">
                <a:avLst/>
              </a:prstGeom>
              <a:sp3d extrusionH="69850" contourW="12700" prstMaterial="legacyWirefram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ight Triangle 275">
                <a:extLst>
                  <a:ext uri="{FF2B5EF4-FFF2-40B4-BE49-F238E27FC236}">
                    <a16:creationId xmlns:a16="http://schemas.microsoft.com/office/drawing/2014/main" id="{2356664F-FF26-F63C-1B02-D6E50C0796D2}"/>
                  </a:ext>
                </a:extLst>
              </p:cNvPr>
              <p:cNvSpPr/>
              <p:nvPr/>
            </p:nvSpPr>
            <p:spPr>
              <a:xfrm flipH="1" flipV="1">
                <a:off x="10432792" y="8299040"/>
                <a:ext cx="189100" cy="470892"/>
              </a:xfrm>
              <a:prstGeom prst="rtTriangle">
                <a:avLst/>
              </a:prstGeom>
              <a:sp3d extrusionH="69850" contourW="12700" prstMaterial="legacyWirefram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5AE0D949-A01B-9B71-0C27-92227DD57327}"/>
                </a:ext>
              </a:extLst>
            </p:cNvPr>
            <p:cNvSpPr/>
            <p:nvPr/>
          </p:nvSpPr>
          <p:spPr>
            <a:xfrm>
              <a:off x="10038691" y="7727624"/>
              <a:ext cx="989575" cy="997070"/>
            </a:xfrm>
            <a:custGeom>
              <a:avLst/>
              <a:gdLst>
                <a:gd name="connsiteX0" fmla="*/ 403860 w 2011680"/>
                <a:gd name="connsiteY0" fmla="*/ 213360 h 2026920"/>
                <a:gd name="connsiteX1" fmla="*/ 731520 w 2011680"/>
                <a:gd name="connsiteY1" fmla="*/ 38100 h 2026920"/>
                <a:gd name="connsiteX2" fmla="*/ 1074420 w 2011680"/>
                <a:gd name="connsiteY2" fmla="*/ 0 h 2026920"/>
                <a:gd name="connsiteX3" fmla="*/ 1386840 w 2011680"/>
                <a:gd name="connsiteY3" fmla="*/ 38100 h 2026920"/>
                <a:gd name="connsiteX4" fmla="*/ 1676400 w 2011680"/>
                <a:gd name="connsiteY4" fmla="*/ 251460 h 2026920"/>
                <a:gd name="connsiteX5" fmla="*/ 1828800 w 2011680"/>
                <a:gd name="connsiteY5" fmla="*/ 388620 h 2026920"/>
                <a:gd name="connsiteX6" fmla="*/ 1935480 w 2011680"/>
                <a:gd name="connsiteY6" fmla="*/ 563880 h 2026920"/>
                <a:gd name="connsiteX7" fmla="*/ 1981200 w 2011680"/>
                <a:gd name="connsiteY7" fmla="*/ 731520 h 2026920"/>
                <a:gd name="connsiteX8" fmla="*/ 1958340 w 2011680"/>
                <a:gd name="connsiteY8" fmla="*/ 891540 h 2026920"/>
                <a:gd name="connsiteX9" fmla="*/ 2011680 w 2011680"/>
                <a:gd name="connsiteY9" fmla="*/ 1013460 h 2026920"/>
                <a:gd name="connsiteX10" fmla="*/ 1973580 w 2011680"/>
                <a:gd name="connsiteY10" fmla="*/ 1341120 h 2026920"/>
                <a:gd name="connsiteX11" fmla="*/ 1859280 w 2011680"/>
                <a:gd name="connsiteY11" fmla="*/ 1577340 h 2026920"/>
                <a:gd name="connsiteX12" fmla="*/ 1668780 w 2011680"/>
                <a:gd name="connsiteY12" fmla="*/ 1813560 h 2026920"/>
                <a:gd name="connsiteX13" fmla="*/ 1386840 w 2011680"/>
                <a:gd name="connsiteY13" fmla="*/ 1981200 h 2026920"/>
                <a:gd name="connsiteX14" fmla="*/ 990600 w 2011680"/>
                <a:gd name="connsiteY14" fmla="*/ 2026920 h 2026920"/>
                <a:gd name="connsiteX15" fmla="*/ 381000 w 2011680"/>
                <a:gd name="connsiteY15" fmla="*/ 1775460 h 2026920"/>
                <a:gd name="connsiteX16" fmla="*/ 198120 w 2011680"/>
                <a:gd name="connsiteY16" fmla="*/ 1577340 h 2026920"/>
                <a:gd name="connsiteX17" fmla="*/ 68580 w 2011680"/>
                <a:gd name="connsiteY17" fmla="*/ 1310640 h 2026920"/>
                <a:gd name="connsiteX18" fmla="*/ 0 w 2011680"/>
                <a:gd name="connsiteY18" fmla="*/ 1013460 h 2026920"/>
                <a:gd name="connsiteX19" fmla="*/ 83820 w 2011680"/>
                <a:gd name="connsiteY19" fmla="*/ 670560 h 2026920"/>
                <a:gd name="connsiteX20" fmla="*/ 137160 w 2011680"/>
                <a:gd name="connsiteY20" fmla="*/ 449580 h 202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11680" h="2026920">
                  <a:moveTo>
                    <a:pt x="403860" y="213360"/>
                  </a:moveTo>
                  <a:lnTo>
                    <a:pt x="731520" y="38100"/>
                  </a:lnTo>
                  <a:lnTo>
                    <a:pt x="1074420" y="0"/>
                  </a:lnTo>
                  <a:lnTo>
                    <a:pt x="1386840" y="38100"/>
                  </a:lnTo>
                  <a:lnTo>
                    <a:pt x="1676400" y="251460"/>
                  </a:lnTo>
                  <a:lnTo>
                    <a:pt x="1828800" y="388620"/>
                  </a:lnTo>
                  <a:lnTo>
                    <a:pt x="1935480" y="563880"/>
                  </a:lnTo>
                  <a:lnTo>
                    <a:pt x="1981200" y="731520"/>
                  </a:lnTo>
                  <a:lnTo>
                    <a:pt x="1958340" y="891540"/>
                  </a:lnTo>
                  <a:lnTo>
                    <a:pt x="2011680" y="1013460"/>
                  </a:lnTo>
                  <a:lnTo>
                    <a:pt x="1973580" y="1341120"/>
                  </a:lnTo>
                  <a:lnTo>
                    <a:pt x="1859280" y="1577340"/>
                  </a:lnTo>
                  <a:lnTo>
                    <a:pt x="1668780" y="1813560"/>
                  </a:lnTo>
                  <a:lnTo>
                    <a:pt x="1386840" y="1981200"/>
                  </a:lnTo>
                  <a:lnTo>
                    <a:pt x="990600" y="2026920"/>
                  </a:lnTo>
                  <a:lnTo>
                    <a:pt x="381000" y="1775460"/>
                  </a:lnTo>
                  <a:lnTo>
                    <a:pt x="198120" y="1577340"/>
                  </a:lnTo>
                  <a:lnTo>
                    <a:pt x="68580" y="1310640"/>
                  </a:lnTo>
                  <a:lnTo>
                    <a:pt x="0" y="1013460"/>
                  </a:lnTo>
                  <a:lnTo>
                    <a:pt x="83820" y="670560"/>
                  </a:lnTo>
                  <a:lnTo>
                    <a:pt x="137160" y="449580"/>
                  </a:lnTo>
                </a:path>
              </a:pathLst>
            </a:cu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  <a:sp3d extrusionH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FE321CE7-04C9-5563-A1C8-D9961A1DBDCA}"/>
              </a:ext>
            </a:extLst>
          </p:cNvPr>
          <p:cNvGrpSpPr/>
          <p:nvPr/>
        </p:nvGrpSpPr>
        <p:grpSpPr>
          <a:xfrm>
            <a:off x="10217392" y="6326178"/>
            <a:ext cx="807775" cy="1253540"/>
            <a:chOff x="7805759" y="5344308"/>
            <a:chExt cx="807775" cy="1253540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CB7CBB2-11DF-F918-2262-1D9913A701B7}"/>
                </a:ext>
              </a:extLst>
            </p:cNvPr>
            <p:cNvSpPr/>
            <p:nvPr/>
          </p:nvSpPr>
          <p:spPr>
            <a:xfrm flipH="1">
              <a:off x="8083794" y="5344308"/>
              <a:ext cx="502920" cy="1234440"/>
            </a:xfrm>
            <a:prstGeom prst="rect">
              <a:avLst/>
            </a:prstGeom>
            <a:solidFill>
              <a:srgbClr val="4C5E78"/>
            </a:solidFill>
            <a:ln>
              <a:noFill/>
            </a:ln>
            <a:scene3d>
              <a:camera prst="isometricRightUp"/>
              <a:lightRig rig="threePt" dir="t"/>
            </a:scene3d>
            <a:sp3d extrusionH="419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BCFB9F82-C3AD-5860-E39E-EEA982E78054}"/>
                </a:ext>
              </a:extLst>
            </p:cNvPr>
            <p:cNvSpPr/>
            <p:nvPr/>
          </p:nvSpPr>
          <p:spPr>
            <a:xfrm flipH="1">
              <a:off x="7805759" y="5363408"/>
              <a:ext cx="411480" cy="1234440"/>
            </a:xfrm>
            <a:prstGeom prst="rect">
              <a:avLst/>
            </a:prstGeom>
            <a:solidFill>
              <a:srgbClr val="404F64">
                <a:alpha val="97255"/>
              </a:srgb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99D9FFD-5502-4389-95F8-0C343D4664D1}"/>
                </a:ext>
              </a:extLst>
            </p:cNvPr>
            <p:cNvSpPr/>
            <p:nvPr/>
          </p:nvSpPr>
          <p:spPr>
            <a:xfrm flipH="1">
              <a:off x="8127628" y="5813673"/>
              <a:ext cx="484632" cy="749808"/>
            </a:xfrm>
            <a:prstGeom prst="rect">
              <a:avLst/>
            </a:prstGeom>
            <a:solidFill>
              <a:srgbClr val="485B78"/>
            </a:solidFill>
            <a:ln>
              <a:noFill/>
            </a:ln>
            <a:scene3d>
              <a:camera prst="isometricRightUp"/>
              <a:lightRig rig="threePt" dir="t">
                <a:rot lat="0" lon="0" rev="4200000"/>
              </a:lightRig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618C7A2E-F4F8-451B-EFC8-B0AE09A9C1C5}"/>
                </a:ext>
              </a:extLst>
            </p:cNvPr>
            <p:cNvSpPr/>
            <p:nvPr/>
          </p:nvSpPr>
          <p:spPr>
            <a:xfrm flipH="1">
              <a:off x="8128902" y="5420133"/>
              <a:ext cx="484632" cy="457200"/>
            </a:xfrm>
            <a:prstGeom prst="rect">
              <a:avLst/>
            </a:prstGeom>
            <a:solidFill>
              <a:srgbClr val="485B78"/>
            </a:solidFill>
            <a:ln>
              <a:noFill/>
            </a:ln>
            <a:scene3d>
              <a:camera prst="isometricRightUp"/>
              <a:lightRig rig="threePt" dir="t">
                <a:rot lat="0" lon="0" rev="4200000"/>
              </a:lightRig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692558D-83C6-328F-64D9-FC40C94347A7}"/>
              </a:ext>
            </a:extLst>
          </p:cNvPr>
          <p:cNvSpPr/>
          <p:nvPr/>
        </p:nvSpPr>
        <p:spPr>
          <a:xfrm>
            <a:off x="9134150" y="5479018"/>
            <a:ext cx="2468880" cy="3291840"/>
          </a:xfrm>
          <a:prstGeom prst="rect">
            <a:avLst/>
          </a:prstGeom>
          <a:gradFill>
            <a:gsLst>
              <a:gs pos="56000">
                <a:schemeClr val="accent1">
                  <a:lumMod val="5000"/>
                  <a:lumOff val="95000"/>
                  <a:alpha val="34000"/>
                </a:schemeClr>
              </a:gs>
              <a:gs pos="32000">
                <a:schemeClr val="accent1">
                  <a:lumMod val="45000"/>
                  <a:lumOff val="55000"/>
                  <a:alpha val="34000"/>
                </a:schemeClr>
              </a:gs>
              <a:gs pos="83000">
                <a:schemeClr val="accent1">
                  <a:lumMod val="45000"/>
                  <a:lumOff val="55000"/>
                  <a:alpha val="34000"/>
                </a:schemeClr>
              </a:gs>
              <a:gs pos="100000">
                <a:schemeClr val="accent1">
                  <a:lumMod val="30000"/>
                  <a:lumOff val="70000"/>
                  <a:alpha val="34000"/>
                </a:schemeClr>
              </a:gs>
            </a:gsLst>
            <a:lin ang="8400000" scaled="0"/>
          </a:gra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421053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F34BCCE-B510-EA16-92A6-B36F4503B88E}"/>
              </a:ext>
            </a:extLst>
          </p:cNvPr>
          <p:cNvGrpSpPr/>
          <p:nvPr/>
        </p:nvGrpSpPr>
        <p:grpSpPr>
          <a:xfrm>
            <a:off x="4623602" y="6382590"/>
            <a:ext cx="14767560" cy="3621024"/>
            <a:chOff x="4500593" y="5052060"/>
            <a:chExt cx="14767560" cy="3621024"/>
          </a:xfrm>
          <a:blipFill dpi="0" rotWithShape="1">
            <a:blip r:embed="rId2">
              <a:alphaModFix amt="80000"/>
            </a:blip>
            <a:srcRect/>
            <a:tile tx="0" ty="0" sx="30000" sy="30000" flip="none" algn="tl"/>
          </a:blipFill>
          <a:scene3d>
            <a:camera prst="isometricTopUp"/>
            <a:lightRig rig="threePt" dir="t"/>
          </a:scene3d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A2651-5C7E-9713-00F9-741B8490DF9F}"/>
                </a:ext>
              </a:extLst>
            </p:cNvPr>
            <p:cNvSpPr/>
            <p:nvPr/>
          </p:nvSpPr>
          <p:spPr>
            <a:xfrm>
              <a:off x="4500593" y="5052060"/>
              <a:ext cx="14767560" cy="3611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C936F5-6003-88FC-9DFF-CF07A05CFA24}"/>
                </a:ext>
              </a:extLst>
            </p:cNvPr>
            <p:cNvSpPr/>
            <p:nvPr/>
          </p:nvSpPr>
          <p:spPr>
            <a:xfrm>
              <a:off x="17896553" y="6295644"/>
              <a:ext cx="1371600" cy="2377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35AC9EA-C6E3-3BE0-136C-36C119475705}"/>
                </a:ext>
              </a:extLst>
            </p:cNvPr>
            <p:cNvGrpSpPr/>
            <p:nvPr/>
          </p:nvGrpSpPr>
          <p:grpSpPr>
            <a:xfrm>
              <a:off x="7975313" y="5052060"/>
              <a:ext cx="7498080" cy="3611880"/>
              <a:chOff x="7975313" y="5052060"/>
              <a:chExt cx="7498080" cy="3611880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C5FC44-FE3E-CBF0-0596-C4BE27164309}"/>
                  </a:ext>
                </a:extLst>
              </p:cNvPr>
              <p:cNvSpPr/>
              <p:nvPr/>
            </p:nvSpPr>
            <p:spPr>
              <a:xfrm>
                <a:off x="7975313" y="5052060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B9B5F6B-2589-7B65-46BA-55AD9D786445}"/>
                  </a:ext>
                </a:extLst>
              </p:cNvPr>
              <p:cNvSpPr/>
              <p:nvPr/>
            </p:nvSpPr>
            <p:spPr>
              <a:xfrm>
                <a:off x="11587193" y="5052060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DB8FF05-00F8-7609-1366-351B648DC36E}"/>
                  </a:ext>
                </a:extLst>
              </p:cNvPr>
              <p:cNvSpPr/>
              <p:nvPr/>
            </p:nvSpPr>
            <p:spPr>
              <a:xfrm>
                <a:off x="15244793" y="5052060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D6F56E-FD9D-9775-02AA-EF21A5314472}"/>
                  </a:ext>
                </a:extLst>
              </p:cNvPr>
              <p:cNvSpPr/>
              <p:nvPr/>
            </p:nvSpPr>
            <p:spPr>
              <a:xfrm>
                <a:off x="7975313" y="8590788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65CAB0D-2363-8CE3-9DE1-FA2A9FC4993A}"/>
                  </a:ext>
                </a:extLst>
              </p:cNvPr>
              <p:cNvSpPr/>
              <p:nvPr/>
            </p:nvSpPr>
            <p:spPr>
              <a:xfrm>
                <a:off x="11587193" y="8590788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FDB1B90-FDFD-D39B-6BB4-7D34E3221CF3}"/>
                  </a:ext>
                </a:extLst>
              </p:cNvPr>
              <p:cNvSpPr/>
              <p:nvPr/>
            </p:nvSpPr>
            <p:spPr>
              <a:xfrm>
                <a:off x="15244793" y="8590788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F8DACB-070C-28C0-CD06-F46688F7D5F3}"/>
                </a:ext>
              </a:extLst>
            </p:cNvPr>
            <p:cNvSpPr/>
            <p:nvPr/>
          </p:nvSpPr>
          <p:spPr>
            <a:xfrm flipH="1">
              <a:off x="14972840" y="6295644"/>
              <a:ext cx="543905" cy="1828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388FE2-2D0C-6FBB-1836-AF34FF84BE21}"/>
              </a:ext>
            </a:extLst>
          </p:cNvPr>
          <p:cNvSpPr/>
          <p:nvPr/>
        </p:nvSpPr>
        <p:spPr>
          <a:xfrm>
            <a:off x="3261936" y="4009341"/>
            <a:ext cx="14767560" cy="38404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0C58E5-1A5C-8910-0410-0F747BDC59A4}"/>
              </a:ext>
            </a:extLst>
          </p:cNvPr>
          <p:cNvSpPr/>
          <p:nvPr/>
        </p:nvSpPr>
        <p:spPr>
          <a:xfrm>
            <a:off x="16512720" y="4500711"/>
            <a:ext cx="1371600" cy="2377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FB9E69-5168-2CFB-5762-F444E00E2CE2}"/>
              </a:ext>
            </a:extLst>
          </p:cNvPr>
          <p:cNvSpPr/>
          <p:nvPr/>
        </p:nvSpPr>
        <p:spPr>
          <a:xfrm flipH="1">
            <a:off x="15519186" y="4557683"/>
            <a:ext cx="2368296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isometricLeftDown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F78781-B8A4-741A-8B28-31C83D888A39}"/>
              </a:ext>
            </a:extLst>
          </p:cNvPr>
          <p:cNvSpPr/>
          <p:nvPr/>
        </p:nvSpPr>
        <p:spPr>
          <a:xfrm flipH="1">
            <a:off x="15062571" y="6590620"/>
            <a:ext cx="543905" cy="8046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isometricRightUp"/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930EF9A-11A2-D3C6-6F43-62E613DEEE69}"/>
              </a:ext>
            </a:extLst>
          </p:cNvPr>
          <p:cNvSpPr/>
          <p:nvPr/>
        </p:nvSpPr>
        <p:spPr>
          <a:xfrm flipH="1">
            <a:off x="17075638" y="5880766"/>
            <a:ext cx="543905" cy="777240"/>
          </a:xfrm>
          <a:prstGeom prst="rect">
            <a:avLst/>
          </a:prstGeom>
          <a:solidFill>
            <a:srgbClr val="7C573C"/>
          </a:solidFill>
          <a:ln>
            <a:noFill/>
          </a:ln>
          <a:scene3d>
            <a:camera prst="isometricRightUp"/>
            <a:lightRig rig="threePt" dir="t"/>
          </a:scene3d>
          <a:sp3d extrusionH="2349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34F4BC-9650-0DBB-FE5F-7626E0331652}"/>
              </a:ext>
            </a:extLst>
          </p:cNvPr>
          <p:cNvSpPr/>
          <p:nvPr/>
        </p:nvSpPr>
        <p:spPr>
          <a:xfrm flipH="1">
            <a:off x="17232622" y="5027252"/>
            <a:ext cx="365760" cy="548640"/>
          </a:xfrm>
          <a:prstGeom prst="rect">
            <a:avLst/>
          </a:prstGeom>
          <a:solidFill>
            <a:srgbClr val="7C573C"/>
          </a:solidFill>
          <a:ln>
            <a:noFill/>
          </a:ln>
          <a:scene3d>
            <a:camera prst="isometricRightUp"/>
            <a:lightRig rig="threePt" dir="t"/>
          </a:scene3d>
          <a:sp3d extrusionH="2349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0893C-C124-213E-77BC-41FBCEE165DC}"/>
              </a:ext>
            </a:extLst>
          </p:cNvPr>
          <p:cNvSpPr/>
          <p:nvPr/>
        </p:nvSpPr>
        <p:spPr>
          <a:xfrm flipH="1">
            <a:off x="15278233" y="4624999"/>
            <a:ext cx="2350008" cy="548640"/>
          </a:xfrm>
          <a:prstGeom prst="rect">
            <a:avLst/>
          </a:prstGeom>
          <a:solidFill>
            <a:srgbClr val="986B4A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F93AAD-C396-6979-D44C-F76090D1021B}"/>
              </a:ext>
            </a:extLst>
          </p:cNvPr>
          <p:cNvSpPr/>
          <p:nvPr/>
        </p:nvSpPr>
        <p:spPr>
          <a:xfrm flipH="1">
            <a:off x="15132646" y="5515354"/>
            <a:ext cx="2368296" cy="777240"/>
          </a:xfrm>
          <a:prstGeom prst="rect">
            <a:avLst/>
          </a:prstGeom>
          <a:solidFill>
            <a:srgbClr val="986B4A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39EADC1-140B-A47C-1684-2243C77888FC}"/>
              </a:ext>
            </a:extLst>
          </p:cNvPr>
          <p:cNvGrpSpPr/>
          <p:nvPr/>
        </p:nvGrpSpPr>
        <p:grpSpPr>
          <a:xfrm>
            <a:off x="15612395" y="5963125"/>
            <a:ext cx="796393" cy="1349632"/>
            <a:chOff x="18066092" y="6784049"/>
            <a:chExt cx="796393" cy="134963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CB142FA-60D5-5B65-BA36-06DFE6FC6453}"/>
                </a:ext>
              </a:extLst>
            </p:cNvPr>
            <p:cNvGrpSpPr/>
            <p:nvPr/>
          </p:nvGrpSpPr>
          <p:grpSpPr>
            <a:xfrm>
              <a:off x="18066092" y="6784049"/>
              <a:ext cx="485906" cy="1143348"/>
              <a:chOff x="8127628" y="5420133"/>
              <a:chExt cx="485906" cy="114334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A728E8C-C48A-23C8-C40A-20507D08DF62}"/>
                  </a:ext>
                </a:extLst>
              </p:cNvPr>
              <p:cNvSpPr/>
              <p:nvPr/>
            </p:nvSpPr>
            <p:spPr>
              <a:xfrm flipH="1">
                <a:off x="8127628" y="5813673"/>
                <a:ext cx="484632" cy="749808"/>
              </a:xfrm>
              <a:prstGeom prst="rect">
                <a:avLst/>
              </a:prstGeom>
              <a:solidFill>
                <a:srgbClr val="485B78"/>
              </a:solidFill>
              <a:ln>
                <a:noFill/>
              </a:ln>
              <a:scene3d>
                <a:camera prst="isometricRightUp"/>
                <a:lightRig rig="threePt" dir="t">
                  <a:rot lat="0" lon="0" rev="4200000"/>
                </a:lightRig>
              </a:scene3d>
              <a:sp3d extrusionH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8637994-8543-78E6-851B-625D784FEF79}"/>
                  </a:ext>
                </a:extLst>
              </p:cNvPr>
              <p:cNvSpPr/>
              <p:nvPr/>
            </p:nvSpPr>
            <p:spPr>
              <a:xfrm flipH="1">
                <a:off x="8128902" y="5420133"/>
                <a:ext cx="484632" cy="457200"/>
              </a:xfrm>
              <a:prstGeom prst="rect">
                <a:avLst/>
              </a:prstGeom>
              <a:solidFill>
                <a:srgbClr val="485B78"/>
              </a:solidFill>
              <a:ln>
                <a:noFill/>
              </a:ln>
              <a:scene3d>
                <a:camera prst="isometricRightUp"/>
                <a:lightRig rig="threePt" dir="t">
                  <a:rot lat="0" lon="0" rev="4200000"/>
                </a:lightRig>
              </a:scene3d>
              <a:sp3d extrusionH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C8D5093-01A5-65B5-0599-A5AABDCE3C5D}"/>
                </a:ext>
              </a:extLst>
            </p:cNvPr>
            <p:cNvSpPr/>
            <p:nvPr/>
          </p:nvSpPr>
          <p:spPr>
            <a:xfrm flipH="1">
              <a:off x="18359565" y="6899241"/>
              <a:ext cx="502920" cy="1234440"/>
            </a:xfrm>
            <a:prstGeom prst="rect">
              <a:avLst/>
            </a:prstGeom>
            <a:solidFill>
              <a:srgbClr val="4C5E78"/>
            </a:solidFill>
            <a:ln>
              <a:noFill/>
            </a:ln>
            <a:scene3d>
              <a:camera prst="isometricRightUp"/>
              <a:lightRig rig="threePt" dir="t"/>
            </a:scene3d>
            <a:sp3d extrusionH="419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C5B29B-D6A5-4671-FEF6-EE32C5FB2705}"/>
              </a:ext>
            </a:extLst>
          </p:cNvPr>
          <p:cNvGrpSpPr/>
          <p:nvPr/>
        </p:nvGrpSpPr>
        <p:grpSpPr>
          <a:xfrm>
            <a:off x="8143447" y="4892355"/>
            <a:ext cx="7499671" cy="3602356"/>
            <a:chOff x="7922922" y="5052060"/>
            <a:chExt cx="7499671" cy="3602356"/>
          </a:xfrm>
          <a:solidFill>
            <a:schemeClr val="bg2">
              <a:lumMod val="75000"/>
            </a:schemeClr>
          </a:solidFill>
          <a:scene3d>
            <a:camera prst="isometricTopUp"/>
            <a:lightRig rig="threePt" dir="t"/>
          </a:scene3d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7C4FFD-69BE-8210-E7FF-531C5120738F}"/>
                </a:ext>
              </a:extLst>
            </p:cNvPr>
            <p:cNvSpPr/>
            <p:nvPr/>
          </p:nvSpPr>
          <p:spPr>
            <a:xfrm>
              <a:off x="7924513" y="5052060"/>
              <a:ext cx="228600" cy="73152"/>
            </a:xfrm>
            <a:prstGeom prst="rect">
              <a:avLst/>
            </a:prstGeom>
            <a:grpFill/>
            <a:ln>
              <a:noFill/>
            </a:ln>
            <a:sp3d extrusionH="190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019962-872F-F1F2-9D1C-F1F608FF6638}"/>
                </a:ext>
              </a:extLst>
            </p:cNvPr>
            <p:cNvSpPr/>
            <p:nvPr/>
          </p:nvSpPr>
          <p:spPr>
            <a:xfrm>
              <a:off x="11536393" y="5052060"/>
              <a:ext cx="228600" cy="73152"/>
            </a:xfrm>
            <a:prstGeom prst="rect">
              <a:avLst/>
            </a:prstGeom>
            <a:grpFill/>
            <a:ln>
              <a:noFill/>
            </a:ln>
            <a:sp3d extrusionH="190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4ECC06-53D4-0D39-39D6-BD237FB58E35}"/>
                </a:ext>
              </a:extLst>
            </p:cNvPr>
            <p:cNvSpPr/>
            <p:nvPr/>
          </p:nvSpPr>
          <p:spPr>
            <a:xfrm>
              <a:off x="15193993" y="5064760"/>
              <a:ext cx="228600" cy="73152"/>
            </a:xfrm>
            <a:prstGeom prst="rect">
              <a:avLst/>
            </a:prstGeom>
            <a:grpFill/>
            <a:ln>
              <a:noFill/>
            </a:ln>
            <a:sp3d extrusionH="190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1D39F91-4F28-A67D-90CC-7214C4F8CE01}"/>
                </a:ext>
              </a:extLst>
            </p:cNvPr>
            <p:cNvSpPr/>
            <p:nvPr/>
          </p:nvSpPr>
          <p:spPr>
            <a:xfrm>
              <a:off x="7922922" y="8581264"/>
              <a:ext cx="228600" cy="73152"/>
            </a:xfrm>
            <a:prstGeom prst="rect">
              <a:avLst/>
            </a:prstGeom>
            <a:grpFill/>
            <a:ln>
              <a:noFill/>
            </a:ln>
            <a:sp3d extrusionH="190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86BD1B1-0686-24D1-9BA6-412A624C7871}"/>
                </a:ext>
              </a:extLst>
            </p:cNvPr>
            <p:cNvSpPr/>
            <p:nvPr/>
          </p:nvSpPr>
          <p:spPr>
            <a:xfrm>
              <a:off x="11534802" y="8576501"/>
              <a:ext cx="228600" cy="73152"/>
            </a:xfrm>
            <a:prstGeom prst="rect">
              <a:avLst/>
            </a:prstGeom>
            <a:grpFill/>
            <a:ln>
              <a:noFill/>
            </a:ln>
            <a:sp3d extrusionH="190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C93934-F85C-0BB1-5204-3FF8C3FE8045}"/>
                </a:ext>
              </a:extLst>
            </p:cNvPr>
            <p:cNvSpPr/>
            <p:nvPr/>
          </p:nvSpPr>
          <p:spPr>
            <a:xfrm>
              <a:off x="15192400" y="8571736"/>
              <a:ext cx="228600" cy="73152"/>
            </a:xfrm>
            <a:prstGeom prst="rect">
              <a:avLst/>
            </a:prstGeom>
            <a:grpFill/>
            <a:ln>
              <a:noFill/>
            </a:ln>
            <a:sp3d extrusionH="190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29A4081-04D5-63F7-7919-A2764354AFB5}"/>
              </a:ext>
            </a:extLst>
          </p:cNvPr>
          <p:cNvSpPr/>
          <p:nvPr/>
        </p:nvSpPr>
        <p:spPr>
          <a:xfrm flipH="1">
            <a:off x="13824515" y="5863724"/>
            <a:ext cx="543905" cy="8229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isometricRightUp"/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65BD9A-6EE0-DECE-5C32-33387B4E69F6}"/>
              </a:ext>
            </a:extLst>
          </p:cNvPr>
          <p:cNvSpPr/>
          <p:nvPr/>
        </p:nvSpPr>
        <p:spPr>
          <a:xfrm flipH="1">
            <a:off x="14415664" y="5371808"/>
            <a:ext cx="543905" cy="1828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isometricTopUp"/>
            <a:lightRig rig="threePt" dir="t">
              <a:rot lat="0" lon="0" rev="3000000"/>
            </a:lightRig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004DB0-790D-242D-5581-360DB7967EF3}"/>
              </a:ext>
            </a:extLst>
          </p:cNvPr>
          <p:cNvSpPr/>
          <p:nvPr/>
        </p:nvSpPr>
        <p:spPr>
          <a:xfrm flipH="1">
            <a:off x="15063185" y="6581866"/>
            <a:ext cx="543905" cy="8046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isometricRight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D2C204-F1A6-B364-1720-EB420084C8D1}"/>
              </a:ext>
            </a:extLst>
          </p:cNvPr>
          <p:cNvSpPr/>
          <p:nvPr/>
        </p:nvSpPr>
        <p:spPr>
          <a:xfrm flipH="1">
            <a:off x="14475537" y="5307900"/>
            <a:ext cx="137160" cy="1828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isometricTopUp"/>
            <a:lightRig rig="threePt" dir="t">
              <a:rot lat="0" lon="0" rev="3000000"/>
            </a:lightRig>
          </a:scene3d>
          <a:sp3d extrusionH="184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D4F238-5241-EF04-A83A-479EBEDB34C3}"/>
              </a:ext>
            </a:extLst>
          </p:cNvPr>
          <p:cNvSpPr/>
          <p:nvPr/>
        </p:nvSpPr>
        <p:spPr>
          <a:xfrm flipH="1">
            <a:off x="15120877" y="6573197"/>
            <a:ext cx="146304" cy="2011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isometricRight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644EAA-BF1A-1409-5756-F35D20BA575F}"/>
              </a:ext>
            </a:extLst>
          </p:cNvPr>
          <p:cNvSpPr/>
          <p:nvPr/>
        </p:nvSpPr>
        <p:spPr>
          <a:xfrm>
            <a:off x="14460746" y="5267129"/>
            <a:ext cx="228600" cy="1828800"/>
          </a:xfrm>
          <a:prstGeom prst="rect">
            <a:avLst/>
          </a:prstGeom>
          <a:solidFill>
            <a:srgbClr val="AE6C44"/>
          </a:solidFill>
          <a:ln>
            <a:noFill/>
          </a:ln>
          <a:scene3d>
            <a:camera prst="isometricTopUp"/>
            <a:lightRig rig="threePt" dir="t"/>
          </a:scene3d>
          <a:sp3d extrusionH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389C22-A84B-54DF-CB7F-E00382ACCD6A}"/>
              </a:ext>
            </a:extLst>
          </p:cNvPr>
          <p:cNvSpPr/>
          <p:nvPr/>
        </p:nvSpPr>
        <p:spPr>
          <a:xfrm>
            <a:off x="5996811" y="9129651"/>
            <a:ext cx="1828800" cy="228600"/>
          </a:xfrm>
          <a:prstGeom prst="rect">
            <a:avLst/>
          </a:prstGeom>
          <a:solidFill>
            <a:srgbClr val="AE6C44"/>
          </a:solidFill>
          <a:ln>
            <a:noFill/>
          </a:ln>
          <a:scene3d>
            <a:camera prst="isometricTopUp"/>
            <a:lightRig rig="threePt" dir="t"/>
          </a:scene3d>
          <a:sp3d extrusionH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17F778-D065-4918-DFB6-CCD146E272A4}"/>
              </a:ext>
            </a:extLst>
          </p:cNvPr>
          <p:cNvSpPr/>
          <p:nvPr/>
        </p:nvSpPr>
        <p:spPr>
          <a:xfrm>
            <a:off x="7670483" y="6561543"/>
            <a:ext cx="3383280" cy="19202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BA32D51-9486-1D15-E093-B69E6D5C7BA6}"/>
              </a:ext>
            </a:extLst>
          </p:cNvPr>
          <p:cNvGrpSpPr/>
          <p:nvPr/>
        </p:nvGrpSpPr>
        <p:grpSpPr>
          <a:xfrm>
            <a:off x="6449299" y="8807789"/>
            <a:ext cx="14809368" cy="1093619"/>
            <a:chOff x="5902728" y="237953"/>
            <a:chExt cx="14809368" cy="1093619"/>
          </a:xfrm>
          <a:scene3d>
            <a:camera prst="isometricTopUp"/>
            <a:lightRig rig="threePt" dir="t"/>
          </a:scene3d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048B3E7-8BB9-FC95-1261-E04863569FB3}"/>
                </a:ext>
              </a:extLst>
            </p:cNvPr>
            <p:cNvCxnSpPr/>
            <p:nvPr/>
          </p:nvCxnSpPr>
          <p:spPr>
            <a:xfrm>
              <a:off x="5941942" y="533389"/>
              <a:ext cx="1476756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91BF020-A6BF-2A84-B73D-49B0A51ED0B7}"/>
                </a:ext>
              </a:extLst>
            </p:cNvPr>
            <p:cNvSpPr txBox="1"/>
            <p:nvPr/>
          </p:nvSpPr>
          <p:spPr>
            <a:xfrm>
              <a:off x="5902728" y="685241"/>
              <a:ext cx="147675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spc="250" dirty="0">
                  <a:latin typeface="Questrial" pitchFamily="2" charset="0"/>
                </a:rPr>
                <a:t>1615 cm</a:t>
              </a:r>
              <a:endParaRPr lang="en-US" sz="5400" spc="250" dirty="0">
                <a:latin typeface="Questrial" pitchFamily="2" charset="0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473584D-594D-7B5A-F411-C67FDE2659CE}"/>
                </a:ext>
              </a:extLst>
            </p:cNvPr>
            <p:cNvCxnSpPr>
              <a:cxnSpLocks/>
            </p:cNvCxnSpPr>
            <p:nvPr/>
          </p:nvCxnSpPr>
          <p:spPr>
            <a:xfrm>
              <a:off x="5935939" y="250957"/>
              <a:ext cx="0" cy="59087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82E463D-CCD2-A377-2EDF-F290125D09AB}"/>
                </a:ext>
              </a:extLst>
            </p:cNvPr>
            <p:cNvCxnSpPr>
              <a:cxnSpLocks/>
            </p:cNvCxnSpPr>
            <p:nvPr/>
          </p:nvCxnSpPr>
          <p:spPr>
            <a:xfrm>
              <a:off x="20712096" y="237953"/>
              <a:ext cx="0" cy="59087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361A553-F737-0D7D-A594-7CF20533F423}"/>
              </a:ext>
            </a:extLst>
          </p:cNvPr>
          <p:cNvGrpSpPr/>
          <p:nvPr/>
        </p:nvGrpSpPr>
        <p:grpSpPr>
          <a:xfrm>
            <a:off x="5611538" y="9792217"/>
            <a:ext cx="1093619" cy="3653760"/>
            <a:chOff x="2450513" y="3204241"/>
            <a:chExt cx="1093619" cy="3653760"/>
          </a:xfrm>
          <a:scene3d>
            <a:camera prst="isometricTopUp"/>
            <a:lightRig rig="threePt" dir="t"/>
          </a:scene3d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FCF7651-A1E1-0A03-1CC4-F2CA45A2D48F}"/>
                </a:ext>
              </a:extLst>
            </p:cNvPr>
            <p:cNvGrpSpPr/>
            <p:nvPr/>
          </p:nvGrpSpPr>
          <p:grpSpPr>
            <a:xfrm rot="5400000">
              <a:off x="1170443" y="4484311"/>
              <a:ext cx="3653760" cy="1093619"/>
              <a:chOff x="5902728" y="237953"/>
              <a:chExt cx="14809368" cy="1093619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A144EE4-7F64-16BF-241C-255AD8305AE4}"/>
                  </a:ext>
                </a:extLst>
              </p:cNvPr>
              <p:cNvCxnSpPr/>
              <p:nvPr/>
            </p:nvCxnSpPr>
            <p:spPr>
              <a:xfrm>
                <a:off x="5941942" y="533389"/>
                <a:ext cx="14767560" cy="0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ECBB00B-28FE-D8E4-D3C5-DA24AF3E52A8}"/>
                  </a:ext>
                </a:extLst>
              </p:cNvPr>
              <p:cNvSpPr txBox="1"/>
              <p:nvPr/>
            </p:nvSpPr>
            <p:spPr>
              <a:xfrm>
                <a:off x="5902728" y="685241"/>
                <a:ext cx="147675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spc="250" dirty="0">
                    <a:latin typeface="Questrial" pitchFamily="2" charset="0"/>
                  </a:rPr>
                  <a:t>395 cm</a:t>
                </a:r>
                <a:endParaRPr lang="en-US" sz="5400" spc="250" dirty="0">
                  <a:latin typeface="Questrial" pitchFamily="2" charset="0"/>
                </a:endParaRP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77B044E-AA38-5FEA-F5B5-6DA336663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5939" y="250957"/>
                <a:ext cx="0" cy="590872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4A4D3BD-104E-EB95-5290-714B5644AB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12096" y="237953"/>
                <a:ext cx="0" cy="590872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EAA5381-7AB8-D09C-02A5-74E68D474D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35693" y="2916998"/>
              <a:ext cx="0" cy="59087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B923191-F79B-E6DA-9F22-00C46ECD6BF7}"/>
              </a:ext>
            </a:extLst>
          </p:cNvPr>
          <p:cNvSpPr/>
          <p:nvPr/>
        </p:nvSpPr>
        <p:spPr>
          <a:xfrm flipH="1">
            <a:off x="6426835" y="8273649"/>
            <a:ext cx="854885" cy="5133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isometricRightUp"/>
            <a:lightRig rig="threePt" dir="t">
              <a:rot lat="0" lon="0" rev="5400000"/>
            </a:lightRig>
          </a:scene3d>
          <a:sp3d contourW="57150">
            <a:bevelT w="50800" h="254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F0DA4D-943D-8093-E979-5965CDF0FADF}"/>
              </a:ext>
            </a:extLst>
          </p:cNvPr>
          <p:cNvSpPr/>
          <p:nvPr/>
        </p:nvSpPr>
        <p:spPr>
          <a:xfrm flipH="1">
            <a:off x="16217703" y="4260826"/>
            <a:ext cx="566928" cy="23682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isometricTopUp"/>
            <a:lightRig rig="threePt" dir="t">
              <a:rot lat="0" lon="0" rev="6600000"/>
            </a:lightRig>
          </a:scene3d>
          <a:sp3d extrusionH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7C0754-9145-FB4B-E42F-F551F0F62174}"/>
              </a:ext>
            </a:extLst>
          </p:cNvPr>
          <p:cNvGrpSpPr/>
          <p:nvPr/>
        </p:nvGrpSpPr>
        <p:grpSpPr>
          <a:xfrm>
            <a:off x="15747578" y="4771778"/>
            <a:ext cx="679031" cy="1040943"/>
            <a:chOff x="17855709" y="4722203"/>
            <a:chExt cx="679031" cy="104094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818794-8C22-3106-FD0C-21E16A8325DE}"/>
                </a:ext>
              </a:extLst>
            </p:cNvPr>
            <p:cNvSpPr/>
            <p:nvPr/>
          </p:nvSpPr>
          <p:spPr>
            <a:xfrm flipH="1">
              <a:off x="17855709" y="4774451"/>
              <a:ext cx="340216" cy="5331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isometricTopUp"/>
              <a:lightRig rig="threePt" dir="t">
                <a:rot lat="0" lon="0" rev="6600000"/>
              </a:lightRig>
            </a:scene3d>
            <a:sp3d>
              <a:bevelT w="152400" h="1206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BEBEEE9-FD4C-0878-67F5-EBC8FF408C1B}"/>
                </a:ext>
              </a:extLst>
            </p:cNvPr>
            <p:cNvSpPr/>
            <p:nvPr/>
          </p:nvSpPr>
          <p:spPr>
            <a:xfrm flipH="1">
              <a:off x="17972330" y="4722203"/>
              <a:ext cx="125649" cy="104094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isometricTopUp"/>
              <a:lightRig rig="threePt" dir="t">
                <a:rot lat="0" lon="0" rev="66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F5BBFA-A794-0E18-294E-CD7AEF2A2329}"/>
                </a:ext>
              </a:extLst>
            </p:cNvPr>
            <p:cNvSpPr/>
            <p:nvPr/>
          </p:nvSpPr>
          <p:spPr>
            <a:xfrm flipH="1">
              <a:off x="18020265" y="5108529"/>
              <a:ext cx="514475" cy="15264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isometricTopUp"/>
              <a:lightRig rig="threePt" dir="t">
                <a:rot lat="0" lon="0" rev="66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C7C9C498-7A9C-0714-815B-10D4E15D6FF0}"/>
              </a:ext>
            </a:extLst>
          </p:cNvPr>
          <p:cNvSpPr/>
          <p:nvPr/>
        </p:nvSpPr>
        <p:spPr>
          <a:xfrm flipH="1">
            <a:off x="13063706" y="2793019"/>
            <a:ext cx="4907595" cy="3611880"/>
          </a:xfrm>
          <a:prstGeom prst="rect">
            <a:avLst/>
          </a:prstGeom>
          <a:solidFill>
            <a:schemeClr val="tx1">
              <a:lumMod val="75000"/>
              <a:lumOff val="25000"/>
              <a:alpha val="35000"/>
            </a:schemeClr>
          </a:solidFill>
          <a:ln>
            <a:noFill/>
          </a:ln>
          <a:scene3d>
            <a:camera prst="isometricTopUp"/>
            <a:lightRig rig="threePt" dir="t"/>
          </a:scene3d>
          <a:sp3d extrusionH="1206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8E3CB20-18DC-017F-DC12-DDB6864B11FD}"/>
              </a:ext>
            </a:extLst>
          </p:cNvPr>
          <p:cNvGrpSpPr/>
          <p:nvPr/>
        </p:nvGrpSpPr>
        <p:grpSpPr>
          <a:xfrm>
            <a:off x="8137132" y="3335626"/>
            <a:ext cx="7510780" cy="3592830"/>
            <a:chOff x="7962613" y="5052060"/>
            <a:chExt cx="7510780" cy="3592830"/>
          </a:xfrm>
          <a:solidFill>
            <a:schemeClr val="accent2">
              <a:lumMod val="60000"/>
              <a:lumOff val="40000"/>
            </a:schemeClr>
          </a:solidFill>
          <a:scene3d>
            <a:camera prst="isometricTopUp"/>
            <a:lightRig rig="threePt" dir="t"/>
          </a:scene3d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E6C88F5-1723-C2FC-4CEB-3E7657CD9EB7}"/>
                </a:ext>
              </a:extLst>
            </p:cNvPr>
            <p:cNvSpPr/>
            <p:nvPr/>
          </p:nvSpPr>
          <p:spPr>
            <a:xfrm>
              <a:off x="7962613" y="5052060"/>
              <a:ext cx="228600" cy="731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p3d extrusionH="190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A3318B-9C68-392F-4623-B87A2C6B8633}"/>
                </a:ext>
              </a:extLst>
            </p:cNvPr>
            <p:cNvSpPr/>
            <p:nvPr/>
          </p:nvSpPr>
          <p:spPr>
            <a:xfrm>
              <a:off x="11587193" y="5052060"/>
              <a:ext cx="228600" cy="731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p3d extrusionH="190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41EFAF1-1F60-CD34-289D-34FCA39225BB}"/>
                </a:ext>
              </a:extLst>
            </p:cNvPr>
            <p:cNvSpPr/>
            <p:nvPr/>
          </p:nvSpPr>
          <p:spPr>
            <a:xfrm>
              <a:off x="15244793" y="5052060"/>
              <a:ext cx="228600" cy="731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p3d extrusionH="190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1936923-5537-A27D-BA4D-031E796FB4DC}"/>
                </a:ext>
              </a:extLst>
            </p:cNvPr>
            <p:cNvSpPr/>
            <p:nvPr/>
          </p:nvSpPr>
          <p:spPr>
            <a:xfrm>
              <a:off x="7968963" y="8571738"/>
              <a:ext cx="228600" cy="73152"/>
            </a:xfrm>
            <a:prstGeom prst="rect">
              <a:avLst/>
            </a:prstGeom>
            <a:solidFill>
              <a:schemeClr val="bg2">
                <a:lumMod val="75000"/>
                <a:alpha val="60000"/>
              </a:schemeClr>
            </a:solidFill>
            <a:ln>
              <a:noFill/>
            </a:ln>
            <a:sp3d extrusionH="190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9994D4F-8F27-666F-7802-7374382FCDF4}"/>
              </a:ext>
            </a:extLst>
          </p:cNvPr>
          <p:cNvGrpSpPr/>
          <p:nvPr/>
        </p:nvGrpSpPr>
        <p:grpSpPr>
          <a:xfrm>
            <a:off x="14575107" y="3919677"/>
            <a:ext cx="2677633" cy="2196039"/>
            <a:chOff x="14488687" y="3483797"/>
            <a:chExt cx="2677633" cy="21960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AFA844-099C-8ED9-4BA8-0CCAE940797A}"/>
                </a:ext>
              </a:extLst>
            </p:cNvPr>
            <p:cNvSpPr/>
            <p:nvPr/>
          </p:nvSpPr>
          <p:spPr>
            <a:xfrm>
              <a:off x="14488687" y="3622436"/>
              <a:ext cx="1828800" cy="2057400"/>
            </a:xfrm>
            <a:prstGeom prst="rect">
              <a:avLst/>
            </a:prstGeom>
            <a:solidFill>
              <a:srgbClr val="AE6C44">
                <a:alpha val="56000"/>
              </a:srgbClr>
            </a:solidFill>
            <a:ln>
              <a:noFill/>
            </a:ln>
            <a:scene3d>
              <a:camera prst="isometricTopU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019F12E-5FA5-220E-E524-BD12C6BBBD6B}"/>
                </a:ext>
              </a:extLst>
            </p:cNvPr>
            <p:cNvSpPr/>
            <p:nvPr/>
          </p:nvSpPr>
          <p:spPr>
            <a:xfrm>
              <a:off x="14608845" y="3483797"/>
              <a:ext cx="1725057" cy="2068310"/>
            </a:xfrm>
            <a:prstGeom prst="rect">
              <a:avLst/>
            </a:prstGeom>
            <a:solidFill>
              <a:schemeClr val="bg2">
                <a:lumMod val="75000"/>
                <a:alpha val="56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0889467-F836-826E-B973-7CE854D0BB8D}"/>
                </a:ext>
              </a:extLst>
            </p:cNvPr>
            <p:cNvSpPr/>
            <p:nvPr/>
          </p:nvSpPr>
          <p:spPr>
            <a:xfrm>
              <a:off x="15063200" y="4724595"/>
              <a:ext cx="2103120" cy="548640"/>
            </a:xfrm>
            <a:prstGeom prst="rect">
              <a:avLst/>
            </a:prstGeom>
            <a:solidFill>
              <a:srgbClr val="AE6C44">
                <a:alpha val="56000"/>
              </a:srgbClr>
            </a:solidFill>
            <a:ln>
              <a:noFill/>
            </a:ln>
            <a:scene3d>
              <a:camera prst="isometricRightUp"/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F53F9E0-AFC6-0A78-BA99-190C654574A4}"/>
              </a:ext>
            </a:extLst>
          </p:cNvPr>
          <p:cNvGrpSpPr/>
          <p:nvPr/>
        </p:nvGrpSpPr>
        <p:grpSpPr>
          <a:xfrm>
            <a:off x="13220167" y="9368090"/>
            <a:ext cx="4260406" cy="3417322"/>
            <a:chOff x="13631647" y="9070910"/>
            <a:chExt cx="4260406" cy="341732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6C190FB-529A-02AA-74DA-275CF14D461A}"/>
                </a:ext>
              </a:extLst>
            </p:cNvPr>
            <p:cNvSpPr txBox="1"/>
            <p:nvPr/>
          </p:nvSpPr>
          <p:spPr>
            <a:xfrm>
              <a:off x="14670296" y="11196695"/>
              <a:ext cx="3221757" cy="954107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250" dirty="0">
                  <a:latin typeface="Questrial" pitchFamily="2" charset="0"/>
                </a:rPr>
                <a:t>BATHROOM</a:t>
              </a:r>
            </a:p>
            <a:p>
              <a:pPr algn="ctr"/>
              <a:r>
                <a:rPr lang="en-US" sz="2800" spc="250" dirty="0">
                  <a:latin typeface="Questrial" pitchFamily="2" charset="0"/>
                </a:rPr>
                <a:t>LVL 1</a:t>
              </a:r>
              <a:endParaRPr lang="en-US" sz="4400" spc="250" dirty="0">
                <a:latin typeface="Questrial" pitchFamily="2" charset="0"/>
              </a:endParaRPr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44896B74-700C-38BC-7034-2B09F389B7BF}"/>
                </a:ext>
              </a:extLst>
            </p:cNvPr>
            <p:cNvGrpSpPr/>
            <p:nvPr/>
          </p:nvGrpSpPr>
          <p:grpSpPr>
            <a:xfrm>
              <a:off x="13631647" y="9070910"/>
              <a:ext cx="2905157" cy="3417322"/>
              <a:chOff x="13631647" y="9070910"/>
              <a:chExt cx="2905157" cy="341732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60AAD8D-4A69-318E-5D00-ED5B9615D66D}"/>
                  </a:ext>
                </a:extLst>
              </p:cNvPr>
              <p:cNvSpPr/>
              <p:nvPr/>
            </p:nvSpPr>
            <p:spPr>
              <a:xfrm>
                <a:off x="14523816" y="9488119"/>
                <a:ext cx="1371600" cy="23774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99EF6B69-E7F1-CFA3-7034-FC55EAC05F0A}"/>
                  </a:ext>
                </a:extLst>
              </p:cNvPr>
              <p:cNvGrpSpPr/>
              <p:nvPr/>
            </p:nvGrpSpPr>
            <p:grpSpPr>
              <a:xfrm>
                <a:off x="13631647" y="10158428"/>
                <a:ext cx="1093620" cy="2329804"/>
                <a:chOff x="2450513" y="3204240"/>
                <a:chExt cx="1093620" cy="3653760"/>
              </a:xfrm>
              <a:scene3d>
                <a:camera prst="isometricTopUp"/>
                <a:lightRig rig="threePt" dir="t"/>
              </a:scene3d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992025A-9A1C-75CB-D05F-E3D6DAFC2DCC}"/>
                    </a:ext>
                  </a:extLst>
                </p:cNvPr>
                <p:cNvGrpSpPr/>
                <p:nvPr/>
              </p:nvGrpSpPr>
              <p:grpSpPr>
                <a:xfrm rot="5400000">
                  <a:off x="1170443" y="4484310"/>
                  <a:ext cx="3653760" cy="1093620"/>
                  <a:chOff x="5902728" y="237953"/>
                  <a:chExt cx="14809368" cy="1093620"/>
                </a:xfrm>
              </p:grpSpPr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6FE72482-BC12-AA75-9D86-E18FE3BEF8D3}"/>
                      </a:ext>
                    </a:extLst>
                  </p:cNvPr>
                  <p:cNvCxnSpPr/>
                  <p:nvPr/>
                </p:nvCxnSpPr>
                <p:spPr>
                  <a:xfrm>
                    <a:off x="5941942" y="533389"/>
                    <a:ext cx="14767560" cy="0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38D5B581-88D6-F8AC-8A34-332BF5D3F0CB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728" y="685242"/>
                    <a:ext cx="1476755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spc="250" dirty="0">
                        <a:latin typeface="Questrial" pitchFamily="2" charset="0"/>
                      </a:rPr>
                      <a:t>260 cm</a:t>
                    </a:r>
                    <a:endParaRPr lang="en-US" sz="5400" spc="250" dirty="0">
                      <a:latin typeface="Questrial" pitchFamily="2" charset="0"/>
                    </a:endParaRPr>
                  </a:p>
                </p:txBody>
              </p: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88333751-5380-1868-4F00-5B0ABB4E9E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35939" y="250957"/>
                    <a:ext cx="0" cy="590872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28204EAF-F672-8FBE-DA8A-ABBA3B7BC6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712096" y="237953"/>
                    <a:ext cx="0" cy="590872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DB299A55-0B69-329C-75C6-1CEAEA510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235693" y="2916998"/>
                  <a:ext cx="0" cy="590872"/>
                </a:xfrm>
                <a:prstGeom prst="line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ECE76DF-0CE5-D7D9-4954-A011B94EC6D2}"/>
                  </a:ext>
                </a:extLst>
              </p:cNvPr>
              <p:cNvSpPr/>
              <p:nvPr/>
            </p:nvSpPr>
            <p:spPr>
              <a:xfrm>
                <a:off x="14283352" y="9547593"/>
                <a:ext cx="1371600" cy="164592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0A18920-DD27-A62A-E9F8-8631BDD6DE45}"/>
                  </a:ext>
                </a:extLst>
              </p:cNvPr>
              <p:cNvSpPr/>
              <p:nvPr/>
            </p:nvSpPr>
            <p:spPr>
              <a:xfrm>
                <a:off x="14825185" y="9402542"/>
                <a:ext cx="351722" cy="69924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444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AB5D1E2-8AFE-5056-CE72-36A0FECBAED2}"/>
                  </a:ext>
                </a:extLst>
              </p:cNvPr>
              <p:cNvSpPr/>
              <p:nvPr/>
            </p:nvSpPr>
            <p:spPr>
              <a:xfrm>
                <a:off x="15628576" y="9534167"/>
                <a:ext cx="120975" cy="4631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533400">
                <a:bevelT w="31750" prst="riblet"/>
                <a:bevelB w="15875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7945785-0758-42DF-D340-149C7363AD4F}"/>
                  </a:ext>
                </a:extLst>
              </p:cNvPr>
              <p:cNvGrpSpPr/>
              <p:nvPr/>
            </p:nvGrpSpPr>
            <p:grpSpPr>
              <a:xfrm>
                <a:off x="15153008" y="9986435"/>
                <a:ext cx="576780" cy="463178"/>
                <a:chOff x="14049611" y="9833881"/>
                <a:chExt cx="657621" cy="528097"/>
              </a:xfrm>
              <a:solidFill>
                <a:schemeClr val="bg2">
                  <a:lumMod val="90000"/>
                </a:schemeClr>
              </a:solidFill>
              <a:scene3d>
                <a:camera prst="isometricTopUp"/>
                <a:lightRig rig="threePt" dir="t">
                  <a:rot lat="0" lon="0" rev="0"/>
                </a:lightRig>
              </a:scene3d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2942373A-4071-7FA5-CC68-733198157149}"/>
                    </a:ext>
                  </a:extLst>
                </p:cNvPr>
                <p:cNvSpPr/>
                <p:nvPr/>
              </p:nvSpPr>
              <p:spPr>
                <a:xfrm>
                  <a:off x="14230003" y="10106025"/>
                  <a:ext cx="75908" cy="7590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lowchart: Delay 90">
                  <a:extLst>
                    <a:ext uri="{FF2B5EF4-FFF2-40B4-BE49-F238E27FC236}">
                      <a16:creationId xmlns:a16="http://schemas.microsoft.com/office/drawing/2014/main" id="{6755FA63-ACD5-476A-A64A-46302A797205}"/>
                    </a:ext>
                  </a:extLst>
                </p:cNvPr>
                <p:cNvSpPr/>
                <p:nvPr/>
              </p:nvSpPr>
              <p:spPr>
                <a:xfrm rot="10800000">
                  <a:off x="14049611" y="9833881"/>
                  <a:ext cx="657621" cy="528097"/>
                </a:xfrm>
                <a:prstGeom prst="flowChartDelay">
                  <a:avLst/>
                </a:prstGeom>
                <a:grpFill/>
                <a:ln>
                  <a:noFill/>
                </a:ln>
                <a:sp3d>
                  <a:bevelB w="69850" h="3302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9" name="Block Arc 88">
                <a:extLst>
                  <a:ext uri="{FF2B5EF4-FFF2-40B4-BE49-F238E27FC236}">
                    <a16:creationId xmlns:a16="http://schemas.microsoft.com/office/drawing/2014/main" id="{7C86C279-9D7C-88B5-FF38-DBE76D84A9F9}"/>
                  </a:ext>
                </a:extLst>
              </p:cNvPr>
              <p:cNvSpPr/>
              <p:nvPr/>
            </p:nvSpPr>
            <p:spPr>
              <a:xfrm>
                <a:off x="15165708" y="9948926"/>
                <a:ext cx="544674" cy="455122"/>
              </a:xfrm>
              <a:prstGeom prst="blockArc">
                <a:avLst>
                  <a:gd name="adj1" fmla="val 11612548"/>
                  <a:gd name="adj2" fmla="val 9975769"/>
                  <a:gd name="adj3" fmla="val 23501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  <a:sp3d>
                <a:bevelT w="19050" h="31750"/>
                <a:bevelB w="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0FF4EEF-6D1A-1347-264E-479E8F83039A}"/>
                  </a:ext>
                </a:extLst>
              </p:cNvPr>
              <p:cNvSpPr/>
              <p:nvPr/>
            </p:nvSpPr>
            <p:spPr>
              <a:xfrm>
                <a:off x="14892574" y="9070910"/>
                <a:ext cx="523211" cy="64008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8400000" scaled="0"/>
              </a:gradFill>
              <a:ln>
                <a:noFill/>
              </a:ln>
              <a:scene3d>
                <a:camera prst="isometricLeftDown"/>
                <a:lightRig rig="threePt" dir="t"/>
              </a:scene3d>
              <a:sp3d extrusionH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45EB7A9-7C69-2C07-2E63-8A84492CE316}"/>
                  </a:ext>
                </a:extLst>
              </p:cNvPr>
              <p:cNvSpPr/>
              <p:nvPr/>
            </p:nvSpPr>
            <p:spPr>
              <a:xfrm>
                <a:off x="14872821" y="9325659"/>
                <a:ext cx="281509" cy="5543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  <a:sp3d>
                <a:bevelT h="152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697820B-5B72-A814-2D2E-5875DD9A0E53}"/>
                  </a:ext>
                </a:extLst>
              </p:cNvPr>
              <p:cNvSpPr/>
              <p:nvPr/>
            </p:nvSpPr>
            <p:spPr>
              <a:xfrm>
                <a:off x="14909220" y="10655265"/>
                <a:ext cx="1371599" cy="991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  <a:sp3d>
                <a:bevelT w="6350" h="25400" prst="riblet"/>
                <a:bevelB w="158750" h="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0B2097B-8D0F-7141-DE66-D96DCF838DE8}"/>
                  </a:ext>
                </a:extLst>
              </p:cNvPr>
              <p:cNvSpPr/>
              <p:nvPr/>
            </p:nvSpPr>
            <p:spPr>
              <a:xfrm>
                <a:off x="15165204" y="10556844"/>
                <a:ext cx="1371600" cy="6400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</p:grp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E88A797-6A56-C3F5-AC42-CC1109C1F4D9}"/>
              </a:ext>
            </a:extLst>
          </p:cNvPr>
          <p:cNvGrpSpPr/>
          <p:nvPr/>
        </p:nvGrpSpPr>
        <p:grpSpPr>
          <a:xfrm>
            <a:off x="16212141" y="8037880"/>
            <a:ext cx="3838926" cy="2723986"/>
            <a:chOff x="16667280" y="7930968"/>
            <a:chExt cx="3838926" cy="2723986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C86F021-3DC0-9C88-E8D5-06A590D20F4F}"/>
                </a:ext>
              </a:extLst>
            </p:cNvPr>
            <p:cNvSpPr/>
            <p:nvPr/>
          </p:nvSpPr>
          <p:spPr>
            <a:xfrm>
              <a:off x="16667280" y="8277514"/>
              <a:ext cx="1371600" cy="2377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AE860A2-E504-F8D5-4C0C-1617E393F269}"/>
                </a:ext>
              </a:extLst>
            </p:cNvPr>
            <p:cNvSpPr/>
            <p:nvPr/>
          </p:nvSpPr>
          <p:spPr>
            <a:xfrm>
              <a:off x="16673980" y="8130786"/>
              <a:ext cx="1371600" cy="23774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9AC45FF-E5AA-67A3-2825-40B283CF7462}"/>
                </a:ext>
              </a:extLst>
            </p:cNvPr>
            <p:cNvSpPr txBox="1"/>
            <p:nvPr/>
          </p:nvSpPr>
          <p:spPr>
            <a:xfrm>
              <a:off x="17284449" y="9688862"/>
              <a:ext cx="3221757" cy="954107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250" dirty="0">
                  <a:latin typeface="Questrial" pitchFamily="2" charset="0"/>
                </a:rPr>
                <a:t>BATHROOM</a:t>
              </a:r>
            </a:p>
            <a:p>
              <a:pPr algn="ctr"/>
              <a:r>
                <a:rPr lang="en-US" sz="2800" spc="250" dirty="0">
                  <a:latin typeface="Questrial" pitchFamily="2" charset="0"/>
                </a:rPr>
                <a:t>LVL 2</a:t>
              </a:r>
              <a:endParaRPr lang="en-US" sz="4400" spc="250" dirty="0">
                <a:latin typeface="Questrial" pitchFamily="2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1A3BED2-D344-5898-3ADE-A9800154E133}"/>
                </a:ext>
              </a:extLst>
            </p:cNvPr>
            <p:cNvSpPr/>
            <p:nvPr/>
          </p:nvSpPr>
          <p:spPr>
            <a:xfrm>
              <a:off x="17221582" y="7983472"/>
              <a:ext cx="351722" cy="146304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3019882-A33C-6043-DADD-ABE0DED47051}"/>
                </a:ext>
              </a:extLst>
            </p:cNvPr>
            <p:cNvSpPr/>
            <p:nvPr/>
          </p:nvSpPr>
          <p:spPr>
            <a:xfrm>
              <a:off x="16808457" y="8014634"/>
              <a:ext cx="1417320" cy="64008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8400000" scaled="0"/>
            </a:gradFill>
            <a:ln>
              <a:noFill/>
            </a:ln>
            <a:scene3d>
              <a:camera prst="isometricLeftDown"/>
              <a:lightRig rig="threePt" dir="t"/>
            </a:scene3d>
            <a:sp3d extrusionH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CAFA4D5-7550-F5CE-1C9F-917CA9F1974A}"/>
                </a:ext>
              </a:extLst>
            </p:cNvPr>
            <p:cNvSpPr/>
            <p:nvPr/>
          </p:nvSpPr>
          <p:spPr>
            <a:xfrm>
              <a:off x="17252762" y="8319279"/>
              <a:ext cx="281509" cy="5543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>
              <a:bevelT h="152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23FF7A3-309D-5EEB-EC34-B07809B282A1}"/>
                </a:ext>
              </a:extLst>
            </p:cNvPr>
            <p:cNvSpPr/>
            <p:nvPr/>
          </p:nvSpPr>
          <p:spPr>
            <a:xfrm>
              <a:off x="17404475" y="7930968"/>
              <a:ext cx="822960" cy="91440"/>
            </a:xfrm>
            <a:prstGeom prst="rect">
              <a:avLst/>
            </a:prstGeom>
            <a:solidFill>
              <a:schemeClr val="bg2">
                <a:lumMod val="75000"/>
                <a:alpha val="26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 extrusionH="1701800">
              <a:bevelT w="0" h="0" prst="riblet"/>
              <a:bevelB w="158750" h="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DF0B66BC-E70E-3D3C-0267-A2387A57DF77}"/>
                </a:ext>
              </a:extLst>
            </p:cNvPr>
            <p:cNvGrpSpPr/>
            <p:nvPr/>
          </p:nvGrpSpPr>
          <p:grpSpPr>
            <a:xfrm>
              <a:off x="17804925" y="8633038"/>
              <a:ext cx="596543" cy="915446"/>
              <a:chOff x="17033510" y="8395608"/>
              <a:chExt cx="596543" cy="915446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89662234-2608-5AD9-7597-1D55121EFA43}"/>
                  </a:ext>
                </a:extLst>
              </p:cNvPr>
              <p:cNvSpPr/>
              <p:nvPr/>
            </p:nvSpPr>
            <p:spPr>
              <a:xfrm>
                <a:off x="17509078" y="8395608"/>
                <a:ext cx="120975" cy="4631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533400">
                <a:bevelT w="31750" prst="riblet"/>
                <a:bevelB w="15875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D284652D-946F-985B-F6D0-06EF2E5E912F}"/>
                  </a:ext>
                </a:extLst>
              </p:cNvPr>
              <p:cNvGrpSpPr/>
              <p:nvPr/>
            </p:nvGrpSpPr>
            <p:grpSpPr>
              <a:xfrm>
                <a:off x="17033510" y="8847876"/>
                <a:ext cx="576780" cy="463178"/>
                <a:chOff x="14049611" y="9833881"/>
                <a:chExt cx="657621" cy="528097"/>
              </a:xfrm>
              <a:solidFill>
                <a:schemeClr val="bg2">
                  <a:lumMod val="90000"/>
                </a:schemeClr>
              </a:solidFill>
              <a:scene3d>
                <a:camera prst="isometricTopUp"/>
                <a:lightRig rig="threePt" dir="t">
                  <a:rot lat="0" lon="0" rev="0"/>
                </a:lightRig>
              </a:scene3d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03A5CEC1-2A4E-56FD-8BC9-BBA308B514A0}"/>
                    </a:ext>
                  </a:extLst>
                </p:cNvPr>
                <p:cNvSpPr/>
                <p:nvPr/>
              </p:nvSpPr>
              <p:spPr>
                <a:xfrm>
                  <a:off x="14230003" y="10106025"/>
                  <a:ext cx="75908" cy="7590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Flowchart: Delay 154">
                  <a:extLst>
                    <a:ext uri="{FF2B5EF4-FFF2-40B4-BE49-F238E27FC236}">
                      <a16:creationId xmlns:a16="http://schemas.microsoft.com/office/drawing/2014/main" id="{127630B9-519A-B737-04CC-21227C7F2052}"/>
                    </a:ext>
                  </a:extLst>
                </p:cNvPr>
                <p:cNvSpPr/>
                <p:nvPr/>
              </p:nvSpPr>
              <p:spPr>
                <a:xfrm rot="10800000">
                  <a:off x="14049611" y="9833881"/>
                  <a:ext cx="657621" cy="528097"/>
                </a:xfrm>
                <a:prstGeom prst="flowChartDelay">
                  <a:avLst/>
                </a:prstGeom>
                <a:grpFill/>
                <a:ln>
                  <a:noFill/>
                </a:ln>
                <a:sp3d>
                  <a:bevelB w="69850" h="3302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3" name="Block Arc 152">
                <a:extLst>
                  <a:ext uri="{FF2B5EF4-FFF2-40B4-BE49-F238E27FC236}">
                    <a16:creationId xmlns:a16="http://schemas.microsoft.com/office/drawing/2014/main" id="{74D58C54-BBDE-66A7-57E9-198EA1D0B46E}"/>
                  </a:ext>
                </a:extLst>
              </p:cNvPr>
              <p:cNvSpPr/>
              <p:nvPr/>
            </p:nvSpPr>
            <p:spPr>
              <a:xfrm>
                <a:off x="17046210" y="8810367"/>
                <a:ext cx="544674" cy="455122"/>
              </a:xfrm>
              <a:prstGeom prst="blockArc">
                <a:avLst>
                  <a:gd name="adj1" fmla="val 11612548"/>
                  <a:gd name="adj2" fmla="val 9975769"/>
                  <a:gd name="adj3" fmla="val 23501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  <a:sp3d>
                <a:bevelT w="19050" h="31750"/>
                <a:bevelB w="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A37D561-5236-92DC-7335-96ACED915559}"/>
              </a:ext>
            </a:extLst>
          </p:cNvPr>
          <p:cNvSpPr/>
          <p:nvPr/>
        </p:nvSpPr>
        <p:spPr>
          <a:xfrm>
            <a:off x="16536833" y="2928007"/>
            <a:ext cx="1371600" cy="2377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AD445FC-4421-65F6-87C8-8E7E18EB74FA}"/>
              </a:ext>
            </a:extLst>
          </p:cNvPr>
          <p:cNvSpPr/>
          <p:nvPr/>
        </p:nvSpPr>
        <p:spPr>
          <a:xfrm>
            <a:off x="15765729" y="1961778"/>
            <a:ext cx="1133856" cy="1828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isometricRightUp"/>
            <a:lightRig rig="threePt" dir="t"/>
          </a:scene3d>
          <a:sp3d extrusionH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9B8B2DF-3E96-3600-F722-99B82E3DE137}"/>
              </a:ext>
            </a:extLst>
          </p:cNvPr>
          <p:cNvSpPr/>
          <p:nvPr/>
        </p:nvSpPr>
        <p:spPr>
          <a:xfrm>
            <a:off x="15849696" y="2207881"/>
            <a:ext cx="91440" cy="1828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isometricRightUp"/>
            <a:lightRig rig="threePt" dir="t"/>
          </a:scene3d>
          <a:sp3d extrusionH="1231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D5B51D4-0A35-F3F2-F141-9E4A98B47D5A}"/>
              </a:ext>
            </a:extLst>
          </p:cNvPr>
          <p:cNvSpPr/>
          <p:nvPr/>
        </p:nvSpPr>
        <p:spPr>
          <a:xfrm>
            <a:off x="17543360" y="3196159"/>
            <a:ext cx="91440" cy="1828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isometricRightUp"/>
            <a:lightRig rig="threePt" dir="t"/>
          </a:scene3d>
          <a:sp3d extrusionH="16192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9895616-81B1-7C16-D50D-6A86B36198DA}"/>
              </a:ext>
            </a:extLst>
          </p:cNvPr>
          <p:cNvSpPr/>
          <p:nvPr/>
        </p:nvSpPr>
        <p:spPr>
          <a:xfrm>
            <a:off x="12151976" y="3668976"/>
            <a:ext cx="2682990" cy="1901952"/>
          </a:xfrm>
          <a:prstGeom prst="rect">
            <a:avLst/>
          </a:prstGeom>
          <a:gradFill>
            <a:gsLst>
              <a:gs pos="56000">
                <a:schemeClr val="accent1">
                  <a:lumMod val="5000"/>
                  <a:lumOff val="95000"/>
                  <a:alpha val="34000"/>
                </a:schemeClr>
              </a:gs>
              <a:gs pos="32000">
                <a:schemeClr val="accent1">
                  <a:lumMod val="45000"/>
                  <a:lumOff val="55000"/>
                  <a:alpha val="34000"/>
                </a:schemeClr>
              </a:gs>
              <a:gs pos="83000">
                <a:schemeClr val="accent1">
                  <a:lumMod val="45000"/>
                  <a:lumOff val="55000"/>
                  <a:alpha val="34000"/>
                </a:schemeClr>
              </a:gs>
              <a:gs pos="100000">
                <a:schemeClr val="accent1">
                  <a:lumMod val="30000"/>
                  <a:lumOff val="70000"/>
                  <a:alpha val="34000"/>
                </a:schemeClr>
              </a:gs>
            </a:gsLst>
            <a:lin ang="8400000" scaled="0"/>
          </a:gra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153541F-4087-9435-C711-237F61DAD1B2}"/>
              </a:ext>
            </a:extLst>
          </p:cNvPr>
          <p:cNvSpPr/>
          <p:nvPr/>
        </p:nvSpPr>
        <p:spPr>
          <a:xfrm>
            <a:off x="5156926" y="7577038"/>
            <a:ext cx="2682990" cy="3777645"/>
          </a:xfrm>
          <a:prstGeom prst="rect">
            <a:avLst/>
          </a:prstGeom>
          <a:gradFill>
            <a:gsLst>
              <a:gs pos="56000">
                <a:schemeClr val="accent1">
                  <a:lumMod val="5000"/>
                  <a:lumOff val="95000"/>
                  <a:alpha val="34000"/>
                </a:schemeClr>
              </a:gs>
              <a:gs pos="32000">
                <a:schemeClr val="accent1">
                  <a:lumMod val="45000"/>
                  <a:lumOff val="55000"/>
                  <a:alpha val="34000"/>
                </a:schemeClr>
              </a:gs>
              <a:gs pos="83000">
                <a:schemeClr val="accent1">
                  <a:lumMod val="45000"/>
                  <a:lumOff val="55000"/>
                  <a:alpha val="34000"/>
                </a:schemeClr>
              </a:gs>
              <a:gs pos="100000">
                <a:schemeClr val="accent1">
                  <a:lumMod val="30000"/>
                  <a:lumOff val="70000"/>
                  <a:alpha val="34000"/>
                </a:schemeClr>
              </a:gs>
            </a:gsLst>
            <a:lin ang="8400000" scaled="0"/>
          </a:gra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3CCD943-C8F6-49D8-3652-2DCD8D303852}"/>
              </a:ext>
            </a:extLst>
          </p:cNvPr>
          <p:cNvGrpSpPr/>
          <p:nvPr/>
        </p:nvGrpSpPr>
        <p:grpSpPr>
          <a:xfrm>
            <a:off x="14177986" y="2127379"/>
            <a:ext cx="880053" cy="2140022"/>
            <a:chOff x="14177986" y="2127379"/>
            <a:chExt cx="880053" cy="21400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DB20AC-3417-5C69-7BCB-51B6C4D75161}"/>
                </a:ext>
              </a:extLst>
            </p:cNvPr>
            <p:cNvSpPr/>
            <p:nvPr/>
          </p:nvSpPr>
          <p:spPr>
            <a:xfrm flipH="1">
              <a:off x="14177986" y="2228676"/>
              <a:ext cx="548640" cy="1920240"/>
            </a:xfrm>
            <a:prstGeom prst="rect">
              <a:avLst/>
            </a:prstGeom>
            <a:solidFill>
              <a:srgbClr val="7C573C"/>
            </a:solidFill>
            <a:ln>
              <a:noFill/>
            </a:ln>
            <a:scene3d>
              <a:camera prst="isometricLeftDown"/>
              <a:lightRig rig="balanced" dir="t">
                <a:rot lat="0" lon="0" rev="600000"/>
              </a:lightRig>
            </a:scene3d>
            <a:sp3d extrusionH="1041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3D6CA05-9FE6-091B-03AD-923627D038A2}"/>
                </a:ext>
              </a:extLst>
            </p:cNvPr>
            <p:cNvSpPr/>
            <p:nvPr/>
          </p:nvSpPr>
          <p:spPr>
            <a:xfrm flipH="1">
              <a:off x="15021463" y="2127379"/>
              <a:ext cx="36576" cy="1920240"/>
            </a:xfrm>
            <a:prstGeom prst="rect">
              <a:avLst/>
            </a:prstGeom>
            <a:solidFill>
              <a:srgbClr val="7C573C"/>
            </a:solidFill>
            <a:ln>
              <a:noFill/>
            </a:ln>
            <a:scene3d>
              <a:camera prst="isometricLeftDown"/>
              <a:lightRig rig="balanced" dir="t">
                <a:rot lat="0" lon="0" rev="600000"/>
              </a:lightRig>
            </a:scene3d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00E1DFA-8CBA-729A-0C06-B2CBB5413944}"/>
                </a:ext>
              </a:extLst>
            </p:cNvPr>
            <p:cNvSpPr/>
            <p:nvPr/>
          </p:nvSpPr>
          <p:spPr>
            <a:xfrm flipH="1">
              <a:off x="14634994" y="2347161"/>
              <a:ext cx="36576" cy="1920240"/>
            </a:xfrm>
            <a:prstGeom prst="rect">
              <a:avLst/>
            </a:prstGeom>
            <a:solidFill>
              <a:srgbClr val="7C573C"/>
            </a:solidFill>
            <a:ln>
              <a:noFill/>
            </a:ln>
            <a:scene3d>
              <a:camera prst="isometricLeftDown"/>
              <a:lightRig rig="balanced" dir="t">
                <a:rot lat="0" lon="0" rev="600000"/>
              </a:lightRig>
            </a:scene3d>
            <a:sp3d extrusionH="4889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AC40E58-4759-D598-E7C6-746D027A980D}"/>
              </a:ext>
            </a:extLst>
          </p:cNvPr>
          <p:cNvGrpSpPr/>
          <p:nvPr/>
        </p:nvGrpSpPr>
        <p:grpSpPr>
          <a:xfrm>
            <a:off x="14534051" y="6609349"/>
            <a:ext cx="796393" cy="1349632"/>
            <a:chOff x="18066092" y="6784049"/>
            <a:chExt cx="796393" cy="134963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D3F0421-0F93-DF27-41B8-9AAEABC84907}"/>
                </a:ext>
              </a:extLst>
            </p:cNvPr>
            <p:cNvGrpSpPr/>
            <p:nvPr/>
          </p:nvGrpSpPr>
          <p:grpSpPr>
            <a:xfrm>
              <a:off x="18066092" y="6784049"/>
              <a:ext cx="485906" cy="1143348"/>
              <a:chOff x="8127628" y="5420133"/>
              <a:chExt cx="485906" cy="1143348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1BEDC40-4B17-2DDA-692C-A46E24D8D460}"/>
                  </a:ext>
                </a:extLst>
              </p:cNvPr>
              <p:cNvSpPr/>
              <p:nvPr/>
            </p:nvSpPr>
            <p:spPr>
              <a:xfrm flipH="1">
                <a:off x="8127628" y="5813673"/>
                <a:ext cx="484632" cy="749808"/>
              </a:xfrm>
              <a:prstGeom prst="rect">
                <a:avLst/>
              </a:prstGeom>
              <a:solidFill>
                <a:srgbClr val="485B78"/>
              </a:solidFill>
              <a:ln>
                <a:noFill/>
              </a:ln>
              <a:scene3d>
                <a:camera prst="isometricRightUp"/>
                <a:lightRig rig="threePt" dir="t">
                  <a:rot lat="0" lon="0" rev="4200000"/>
                </a:lightRig>
              </a:scene3d>
              <a:sp3d extrusionH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CAD2449-8F8D-730F-972A-D288844195D5}"/>
                  </a:ext>
                </a:extLst>
              </p:cNvPr>
              <p:cNvSpPr/>
              <p:nvPr/>
            </p:nvSpPr>
            <p:spPr>
              <a:xfrm flipH="1">
                <a:off x="8128902" y="5420133"/>
                <a:ext cx="484632" cy="457200"/>
              </a:xfrm>
              <a:prstGeom prst="rect">
                <a:avLst/>
              </a:prstGeom>
              <a:solidFill>
                <a:srgbClr val="485B78"/>
              </a:solidFill>
              <a:ln>
                <a:noFill/>
              </a:ln>
              <a:scene3d>
                <a:camera prst="isometricRightUp"/>
                <a:lightRig rig="threePt" dir="t">
                  <a:rot lat="0" lon="0" rev="4200000"/>
                </a:lightRig>
              </a:scene3d>
              <a:sp3d extrusionH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045AEAE-85E1-9EC5-5B16-4EFB3795A8A9}"/>
                </a:ext>
              </a:extLst>
            </p:cNvPr>
            <p:cNvSpPr/>
            <p:nvPr/>
          </p:nvSpPr>
          <p:spPr>
            <a:xfrm flipH="1">
              <a:off x="18359565" y="6899241"/>
              <a:ext cx="502920" cy="1234440"/>
            </a:xfrm>
            <a:prstGeom prst="rect">
              <a:avLst/>
            </a:prstGeom>
            <a:solidFill>
              <a:srgbClr val="4C5E78"/>
            </a:solidFill>
            <a:ln>
              <a:noFill/>
            </a:ln>
            <a:scene3d>
              <a:camera prst="isometricRightUp"/>
              <a:lightRig rig="threePt" dir="t"/>
            </a:scene3d>
            <a:sp3d extrusionH="419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2E04C36A-506C-1C8D-57F4-FB59B6C344CF}"/>
              </a:ext>
            </a:extLst>
          </p:cNvPr>
          <p:cNvSpPr/>
          <p:nvPr/>
        </p:nvSpPr>
        <p:spPr>
          <a:xfrm flipH="1">
            <a:off x="12576747" y="6190300"/>
            <a:ext cx="2566572" cy="914400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  <a:scene3d>
            <a:camera prst="isometricTopUp"/>
            <a:lightRig rig="threePt" dir="t"/>
          </a:scene3d>
          <a:sp3d extrusionH="1206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D764C47-7BBF-BF07-9054-8F6F14203B82}"/>
              </a:ext>
            </a:extLst>
          </p:cNvPr>
          <p:cNvGrpSpPr/>
          <p:nvPr/>
        </p:nvGrpSpPr>
        <p:grpSpPr>
          <a:xfrm>
            <a:off x="10889638" y="5555047"/>
            <a:ext cx="1530000" cy="1795136"/>
            <a:chOff x="15428105" y="5728021"/>
            <a:chExt cx="1530000" cy="179513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7F4A9C0-224D-BFC6-701A-AB0C0B90DFF1}"/>
                </a:ext>
              </a:extLst>
            </p:cNvPr>
            <p:cNvSpPr/>
            <p:nvPr/>
          </p:nvSpPr>
          <p:spPr>
            <a:xfrm rot="14160000">
              <a:off x="15200149" y="6602729"/>
              <a:ext cx="1795136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isometricTopUp"/>
              <a:lightRig rig="threePt" dir="t">
                <a:rot lat="0" lon="0" rev="1200000"/>
              </a:lightRig>
            </a:scene3d>
            <a:sp3d extrusionH="82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8AB3EC2F-4E35-638D-B250-FF67C35BAF96}"/>
                </a:ext>
              </a:extLst>
            </p:cNvPr>
            <p:cNvGrpSpPr/>
            <p:nvPr/>
          </p:nvGrpSpPr>
          <p:grpSpPr>
            <a:xfrm>
              <a:off x="15428105" y="5880073"/>
              <a:ext cx="1530000" cy="1255134"/>
              <a:chOff x="14351941" y="5847910"/>
              <a:chExt cx="1530000" cy="1255134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3181179-8DAB-B081-CC81-D615F507823D}"/>
                  </a:ext>
                </a:extLst>
              </p:cNvPr>
              <p:cNvSpPr/>
              <p:nvPr/>
            </p:nvSpPr>
            <p:spPr>
              <a:xfrm>
                <a:off x="15662485" y="6462964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balanced" dir="t">
                  <a:rot lat="0" lon="0" rev="7800000"/>
                </a:lightRig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40143AD-2C24-00D8-DAF0-B65AF0AAC85E}"/>
                  </a:ext>
                </a:extLst>
              </p:cNvPr>
              <p:cNvSpPr/>
              <p:nvPr/>
            </p:nvSpPr>
            <p:spPr>
              <a:xfrm>
                <a:off x="15504093" y="6391449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balanced" dir="t">
                  <a:rot lat="0" lon="0" rev="7800000"/>
                </a:lightRig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020DAFF-4CC8-4CD1-A4AB-B919DF84BC1B}"/>
                  </a:ext>
                </a:extLst>
              </p:cNvPr>
              <p:cNvSpPr/>
              <p:nvPr/>
            </p:nvSpPr>
            <p:spPr>
              <a:xfrm>
                <a:off x="15335461" y="6313109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balanced" dir="t">
                  <a:rot lat="0" lon="0" rev="7800000"/>
                </a:lightRig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DB012B5-0FBF-7D30-C35B-FA97A723113A}"/>
                  </a:ext>
                </a:extLst>
              </p:cNvPr>
              <p:cNvSpPr/>
              <p:nvPr/>
            </p:nvSpPr>
            <p:spPr>
              <a:xfrm>
                <a:off x="15168963" y="6232223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balanced" dir="t">
                  <a:rot lat="0" lon="0" rev="7800000"/>
                </a:lightRig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01A1520-D99B-C173-AC1D-B6F35818060C}"/>
                  </a:ext>
                </a:extLst>
              </p:cNvPr>
              <p:cNvSpPr/>
              <p:nvPr/>
            </p:nvSpPr>
            <p:spPr>
              <a:xfrm>
                <a:off x="15008519" y="6155993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balanced" dir="t">
                  <a:rot lat="0" lon="0" rev="7800000"/>
                </a:lightRig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5D9CF81-683A-14F8-574F-7136B21CCE31}"/>
                  </a:ext>
                </a:extLst>
              </p:cNvPr>
              <p:cNvSpPr/>
              <p:nvPr/>
            </p:nvSpPr>
            <p:spPr>
              <a:xfrm>
                <a:off x="14856216" y="6086112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balanced" dir="t">
                  <a:rot lat="0" lon="0" rev="7800000"/>
                </a:lightRig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8D24640-A0A9-D55D-EDB9-C3D1746B980E}"/>
                  </a:ext>
                </a:extLst>
              </p:cNvPr>
              <p:cNvSpPr/>
              <p:nvPr/>
            </p:nvSpPr>
            <p:spPr>
              <a:xfrm>
                <a:off x="14692735" y="6006168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balanced" dir="t">
                  <a:rot lat="0" lon="0" rev="7800000"/>
                </a:lightRig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F950329-0725-C688-20B1-79EF00F959AC}"/>
                  </a:ext>
                </a:extLst>
              </p:cNvPr>
              <p:cNvSpPr/>
              <p:nvPr/>
            </p:nvSpPr>
            <p:spPr>
              <a:xfrm>
                <a:off x="14523504" y="5925329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balanced" dir="t">
                  <a:rot lat="0" lon="0" rev="7800000"/>
                </a:lightRig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9E6328B-A233-0077-7A12-2916C70FD88E}"/>
                  </a:ext>
                </a:extLst>
              </p:cNvPr>
              <p:cNvSpPr/>
              <p:nvPr/>
            </p:nvSpPr>
            <p:spPr>
              <a:xfrm>
                <a:off x="14351941" y="5847910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balanced" dir="t">
                  <a:rot lat="0" lon="0" rev="7800000"/>
                </a:lightRig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E693A00-D473-05E4-BCFC-028CFD625BFC}"/>
              </a:ext>
            </a:extLst>
          </p:cNvPr>
          <p:cNvGrpSpPr/>
          <p:nvPr/>
        </p:nvGrpSpPr>
        <p:grpSpPr>
          <a:xfrm>
            <a:off x="12248894" y="5281756"/>
            <a:ext cx="2588425" cy="1793069"/>
            <a:chOff x="854962" y="4207798"/>
            <a:chExt cx="2588425" cy="1793069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C1B1DBA1-FB5C-DC0E-AA84-D671914FB673}"/>
                </a:ext>
              </a:extLst>
            </p:cNvPr>
            <p:cNvGrpSpPr/>
            <p:nvPr/>
          </p:nvGrpSpPr>
          <p:grpSpPr>
            <a:xfrm>
              <a:off x="854962" y="4728123"/>
              <a:ext cx="2588425" cy="514621"/>
              <a:chOff x="9869475" y="5250104"/>
              <a:chExt cx="2588425" cy="514621"/>
            </a:xfrm>
            <a:scene3d>
              <a:camera prst="isometricRightUp"/>
              <a:lightRig rig="threePt" dir="t"/>
            </a:scene3d>
          </p:grpSpPr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3867332C-D578-A3F1-882F-C1609B4E22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69475" y="5764722"/>
                <a:ext cx="2569464" cy="3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10DC4EBE-E0E6-FAB6-098D-E48D4C34B4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8436" y="5418086"/>
                <a:ext cx="2569464" cy="3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142DE0E8-7C9A-E3A9-F594-1E64D1C7B1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8436" y="5250104"/>
                <a:ext cx="2569464" cy="3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A055906C-9393-E9BC-C2D2-3F8C4C882F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4534" y="5592486"/>
                <a:ext cx="2569464" cy="3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69BB3E1-374F-9900-CC79-61CBD1FE6A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4423" y="4207798"/>
              <a:ext cx="13004" cy="73152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DD51510-573E-FD3C-931B-1C4DA4EEA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4483" y="5269347"/>
              <a:ext cx="13004" cy="73152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00C28B2-A2E0-C5A3-0400-948593378945}"/>
              </a:ext>
            </a:extLst>
          </p:cNvPr>
          <p:cNvGrpSpPr/>
          <p:nvPr/>
        </p:nvGrpSpPr>
        <p:grpSpPr>
          <a:xfrm>
            <a:off x="10902304" y="5528805"/>
            <a:ext cx="2039785" cy="1551209"/>
            <a:chOff x="7307051" y="3839617"/>
            <a:chExt cx="2039785" cy="1551209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4F685AC9-4DAE-7E55-CE80-FCA384317929}"/>
                </a:ext>
              </a:extLst>
            </p:cNvPr>
            <p:cNvGrpSpPr/>
            <p:nvPr/>
          </p:nvGrpSpPr>
          <p:grpSpPr>
            <a:xfrm>
              <a:off x="7307051" y="4214028"/>
              <a:ext cx="2039785" cy="514621"/>
              <a:chOff x="9869475" y="5250104"/>
              <a:chExt cx="2039785" cy="514621"/>
            </a:xfrm>
            <a:scene3d>
              <a:camera prst="isometricLeftDown"/>
              <a:lightRig rig="threePt" dir="t"/>
            </a:scene3d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8E77DA6-1168-24F5-483E-1656C11EE7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69475" y="5764722"/>
                <a:ext cx="2020824" cy="3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028AF55D-9365-3494-823F-CD870FA0FA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8436" y="5418086"/>
                <a:ext cx="2020824" cy="3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263FE7FF-2BAF-74EB-00AD-472BBE0D7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8436" y="5250104"/>
                <a:ext cx="2020824" cy="3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C79AD3DA-CED5-E0B9-5A8E-BE96876279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4534" y="5592486"/>
                <a:ext cx="2020824" cy="3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818FDBD-3B63-C16A-AF6B-7D367BAF2B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584" y="4659306"/>
              <a:ext cx="13004" cy="73152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3476C0EA-1A14-5671-79FA-9FE5A0447F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0315" y="3839617"/>
              <a:ext cx="13004" cy="73152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F626442-4D62-4D52-F735-6F3ED55E475C}"/>
              </a:ext>
            </a:extLst>
          </p:cNvPr>
          <p:cNvSpPr/>
          <p:nvPr/>
        </p:nvSpPr>
        <p:spPr>
          <a:xfrm flipH="1">
            <a:off x="8668525" y="5626340"/>
            <a:ext cx="3840480" cy="36118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isometricTopUp"/>
            <a:lightRig rig="threePt" dir="t"/>
          </a:scene3d>
          <a:sp3d extrusionH="1206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F5D428B-1600-A286-5AD0-76FA8BB0A323}"/>
              </a:ext>
            </a:extLst>
          </p:cNvPr>
          <p:cNvSpPr/>
          <p:nvPr/>
        </p:nvSpPr>
        <p:spPr>
          <a:xfrm>
            <a:off x="7984431" y="6387354"/>
            <a:ext cx="2103120" cy="548640"/>
          </a:xfrm>
          <a:prstGeom prst="rect">
            <a:avLst/>
          </a:prstGeom>
          <a:solidFill>
            <a:srgbClr val="AE6C44"/>
          </a:solidFill>
          <a:ln>
            <a:noFill/>
          </a:ln>
          <a:scene3d>
            <a:camera prst="isometricRightUp"/>
            <a:lightRig rig="threePt" dir="t"/>
          </a:scene3d>
          <a:sp3d extrusionH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FF1A357-6F2B-675F-4C8C-2A3AD2C512E8}"/>
              </a:ext>
            </a:extLst>
          </p:cNvPr>
          <p:cNvSpPr/>
          <p:nvPr/>
        </p:nvSpPr>
        <p:spPr>
          <a:xfrm>
            <a:off x="8867249" y="6174370"/>
            <a:ext cx="1828800" cy="2057400"/>
          </a:xfrm>
          <a:prstGeom prst="rect">
            <a:avLst/>
          </a:prstGeom>
          <a:solidFill>
            <a:srgbClr val="AE6C44"/>
          </a:solidFill>
          <a:ln>
            <a:noFill/>
          </a:ln>
          <a:scene3d>
            <a:camera prst="isometricTopU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422D70F-A256-8356-789E-AB670C68F6FA}"/>
              </a:ext>
            </a:extLst>
          </p:cNvPr>
          <p:cNvSpPr/>
          <p:nvPr/>
        </p:nvSpPr>
        <p:spPr>
          <a:xfrm>
            <a:off x="8908271" y="6037033"/>
            <a:ext cx="1725057" cy="20683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isometricTopUp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0754C1F-8E9A-B982-717B-07D3D276E28C}"/>
              </a:ext>
            </a:extLst>
          </p:cNvPr>
          <p:cNvSpPr/>
          <p:nvPr/>
        </p:nvSpPr>
        <p:spPr>
          <a:xfrm>
            <a:off x="7435026" y="6486876"/>
            <a:ext cx="3621024" cy="1901952"/>
          </a:xfrm>
          <a:prstGeom prst="rect">
            <a:avLst/>
          </a:prstGeom>
          <a:gradFill>
            <a:gsLst>
              <a:gs pos="56000">
                <a:schemeClr val="accent1">
                  <a:lumMod val="5000"/>
                  <a:lumOff val="95000"/>
                  <a:alpha val="34000"/>
                </a:schemeClr>
              </a:gs>
              <a:gs pos="32000">
                <a:schemeClr val="accent1">
                  <a:lumMod val="45000"/>
                  <a:lumOff val="55000"/>
                  <a:alpha val="34000"/>
                </a:schemeClr>
              </a:gs>
              <a:gs pos="83000">
                <a:schemeClr val="accent1">
                  <a:lumMod val="45000"/>
                  <a:lumOff val="55000"/>
                  <a:alpha val="34000"/>
                </a:schemeClr>
              </a:gs>
              <a:gs pos="100000">
                <a:schemeClr val="accent1">
                  <a:lumMod val="30000"/>
                  <a:lumOff val="70000"/>
                  <a:alpha val="34000"/>
                </a:schemeClr>
              </a:gs>
            </a:gsLst>
            <a:lin ang="8400000" scaled="0"/>
          </a:gra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CD0E5BB-FEAF-9501-95A0-CFD8D30C2696}"/>
              </a:ext>
            </a:extLst>
          </p:cNvPr>
          <p:cNvSpPr/>
          <p:nvPr/>
        </p:nvSpPr>
        <p:spPr>
          <a:xfrm>
            <a:off x="9746568" y="5004416"/>
            <a:ext cx="2682990" cy="1901952"/>
          </a:xfrm>
          <a:prstGeom prst="rect">
            <a:avLst/>
          </a:prstGeom>
          <a:gradFill>
            <a:gsLst>
              <a:gs pos="56000">
                <a:schemeClr val="accent1">
                  <a:lumMod val="5000"/>
                  <a:lumOff val="95000"/>
                  <a:alpha val="34000"/>
                </a:schemeClr>
              </a:gs>
              <a:gs pos="32000">
                <a:schemeClr val="accent1">
                  <a:lumMod val="45000"/>
                  <a:lumOff val="55000"/>
                  <a:alpha val="34000"/>
                </a:schemeClr>
              </a:gs>
              <a:gs pos="83000">
                <a:schemeClr val="accent1">
                  <a:lumMod val="45000"/>
                  <a:lumOff val="55000"/>
                  <a:alpha val="34000"/>
                </a:schemeClr>
              </a:gs>
              <a:gs pos="100000">
                <a:schemeClr val="accent1">
                  <a:lumMod val="30000"/>
                  <a:lumOff val="70000"/>
                  <a:alpha val="34000"/>
                </a:schemeClr>
              </a:gs>
            </a:gsLst>
            <a:lin ang="8400000" scaled="0"/>
          </a:gra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ACF1237-A9D7-69CF-7313-49D4BB7F3638}"/>
              </a:ext>
            </a:extLst>
          </p:cNvPr>
          <p:cNvGrpSpPr/>
          <p:nvPr/>
        </p:nvGrpSpPr>
        <p:grpSpPr>
          <a:xfrm>
            <a:off x="15671164" y="2587608"/>
            <a:ext cx="921830" cy="1622947"/>
            <a:chOff x="5574760" y="6142732"/>
            <a:chExt cx="921830" cy="1622947"/>
          </a:xfrm>
          <a:solidFill>
            <a:srgbClr val="804040"/>
          </a:solidFill>
          <a:scene3d>
            <a:camera prst="isometricLeftDown"/>
            <a:lightRig rig="threePt" dir="t"/>
          </a:scene3d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BA128097-D7DB-4305-C3DB-5020D1F5792A}"/>
                </a:ext>
              </a:extLst>
            </p:cNvPr>
            <p:cNvSpPr/>
            <p:nvPr/>
          </p:nvSpPr>
          <p:spPr>
            <a:xfrm>
              <a:off x="6411181" y="6143813"/>
              <a:ext cx="85409" cy="16218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7E498D7-EF17-A573-10F4-AE8C66F589ED}"/>
                </a:ext>
              </a:extLst>
            </p:cNvPr>
            <p:cNvSpPr/>
            <p:nvPr/>
          </p:nvSpPr>
          <p:spPr>
            <a:xfrm>
              <a:off x="5574760" y="6142732"/>
              <a:ext cx="85409" cy="16218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59690F46-348B-27F8-5F2D-A316A01E215C}"/>
                </a:ext>
              </a:extLst>
            </p:cNvPr>
            <p:cNvSpPr/>
            <p:nvPr/>
          </p:nvSpPr>
          <p:spPr>
            <a:xfrm rot="16200000">
              <a:off x="5990442" y="5788519"/>
              <a:ext cx="66488" cy="7770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E3620D3-E4D2-31FD-6A75-F4F5F12A61AE}"/>
              </a:ext>
            </a:extLst>
          </p:cNvPr>
          <p:cNvSpPr/>
          <p:nvPr/>
        </p:nvSpPr>
        <p:spPr>
          <a:xfrm flipH="1">
            <a:off x="10642906" y="6707030"/>
            <a:ext cx="548640" cy="1920240"/>
          </a:xfrm>
          <a:prstGeom prst="rect">
            <a:avLst/>
          </a:prstGeom>
          <a:solidFill>
            <a:srgbClr val="7C573C"/>
          </a:solidFill>
          <a:ln>
            <a:noFill/>
          </a:ln>
          <a:scene3d>
            <a:camera prst="isometricLeftDown"/>
            <a:lightRig rig="balanced" dir="t">
              <a:rot lat="0" lon="0" rev="600000"/>
            </a:lightRig>
          </a:scene3d>
          <a:sp3d extrusionH="1041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F6EECCC-04C9-1081-E33C-F91F09D34460}"/>
              </a:ext>
            </a:extLst>
          </p:cNvPr>
          <p:cNvGrpSpPr/>
          <p:nvPr/>
        </p:nvGrpSpPr>
        <p:grpSpPr>
          <a:xfrm>
            <a:off x="14338110" y="4683551"/>
            <a:ext cx="921830" cy="1622947"/>
            <a:chOff x="5574760" y="6142732"/>
            <a:chExt cx="921830" cy="1622947"/>
          </a:xfrm>
          <a:solidFill>
            <a:srgbClr val="804040"/>
          </a:solidFill>
          <a:scene3d>
            <a:camera prst="isometricLeftDown"/>
            <a:lightRig rig="threePt" dir="t"/>
          </a:scene3d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3CD2DED9-8179-7EE7-0E2E-B1B63DA09837}"/>
                </a:ext>
              </a:extLst>
            </p:cNvPr>
            <p:cNvSpPr/>
            <p:nvPr/>
          </p:nvSpPr>
          <p:spPr>
            <a:xfrm>
              <a:off x="6411181" y="6143813"/>
              <a:ext cx="85409" cy="16218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44A811B-08F8-6BEA-D86B-7025C6642BC5}"/>
                </a:ext>
              </a:extLst>
            </p:cNvPr>
            <p:cNvSpPr/>
            <p:nvPr/>
          </p:nvSpPr>
          <p:spPr>
            <a:xfrm>
              <a:off x="5574760" y="6142732"/>
              <a:ext cx="85409" cy="16218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3FD0360E-856E-5BF8-2AA5-E220F0290B4E}"/>
                </a:ext>
              </a:extLst>
            </p:cNvPr>
            <p:cNvSpPr/>
            <p:nvPr/>
          </p:nvSpPr>
          <p:spPr>
            <a:xfrm rot="16200000">
              <a:off x="5990442" y="5788519"/>
              <a:ext cx="66488" cy="7770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5A32817-CA61-2CDC-AF73-9CE3AF6D5178}"/>
              </a:ext>
            </a:extLst>
          </p:cNvPr>
          <p:cNvGrpSpPr/>
          <p:nvPr/>
        </p:nvGrpSpPr>
        <p:grpSpPr>
          <a:xfrm>
            <a:off x="11868007" y="6031346"/>
            <a:ext cx="921830" cy="1622947"/>
            <a:chOff x="5574760" y="6142732"/>
            <a:chExt cx="921830" cy="1622947"/>
          </a:xfrm>
          <a:solidFill>
            <a:srgbClr val="804040"/>
          </a:solidFill>
          <a:scene3d>
            <a:camera prst="isometricLeftDown"/>
            <a:lightRig rig="threePt" dir="t"/>
          </a:scene3d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FA925FB7-DD5E-FAD0-723F-86705E1BB7FB}"/>
                </a:ext>
              </a:extLst>
            </p:cNvPr>
            <p:cNvSpPr/>
            <p:nvPr/>
          </p:nvSpPr>
          <p:spPr>
            <a:xfrm>
              <a:off x="6411181" y="6143813"/>
              <a:ext cx="85409" cy="16218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13FE7788-E2C3-3496-880C-D40FC23C4DF7}"/>
                </a:ext>
              </a:extLst>
            </p:cNvPr>
            <p:cNvSpPr/>
            <p:nvPr/>
          </p:nvSpPr>
          <p:spPr>
            <a:xfrm>
              <a:off x="5574760" y="6142732"/>
              <a:ext cx="85409" cy="16218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C2BF8A6-A9DE-1E3E-BB83-D580ACA8DE90}"/>
                </a:ext>
              </a:extLst>
            </p:cNvPr>
            <p:cNvSpPr/>
            <p:nvPr/>
          </p:nvSpPr>
          <p:spPr>
            <a:xfrm rot="16200000">
              <a:off x="5990442" y="5788519"/>
              <a:ext cx="66488" cy="7770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718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F95ED2-D6D3-23D1-EBA1-2C5C6FF198D6}"/>
              </a:ext>
            </a:extLst>
          </p:cNvPr>
          <p:cNvSpPr/>
          <p:nvPr/>
        </p:nvSpPr>
        <p:spPr>
          <a:xfrm>
            <a:off x="6915150" y="4829175"/>
            <a:ext cx="9420225" cy="3952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AF5FC-77F5-895D-3504-6CA6283414D5}"/>
              </a:ext>
            </a:extLst>
          </p:cNvPr>
          <p:cNvSpPr txBox="1"/>
          <p:nvPr/>
        </p:nvSpPr>
        <p:spPr>
          <a:xfrm>
            <a:off x="-566738" y="6312843"/>
            <a:ext cx="24384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kern="1600" spc="800" dirty="0">
                <a:solidFill>
                  <a:schemeClr val="bg1">
                    <a:lumMod val="65000"/>
                  </a:schemeClr>
                </a:solidFill>
                <a:latin typeface="Josefin Sans" pitchFamily="2" charset="0"/>
              </a:rPr>
              <a:t>LAZARUS</a:t>
            </a:r>
          </a:p>
          <a:p>
            <a:pPr algn="ctr">
              <a:spcAft>
                <a:spcPts val="600"/>
              </a:spcAft>
            </a:pPr>
            <a:r>
              <a:rPr lang="en-US" sz="3600" b="1" kern="1600" spc="800" dirty="0">
                <a:solidFill>
                  <a:schemeClr val="bg1">
                    <a:lumMod val="65000"/>
                  </a:schemeClr>
                </a:solidFill>
                <a:latin typeface="Josefin Sans" pitchFamily="2" charset="0"/>
              </a:rPr>
              <a:t>ROOMS</a:t>
            </a:r>
          </a:p>
        </p:txBody>
      </p:sp>
    </p:spTree>
    <p:extLst>
      <p:ext uri="{BB962C8B-B14F-4D97-AF65-F5344CB8AC3E}">
        <p14:creationId xmlns:p14="http://schemas.microsoft.com/office/powerpoint/2010/main" val="154688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Frame 278">
            <a:extLst>
              <a:ext uri="{FF2B5EF4-FFF2-40B4-BE49-F238E27FC236}">
                <a16:creationId xmlns:a16="http://schemas.microsoft.com/office/drawing/2014/main" id="{55428E70-2777-8340-413C-DF43D4C2CCDC}"/>
              </a:ext>
            </a:extLst>
          </p:cNvPr>
          <p:cNvSpPr/>
          <p:nvPr/>
        </p:nvSpPr>
        <p:spPr>
          <a:xfrm>
            <a:off x="14288172" y="5874346"/>
            <a:ext cx="914400" cy="1593983"/>
          </a:xfrm>
          <a:prstGeom prst="frame">
            <a:avLst>
              <a:gd name="adj1" fmla="val 8547"/>
            </a:avLst>
          </a:prstGeom>
          <a:solidFill>
            <a:srgbClr val="804040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388FE2-2D0C-6FBB-1836-AF34FF84BE21}"/>
              </a:ext>
            </a:extLst>
          </p:cNvPr>
          <p:cNvSpPr/>
          <p:nvPr/>
        </p:nvSpPr>
        <p:spPr>
          <a:xfrm>
            <a:off x="8255829" y="3561686"/>
            <a:ext cx="5074920" cy="3840480"/>
          </a:xfrm>
          <a:prstGeom prst="rect">
            <a:avLst/>
          </a:prstGeom>
          <a:blipFill dpi="0" rotWithShape="1">
            <a:blip r:embed="rId2">
              <a:alphaModFix amt="68000"/>
            </a:blip>
            <a:srcRect/>
            <a:tile tx="0" ty="0" sx="30000" sy="30000" flip="none" algn="tl"/>
          </a:blip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B87EE5-8FA0-B445-DF15-AEDE38DE4894}"/>
              </a:ext>
            </a:extLst>
          </p:cNvPr>
          <p:cNvSpPr/>
          <p:nvPr/>
        </p:nvSpPr>
        <p:spPr>
          <a:xfrm>
            <a:off x="11497208" y="4757570"/>
            <a:ext cx="1280160" cy="13285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isometricRight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F34BCCE-B510-EA16-92A6-B36F4503B88E}"/>
              </a:ext>
            </a:extLst>
          </p:cNvPr>
          <p:cNvGrpSpPr/>
          <p:nvPr/>
        </p:nvGrpSpPr>
        <p:grpSpPr>
          <a:xfrm>
            <a:off x="9535669" y="5979309"/>
            <a:ext cx="5074920" cy="3621024"/>
            <a:chOff x="4500593" y="5052060"/>
            <a:chExt cx="14767560" cy="3621024"/>
          </a:xfrm>
          <a:blipFill dpi="0" rotWithShape="1">
            <a:blip r:embed="rId3">
              <a:alphaModFix amt="89000"/>
            </a:blip>
            <a:srcRect/>
            <a:stretch>
              <a:fillRect/>
            </a:stretch>
          </a:blipFill>
          <a:scene3d>
            <a:camera prst="isometricTopUp"/>
            <a:lightRig rig="threePt" dir="t"/>
          </a:scene3d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A2651-5C7E-9713-00F9-741B8490DF9F}"/>
                </a:ext>
              </a:extLst>
            </p:cNvPr>
            <p:cNvSpPr/>
            <p:nvPr/>
          </p:nvSpPr>
          <p:spPr>
            <a:xfrm>
              <a:off x="4500593" y="5052060"/>
              <a:ext cx="14767560" cy="3611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C936F5-6003-88FC-9DFF-CF07A05CFA24}"/>
                </a:ext>
              </a:extLst>
            </p:cNvPr>
            <p:cNvSpPr/>
            <p:nvPr/>
          </p:nvSpPr>
          <p:spPr>
            <a:xfrm>
              <a:off x="17896553" y="6295644"/>
              <a:ext cx="1371600" cy="2377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35AC9EA-C6E3-3BE0-136C-36C119475705}"/>
                </a:ext>
              </a:extLst>
            </p:cNvPr>
            <p:cNvGrpSpPr/>
            <p:nvPr/>
          </p:nvGrpSpPr>
          <p:grpSpPr>
            <a:xfrm>
              <a:off x="7975313" y="5052060"/>
              <a:ext cx="7498080" cy="3611880"/>
              <a:chOff x="7975313" y="5052060"/>
              <a:chExt cx="7498080" cy="3611880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C5FC44-FE3E-CBF0-0596-C4BE27164309}"/>
                  </a:ext>
                </a:extLst>
              </p:cNvPr>
              <p:cNvSpPr/>
              <p:nvPr/>
            </p:nvSpPr>
            <p:spPr>
              <a:xfrm>
                <a:off x="7975313" y="5052060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B9B5F6B-2589-7B65-46BA-55AD9D786445}"/>
                  </a:ext>
                </a:extLst>
              </p:cNvPr>
              <p:cNvSpPr/>
              <p:nvPr/>
            </p:nvSpPr>
            <p:spPr>
              <a:xfrm>
                <a:off x="11587193" y="5052060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DB8FF05-00F8-7609-1366-351B648DC36E}"/>
                  </a:ext>
                </a:extLst>
              </p:cNvPr>
              <p:cNvSpPr/>
              <p:nvPr/>
            </p:nvSpPr>
            <p:spPr>
              <a:xfrm>
                <a:off x="15244793" y="5052060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D6F56E-FD9D-9775-02AA-EF21A5314472}"/>
                  </a:ext>
                </a:extLst>
              </p:cNvPr>
              <p:cNvSpPr/>
              <p:nvPr/>
            </p:nvSpPr>
            <p:spPr>
              <a:xfrm>
                <a:off x="7975313" y="8590788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65CAB0D-2363-8CE3-9DE1-FA2A9FC4993A}"/>
                  </a:ext>
                </a:extLst>
              </p:cNvPr>
              <p:cNvSpPr/>
              <p:nvPr/>
            </p:nvSpPr>
            <p:spPr>
              <a:xfrm>
                <a:off x="11587193" y="8590788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FDB1B90-FDFD-D39B-6BB4-7D34E3221CF3}"/>
                  </a:ext>
                </a:extLst>
              </p:cNvPr>
              <p:cNvSpPr/>
              <p:nvPr/>
            </p:nvSpPr>
            <p:spPr>
              <a:xfrm>
                <a:off x="15244793" y="8590788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F8DACB-070C-28C0-CD06-F46688F7D5F3}"/>
                </a:ext>
              </a:extLst>
            </p:cNvPr>
            <p:cNvSpPr/>
            <p:nvPr/>
          </p:nvSpPr>
          <p:spPr>
            <a:xfrm flipH="1">
              <a:off x="14972840" y="6295644"/>
              <a:ext cx="543905" cy="1828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217F778-D065-4918-DFB6-CCD146E272A4}"/>
              </a:ext>
            </a:extLst>
          </p:cNvPr>
          <p:cNvSpPr/>
          <p:nvPr/>
        </p:nvSpPr>
        <p:spPr>
          <a:xfrm>
            <a:off x="11040523" y="8129424"/>
            <a:ext cx="1051560" cy="1508760"/>
          </a:xfrm>
          <a:prstGeom prst="roundRect">
            <a:avLst>
              <a:gd name="adj" fmla="val 4762"/>
            </a:avLst>
          </a:prstGeom>
          <a:blipFill>
            <a:blip r:embed="rId4"/>
            <a:stretch>
              <a:fillRect/>
            </a:stretch>
          </a:blipFill>
          <a:ln>
            <a:noFill/>
          </a:ln>
          <a:scene3d>
            <a:camera prst="isometricTopUp"/>
            <a:lightRig rig="threePt" dir="t">
              <a:rot lat="0" lon="0" rev="7800000"/>
            </a:lightRig>
          </a:scene3d>
          <a:sp3d>
            <a:bevelT w="4445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BA32D51-9486-1D15-E093-B69E6D5C7BA6}"/>
              </a:ext>
            </a:extLst>
          </p:cNvPr>
          <p:cNvGrpSpPr/>
          <p:nvPr/>
        </p:nvGrpSpPr>
        <p:grpSpPr>
          <a:xfrm>
            <a:off x="11191641" y="8465450"/>
            <a:ext cx="5098757" cy="603876"/>
            <a:chOff x="15613339" y="237953"/>
            <a:chExt cx="5098757" cy="603876"/>
          </a:xfrm>
          <a:scene3d>
            <a:camera prst="isometricTopUp"/>
            <a:lightRig rig="threePt" dir="t"/>
          </a:scene3d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048B3E7-8BB9-FC95-1261-E04863569FB3}"/>
                </a:ext>
              </a:extLst>
            </p:cNvPr>
            <p:cNvCxnSpPr/>
            <p:nvPr/>
          </p:nvCxnSpPr>
          <p:spPr>
            <a:xfrm>
              <a:off x="15626679" y="527343"/>
              <a:ext cx="507492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473584D-594D-7B5A-F411-C67FDE2659CE}"/>
                </a:ext>
              </a:extLst>
            </p:cNvPr>
            <p:cNvCxnSpPr>
              <a:cxnSpLocks/>
            </p:cNvCxnSpPr>
            <p:nvPr/>
          </p:nvCxnSpPr>
          <p:spPr>
            <a:xfrm>
              <a:off x="15613339" y="250957"/>
              <a:ext cx="0" cy="59087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82E463D-CCD2-A377-2EDF-F290125D09AB}"/>
                </a:ext>
              </a:extLst>
            </p:cNvPr>
            <p:cNvCxnSpPr>
              <a:cxnSpLocks/>
            </p:cNvCxnSpPr>
            <p:nvPr/>
          </p:nvCxnSpPr>
          <p:spPr>
            <a:xfrm>
              <a:off x="20712096" y="237953"/>
              <a:ext cx="0" cy="59087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361A553-F737-0D7D-A594-7CF20533F423}"/>
              </a:ext>
            </a:extLst>
          </p:cNvPr>
          <p:cNvGrpSpPr/>
          <p:nvPr/>
        </p:nvGrpSpPr>
        <p:grpSpPr>
          <a:xfrm>
            <a:off x="9150017" y="7298267"/>
            <a:ext cx="1079105" cy="3711817"/>
            <a:chOff x="2465028" y="3146184"/>
            <a:chExt cx="1079105" cy="3711817"/>
          </a:xfrm>
          <a:scene3d>
            <a:camera prst="isometricTopUp"/>
            <a:lightRig rig="threePt" dir="t"/>
          </a:scene3d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FCF7651-A1E1-0A03-1CC4-F2CA45A2D48F}"/>
                </a:ext>
              </a:extLst>
            </p:cNvPr>
            <p:cNvGrpSpPr/>
            <p:nvPr/>
          </p:nvGrpSpPr>
          <p:grpSpPr>
            <a:xfrm rot="5400000">
              <a:off x="1148672" y="4462540"/>
              <a:ext cx="3711817" cy="1079105"/>
              <a:chOff x="5667415" y="237953"/>
              <a:chExt cx="15044681" cy="1079105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A144EE4-7F64-16BF-241C-255AD8305AE4}"/>
                  </a:ext>
                </a:extLst>
              </p:cNvPr>
              <p:cNvCxnSpPr/>
              <p:nvPr/>
            </p:nvCxnSpPr>
            <p:spPr>
              <a:xfrm>
                <a:off x="5941942" y="533389"/>
                <a:ext cx="14767559" cy="0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ECBB00B-28FE-D8E4-D3C5-DA24AF3E52A8}"/>
                  </a:ext>
                </a:extLst>
              </p:cNvPr>
              <p:cNvSpPr txBox="1"/>
              <p:nvPr/>
            </p:nvSpPr>
            <p:spPr>
              <a:xfrm>
                <a:off x="5667415" y="670727"/>
                <a:ext cx="14767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spc="250" dirty="0">
                    <a:latin typeface="Questrial" pitchFamily="2" charset="0"/>
                  </a:rPr>
                  <a:t>395 cm</a:t>
                </a:r>
                <a:endParaRPr lang="en-US" sz="5400" spc="250" dirty="0">
                  <a:latin typeface="Questrial" pitchFamily="2" charset="0"/>
                </a:endParaRP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77B044E-AA38-5FEA-F5B5-6DA336663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5939" y="250957"/>
                <a:ext cx="0" cy="590872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4A4D3BD-104E-EB95-5290-714B5644AB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12096" y="237953"/>
                <a:ext cx="0" cy="590872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EAA5381-7AB8-D09C-02A5-74E68D474D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35693" y="2916998"/>
              <a:ext cx="0" cy="59087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C7CCC64-370C-83CC-3482-62795B00AD50}"/>
              </a:ext>
            </a:extLst>
          </p:cNvPr>
          <p:cNvGrpSpPr/>
          <p:nvPr/>
        </p:nvGrpSpPr>
        <p:grpSpPr>
          <a:xfrm>
            <a:off x="10986876" y="5445912"/>
            <a:ext cx="2679499" cy="2537056"/>
            <a:chOff x="4893949" y="4779106"/>
            <a:chExt cx="2679499" cy="253705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0AFD186-4DB1-40A2-42D4-7DCE0D579E0F}"/>
                </a:ext>
              </a:extLst>
            </p:cNvPr>
            <p:cNvSpPr/>
            <p:nvPr/>
          </p:nvSpPr>
          <p:spPr>
            <a:xfrm>
              <a:off x="6190893" y="4938722"/>
              <a:ext cx="1371600" cy="2377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C7E1340-682C-1F80-8863-D158FF16A3BD}"/>
                </a:ext>
              </a:extLst>
            </p:cNvPr>
            <p:cNvSpPr/>
            <p:nvPr/>
          </p:nvSpPr>
          <p:spPr>
            <a:xfrm flipH="1">
              <a:off x="5196008" y="4779106"/>
              <a:ext cx="2377440" cy="18013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FB9E69-5168-2CFB-5762-F444E00E2CE2}"/>
                </a:ext>
              </a:extLst>
            </p:cNvPr>
            <p:cNvSpPr/>
            <p:nvPr/>
          </p:nvSpPr>
          <p:spPr>
            <a:xfrm flipH="1">
              <a:off x="5660155" y="5057377"/>
              <a:ext cx="1828800" cy="1371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930EF9A-11A2-D3C6-6F43-62E613DEEE69}"/>
                </a:ext>
              </a:extLst>
            </p:cNvPr>
            <p:cNvSpPr/>
            <p:nvPr/>
          </p:nvSpPr>
          <p:spPr>
            <a:xfrm flipH="1">
              <a:off x="6378203" y="6076430"/>
              <a:ext cx="543905" cy="777240"/>
            </a:xfrm>
            <a:prstGeom prst="rect">
              <a:avLst/>
            </a:prstGeom>
            <a:solidFill>
              <a:srgbClr val="7C573C"/>
            </a:solidFill>
            <a:ln>
              <a:noFill/>
            </a:ln>
            <a:scene3d>
              <a:camera prst="isometricRightUp"/>
              <a:lightRig rig="threePt" dir="t"/>
            </a:scene3d>
            <a:sp3d extrusionH="1841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A34F4BC-9650-0DBB-FE5F-7626E0331652}"/>
                </a:ext>
              </a:extLst>
            </p:cNvPr>
            <p:cNvSpPr/>
            <p:nvPr/>
          </p:nvSpPr>
          <p:spPr>
            <a:xfrm flipH="1">
              <a:off x="6535187" y="5222916"/>
              <a:ext cx="365760" cy="548640"/>
            </a:xfrm>
            <a:prstGeom prst="rect">
              <a:avLst/>
            </a:prstGeom>
            <a:solidFill>
              <a:srgbClr val="7C573C"/>
            </a:solidFill>
            <a:ln>
              <a:noFill/>
            </a:ln>
            <a:scene3d>
              <a:camera prst="isometricRightUp"/>
              <a:lightRig rig="threePt" dir="t"/>
            </a:scene3d>
            <a:sp3d extrusionH="1828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B0893C-C124-213E-77BC-41FBCEE165DC}"/>
                </a:ext>
              </a:extLst>
            </p:cNvPr>
            <p:cNvSpPr/>
            <p:nvPr/>
          </p:nvSpPr>
          <p:spPr>
            <a:xfrm flipH="1">
              <a:off x="5028307" y="4925452"/>
              <a:ext cx="1828800" cy="548640"/>
            </a:xfrm>
            <a:prstGeom prst="rect">
              <a:avLst/>
            </a:prstGeom>
            <a:solidFill>
              <a:srgbClr val="986B4A"/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F93AAD-C396-6979-D44C-F76090D1021B}"/>
                </a:ext>
              </a:extLst>
            </p:cNvPr>
            <p:cNvSpPr/>
            <p:nvPr/>
          </p:nvSpPr>
          <p:spPr>
            <a:xfrm flipH="1">
              <a:off x="4893949" y="5811291"/>
              <a:ext cx="1828800" cy="777240"/>
            </a:xfrm>
            <a:prstGeom prst="rect">
              <a:avLst/>
            </a:prstGeom>
            <a:solidFill>
              <a:srgbClr val="986B4A"/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F0DA4D-943D-8093-E979-5965CDF0FADF}"/>
                </a:ext>
              </a:extLst>
            </p:cNvPr>
            <p:cNvSpPr/>
            <p:nvPr/>
          </p:nvSpPr>
          <p:spPr>
            <a:xfrm flipH="1">
              <a:off x="5710536" y="4839408"/>
              <a:ext cx="566928" cy="1828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isometricTopUp"/>
              <a:lightRig rig="threePt" dir="t">
                <a:rot lat="0" lon="0" rev="6600000"/>
              </a:lightRig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E7C0754-9145-FB4B-E42F-F551F0F62174}"/>
                </a:ext>
              </a:extLst>
            </p:cNvPr>
            <p:cNvGrpSpPr/>
            <p:nvPr/>
          </p:nvGrpSpPr>
          <p:grpSpPr>
            <a:xfrm>
              <a:off x="6023312" y="5461220"/>
              <a:ext cx="812448" cy="1040943"/>
              <a:chOff x="17722292" y="4569795"/>
              <a:chExt cx="812448" cy="1040943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A818794-8C22-3106-FD0C-21E16A8325DE}"/>
                  </a:ext>
                </a:extLst>
              </p:cNvPr>
              <p:cNvSpPr/>
              <p:nvPr/>
            </p:nvSpPr>
            <p:spPr>
              <a:xfrm flipH="1">
                <a:off x="17855709" y="4774451"/>
                <a:ext cx="340216" cy="5331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scene3d>
                <a:camera prst="isometricTopUp"/>
                <a:lightRig rig="threePt" dir="t">
                  <a:rot lat="0" lon="0" rev="6600000"/>
                </a:lightRig>
              </a:scene3d>
              <a:sp3d>
                <a:bevelT w="152400" h="12065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BEBEEE9-FD4C-0878-67F5-EBC8FF408C1B}"/>
                  </a:ext>
                </a:extLst>
              </p:cNvPr>
              <p:cNvSpPr/>
              <p:nvPr/>
            </p:nvSpPr>
            <p:spPr>
              <a:xfrm flipH="1">
                <a:off x="17722292" y="4569795"/>
                <a:ext cx="125649" cy="104094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scene3d>
                <a:camera prst="isometricTopUp"/>
                <a:lightRig rig="threePt" dir="t">
                  <a:rot lat="0" lon="0" rev="6600000"/>
                </a:lightRig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0F5BBFA-A794-0E18-294E-CD7AEF2A2329}"/>
                  </a:ext>
                </a:extLst>
              </p:cNvPr>
              <p:cNvSpPr/>
              <p:nvPr/>
            </p:nvSpPr>
            <p:spPr>
              <a:xfrm flipH="1">
                <a:off x="18020265" y="5108529"/>
                <a:ext cx="514475" cy="15264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scene3d>
                <a:camera prst="isometricTopUp"/>
                <a:lightRig rig="threePt" dir="t">
                  <a:rot lat="0" lon="0" rev="6600000"/>
                </a:lightRig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ED185973-A907-5FDF-EFEB-67FE81F6A5A6}"/>
              </a:ext>
            </a:extLst>
          </p:cNvPr>
          <p:cNvGrpSpPr/>
          <p:nvPr/>
        </p:nvGrpSpPr>
        <p:grpSpPr>
          <a:xfrm>
            <a:off x="12271810" y="9089559"/>
            <a:ext cx="4414142" cy="3124636"/>
            <a:chOff x="13711990" y="8609499"/>
            <a:chExt cx="4414142" cy="312463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60AAD8D-4A69-318E-5D00-ED5B9615D66D}"/>
                </a:ext>
              </a:extLst>
            </p:cNvPr>
            <p:cNvSpPr/>
            <p:nvPr/>
          </p:nvSpPr>
          <p:spPr>
            <a:xfrm>
              <a:off x="14623209" y="8734022"/>
              <a:ext cx="1371600" cy="2377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CE76DF-0CE5-D7D9-4954-A011B94EC6D2}"/>
                </a:ext>
              </a:extLst>
            </p:cNvPr>
            <p:cNvSpPr/>
            <p:nvPr/>
          </p:nvSpPr>
          <p:spPr>
            <a:xfrm>
              <a:off x="14601068" y="8609499"/>
              <a:ext cx="1371600" cy="2377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9EF6B69-E7F1-CFA3-7034-FC55EAC05F0A}"/>
                </a:ext>
              </a:extLst>
            </p:cNvPr>
            <p:cNvGrpSpPr/>
            <p:nvPr/>
          </p:nvGrpSpPr>
          <p:grpSpPr>
            <a:xfrm>
              <a:off x="13711990" y="9404331"/>
              <a:ext cx="1093620" cy="2329804"/>
              <a:chOff x="2450513" y="3204240"/>
              <a:chExt cx="1093620" cy="3653760"/>
            </a:xfrm>
            <a:scene3d>
              <a:camera prst="isometricTopUp"/>
              <a:lightRig rig="threePt" dir="t"/>
            </a:scene3d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0992025A-9A1C-75CB-D05F-E3D6DAFC2DCC}"/>
                  </a:ext>
                </a:extLst>
              </p:cNvPr>
              <p:cNvGrpSpPr/>
              <p:nvPr/>
            </p:nvGrpSpPr>
            <p:grpSpPr>
              <a:xfrm rot="5400000">
                <a:off x="1170443" y="4484310"/>
                <a:ext cx="3653760" cy="1093620"/>
                <a:chOff x="5902728" y="237953"/>
                <a:chExt cx="14809368" cy="1093620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6FE72482-BC12-AA75-9D86-E18FE3BEF8D3}"/>
                    </a:ext>
                  </a:extLst>
                </p:cNvPr>
                <p:cNvCxnSpPr/>
                <p:nvPr/>
              </p:nvCxnSpPr>
              <p:spPr>
                <a:xfrm>
                  <a:off x="5941942" y="533389"/>
                  <a:ext cx="14767560" cy="0"/>
                </a:xfrm>
                <a:prstGeom prst="line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8D5B581-88D6-F8AC-8A34-332BF5D3F0CB}"/>
                    </a:ext>
                  </a:extLst>
                </p:cNvPr>
                <p:cNvSpPr txBox="1"/>
                <p:nvPr/>
              </p:nvSpPr>
              <p:spPr>
                <a:xfrm>
                  <a:off x="5902728" y="685242"/>
                  <a:ext cx="1476755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spc="250" dirty="0">
                      <a:latin typeface="Questrial" pitchFamily="2" charset="0"/>
                    </a:rPr>
                    <a:t>260 cm</a:t>
                  </a:r>
                  <a:endParaRPr lang="en-US" sz="5400" spc="250" dirty="0">
                    <a:latin typeface="Questrial" pitchFamily="2" charset="0"/>
                  </a:endParaRPr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8333751-5380-1868-4F00-5B0ABB4E9E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35939" y="250957"/>
                  <a:ext cx="0" cy="590872"/>
                </a:xfrm>
                <a:prstGeom prst="line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28204EAF-F672-8FBE-DA8A-ABBA3B7BC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12096" y="237953"/>
                  <a:ext cx="0" cy="590872"/>
                </a:xfrm>
                <a:prstGeom prst="line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B299A55-0B69-329C-75C6-1CEAEA51059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35693" y="2916998"/>
                <a:ext cx="0" cy="590872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6C190FB-529A-02AA-74DA-275CF14D461A}"/>
                </a:ext>
              </a:extLst>
            </p:cNvPr>
            <p:cNvSpPr txBox="1"/>
            <p:nvPr/>
          </p:nvSpPr>
          <p:spPr>
            <a:xfrm>
              <a:off x="14904375" y="10384060"/>
              <a:ext cx="3221757" cy="954107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250" dirty="0">
                  <a:latin typeface="Questrial" pitchFamily="2" charset="0"/>
                </a:rPr>
                <a:t>BATHROOM</a:t>
              </a:r>
            </a:p>
            <a:p>
              <a:pPr algn="ctr"/>
              <a:r>
                <a:rPr lang="en-US" sz="2800" spc="250" dirty="0">
                  <a:latin typeface="Questrial" pitchFamily="2" charset="0"/>
                </a:rPr>
                <a:t>LVL 1</a:t>
              </a:r>
              <a:endParaRPr lang="en-US" sz="4400" spc="250" dirty="0">
                <a:latin typeface="Questrial" pitchFamily="2" charset="0"/>
              </a:endParaRPr>
            </a:p>
          </p:txBody>
        </p: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BEC09F28-3C12-7F15-99EE-3FA874F9EB7F}"/>
                </a:ext>
              </a:extLst>
            </p:cNvPr>
            <p:cNvGrpSpPr/>
            <p:nvPr/>
          </p:nvGrpSpPr>
          <p:grpSpPr>
            <a:xfrm>
              <a:off x="15131845" y="8754565"/>
              <a:ext cx="610186" cy="939533"/>
              <a:chOff x="14966745" y="8627565"/>
              <a:chExt cx="610186" cy="939533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620899A-7EC9-13F8-A493-464AD50024EC}"/>
                  </a:ext>
                </a:extLst>
              </p:cNvPr>
              <p:cNvSpPr/>
              <p:nvPr/>
            </p:nvSpPr>
            <p:spPr>
              <a:xfrm>
                <a:off x="15455956" y="8627565"/>
                <a:ext cx="120975" cy="4631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533400">
                <a:bevelT w="31750" prst="riblet"/>
                <a:bevelB w="15875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7945785-0758-42DF-D340-149C7363AD4F}"/>
                  </a:ext>
                </a:extLst>
              </p:cNvPr>
              <p:cNvGrpSpPr/>
              <p:nvPr/>
            </p:nvGrpSpPr>
            <p:grpSpPr>
              <a:xfrm>
                <a:off x="14966745" y="9103920"/>
                <a:ext cx="576780" cy="463178"/>
                <a:chOff x="14049611" y="9833881"/>
                <a:chExt cx="657621" cy="528097"/>
              </a:xfrm>
              <a:solidFill>
                <a:schemeClr val="bg2">
                  <a:lumMod val="90000"/>
                </a:schemeClr>
              </a:solidFill>
              <a:scene3d>
                <a:camera prst="isometricTopUp"/>
                <a:lightRig rig="threePt" dir="t">
                  <a:rot lat="0" lon="0" rev="0"/>
                </a:lightRig>
              </a:scene3d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2942373A-4071-7FA5-CC68-733198157149}"/>
                    </a:ext>
                  </a:extLst>
                </p:cNvPr>
                <p:cNvSpPr/>
                <p:nvPr/>
              </p:nvSpPr>
              <p:spPr>
                <a:xfrm>
                  <a:off x="14230003" y="10106025"/>
                  <a:ext cx="75908" cy="7590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lowchart: Delay 90">
                  <a:extLst>
                    <a:ext uri="{FF2B5EF4-FFF2-40B4-BE49-F238E27FC236}">
                      <a16:creationId xmlns:a16="http://schemas.microsoft.com/office/drawing/2014/main" id="{6755FA63-ACD5-476A-A64A-46302A797205}"/>
                    </a:ext>
                  </a:extLst>
                </p:cNvPr>
                <p:cNvSpPr/>
                <p:nvPr/>
              </p:nvSpPr>
              <p:spPr>
                <a:xfrm rot="10800000">
                  <a:off x="14049611" y="9833881"/>
                  <a:ext cx="657621" cy="528097"/>
                </a:xfrm>
                <a:prstGeom prst="flowChartDelay">
                  <a:avLst/>
                </a:prstGeom>
                <a:grpFill/>
                <a:ln>
                  <a:noFill/>
                </a:ln>
                <a:sp3d>
                  <a:bevelB w="69850" h="3302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9" name="Block Arc 88">
                <a:extLst>
                  <a:ext uri="{FF2B5EF4-FFF2-40B4-BE49-F238E27FC236}">
                    <a16:creationId xmlns:a16="http://schemas.microsoft.com/office/drawing/2014/main" id="{7C86C279-9D7C-88B5-FF38-DBE76D84A9F9}"/>
                  </a:ext>
                </a:extLst>
              </p:cNvPr>
              <p:cNvSpPr/>
              <p:nvPr/>
            </p:nvSpPr>
            <p:spPr>
              <a:xfrm>
                <a:off x="14979445" y="9066411"/>
                <a:ext cx="544674" cy="455122"/>
              </a:xfrm>
              <a:prstGeom prst="blockArc">
                <a:avLst>
                  <a:gd name="adj1" fmla="val 11612548"/>
                  <a:gd name="adj2" fmla="val 9975769"/>
                  <a:gd name="adj3" fmla="val 23501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  <a:sp3d>
                <a:bevelT w="19050" h="31750"/>
                <a:bevelB w="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B506E63-7FAB-1E78-9CAD-4FA56F2D4EDB}"/>
                </a:ext>
              </a:extLst>
            </p:cNvPr>
            <p:cNvGrpSpPr/>
            <p:nvPr/>
          </p:nvGrpSpPr>
          <p:grpSpPr>
            <a:xfrm>
              <a:off x="16068767" y="8965802"/>
              <a:ext cx="590600" cy="1030880"/>
              <a:chOff x="18904422" y="8442780"/>
              <a:chExt cx="590600" cy="103088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0A18920-DD27-A62A-E9F8-8631BDD6DE45}"/>
                  </a:ext>
                </a:extLst>
              </p:cNvPr>
              <p:cNvSpPr/>
              <p:nvPr/>
            </p:nvSpPr>
            <p:spPr>
              <a:xfrm>
                <a:off x="18904422" y="8774412"/>
                <a:ext cx="351722" cy="69924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444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0FF4EEF-6D1A-1347-264E-479E8F83039A}"/>
                  </a:ext>
                </a:extLst>
              </p:cNvPr>
              <p:cNvSpPr/>
              <p:nvPr/>
            </p:nvSpPr>
            <p:spPr>
              <a:xfrm>
                <a:off x="18971811" y="8442780"/>
                <a:ext cx="523211" cy="64008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8400000" scaled="0"/>
              </a:gradFill>
              <a:ln>
                <a:noFill/>
              </a:ln>
              <a:scene3d>
                <a:camera prst="isometricLeftDown"/>
                <a:lightRig rig="threePt" dir="t"/>
              </a:scene3d>
              <a:sp3d extrusionH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45EB7A9-7C69-2C07-2E63-8A84492CE316}"/>
                  </a:ext>
                </a:extLst>
              </p:cNvPr>
              <p:cNvSpPr/>
              <p:nvPr/>
            </p:nvSpPr>
            <p:spPr>
              <a:xfrm>
                <a:off x="18952058" y="8697529"/>
                <a:ext cx="281509" cy="5543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  <a:sp3d>
                <a:bevelT h="152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11F7D646-15FC-14F1-5D91-029E13515F76}"/>
              </a:ext>
            </a:extLst>
          </p:cNvPr>
          <p:cNvSpPr txBox="1"/>
          <p:nvPr/>
        </p:nvSpPr>
        <p:spPr>
          <a:xfrm>
            <a:off x="12556501" y="8481654"/>
            <a:ext cx="3187362" cy="646331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3600" spc="250" dirty="0">
                <a:latin typeface="Questrial" pitchFamily="2" charset="0"/>
              </a:rPr>
              <a:t>555 cm</a:t>
            </a:r>
            <a:endParaRPr lang="en-US" sz="5400" spc="250" dirty="0">
              <a:latin typeface="Questrial" pitchFamily="2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B9C7C58-BB7C-2647-C17B-EB31460D17A1}"/>
              </a:ext>
            </a:extLst>
          </p:cNvPr>
          <p:cNvGrpSpPr/>
          <p:nvPr/>
        </p:nvGrpSpPr>
        <p:grpSpPr>
          <a:xfrm>
            <a:off x="12535712" y="6491565"/>
            <a:ext cx="826227" cy="1252374"/>
            <a:chOff x="7326922" y="5103801"/>
            <a:chExt cx="826227" cy="125237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44FAE83-AE07-3A8F-E246-2D031C5D85EA}"/>
                </a:ext>
              </a:extLst>
            </p:cNvPr>
            <p:cNvSpPr/>
            <p:nvPr/>
          </p:nvSpPr>
          <p:spPr>
            <a:xfrm flipH="1">
              <a:off x="7372004" y="5103801"/>
              <a:ext cx="502920" cy="1234440"/>
            </a:xfrm>
            <a:prstGeom prst="rect">
              <a:avLst/>
            </a:prstGeom>
            <a:solidFill>
              <a:srgbClr val="4C5E78"/>
            </a:solidFill>
            <a:ln>
              <a:noFill/>
            </a:ln>
            <a:scene3d>
              <a:camera prst="isometricLeftDown"/>
              <a:lightRig rig="threePt" dir="t"/>
            </a:scene3d>
            <a:sp3d extrusionH="419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3270457-FFB9-B61C-A1BC-375F091FAADB}"/>
                </a:ext>
              </a:extLst>
            </p:cNvPr>
            <p:cNvSpPr/>
            <p:nvPr/>
          </p:nvSpPr>
          <p:spPr>
            <a:xfrm flipH="1">
              <a:off x="7741669" y="5121735"/>
              <a:ext cx="411480" cy="1234440"/>
            </a:xfrm>
            <a:prstGeom prst="rect">
              <a:avLst/>
            </a:prstGeom>
            <a:solidFill>
              <a:srgbClr val="404F64">
                <a:alpha val="97255"/>
              </a:srgb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6AB08F2-17CF-FCC6-822A-0B4367BF4F5C}"/>
                </a:ext>
              </a:extLst>
            </p:cNvPr>
            <p:cNvSpPr/>
            <p:nvPr/>
          </p:nvSpPr>
          <p:spPr>
            <a:xfrm flipH="1">
              <a:off x="7330062" y="5593778"/>
              <a:ext cx="484632" cy="749808"/>
            </a:xfrm>
            <a:prstGeom prst="rect">
              <a:avLst/>
            </a:prstGeom>
            <a:solidFill>
              <a:srgbClr val="485B78"/>
            </a:solidFill>
            <a:ln>
              <a:noFill/>
            </a:ln>
            <a:scene3d>
              <a:camera prst="isometricLeftDown"/>
              <a:lightRig rig="threePt" dir="t">
                <a:rot lat="0" lon="0" rev="4200000"/>
              </a:lightRig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048C0A8-6B8E-EC2B-257E-E982FFAA4924}"/>
                </a:ext>
              </a:extLst>
            </p:cNvPr>
            <p:cNvSpPr/>
            <p:nvPr/>
          </p:nvSpPr>
          <p:spPr>
            <a:xfrm flipH="1">
              <a:off x="7326922" y="5189323"/>
              <a:ext cx="484632" cy="457200"/>
            </a:xfrm>
            <a:prstGeom prst="rect">
              <a:avLst/>
            </a:prstGeom>
            <a:solidFill>
              <a:srgbClr val="485B78"/>
            </a:solidFill>
            <a:ln>
              <a:noFill/>
            </a:ln>
            <a:scene3d>
              <a:camera prst="isometricLeftDown"/>
              <a:lightRig rig="threePt" dir="t">
                <a:rot lat="0" lon="0" rev="4200000"/>
              </a:lightRig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A9FCE47-E96F-D0BB-1852-E6B332305747}"/>
              </a:ext>
            </a:extLst>
          </p:cNvPr>
          <p:cNvGrpSpPr/>
          <p:nvPr/>
        </p:nvGrpSpPr>
        <p:grpSpPr>
          <a:xfrm>
            <a:off x="12473994" y="7792319"/>
            <a:ext cx="1008407" cy="930756"/>
            <a:chOff x="12983763" y="7740794"/>
            <a:chExt cx="1008407" cy="930756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BFE4F57-3F00-9468-857B-A412CC9D547E}"/>
                </a:ext>
              </a:extLst>
            </p:cNvPr>
            <p:cNvSpPr/>
            <p:nvPr/>
          </p:nvSpPr>
          <p:spPr>
            <a:xfrm>
              <a:off x="13835893" y="7740794"/>
              <a:ext cx="27432" cy="347472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TopUp"/>
              <a:lightRig rig="threePt" dir="t"/>
            </a:scene3d>
            <a:sp3d extrusionH="476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A5E2566-FB1A-258C-C395-197E171B6D4F}"/>
                </a:ext>
              </a:extLst>
            </p:cNvPr>
            <p:cNvSpPr/>
            <p:nvPr/>
          </p:nvSpPr>
          <p:spPr>
            <a:xfrm>
              <a:off x="12983763" y="8305790"/>
              <a:ext cx="1005840" cy="365760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TopUp"/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F516034-C3D1-82B8-B2A4-38BC743C10D4}"/>
                </a:ext>
              </a:extLst>
            </p:cNvPr>
            <p:cNvSpPr/>
            <p:nvPr/>
          </p:nvSpPr>
          <p:spPr>
            <a:xfrm>
              <a:off x="12986330" y="7931475"/>
              <a:ext cx="1005840" cy="365760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TopUp"/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55C59A6-E648-287B-45BD-EAAC51C47C47}"/>
                </a:ext>
              </a:extLst>
            </p:cNvPr>
            <p:cNvSpPr/>
            <p:nvPr/>
          </p:nvSpPr>
          <p:spPr>
            <a:xfrm>
              <a:off x="13125968" y="8133512"/>
              <a:ext cx="27432" cy="356616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TopUp"/>
              <a:lightRig rig="threePt" dir="t"/>
            </a:scene3d>
            <a:sp3d extrusionH="482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6568800-9E19-1B1A-9C44-DA427939AAEB}"/>
              </a:ext>
            </a:extLst>
          </p:cNvPr>
          <p:cNvSpPr/>
          <p:nvPr/>
        </p:nvSpPr>
        <p:spPr>
          <a:xfrm flipH="1">
            <a:off x="12613927" y="7463246"/>
            <a:ext cx="854885" cy="5133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isometricRightUp"/>
            <a:lightRig rig="threePt" dir="t">
              <a:rot lat="0" lon="0" rev="5400000"/>
            </a:lightRig>
          </a:scene3d>
          <a:sp3d contourW="57150">
            <a:bevelT w="50800" h="254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5AE723A0-8AAB-CD91-6B71-8F0F62571126}"/>
              </a:ext>
            </a:extLst>
          </p:cNvPr>
          <p:cNvGrpSpPr/>
          <p:nvPr/>
        </p:nvGrpSpPr>
        <p:grpSpPr>
          <a:xfrm>
            <a:off x="8396751" y="4030966"/>
            <a:ext cx="4297680" cy="3691238"/>
            <a:chOff x="5841614" y="4386726"/>
            <a:chExt cx="4297680" cy="3691238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E832B441-7E5E-E59D-773B-205FBB974CF2}"/>
                </a:ext>
              </a:extLst>
            </p:cNvPr>
            <p:cNvSpPr/>
            <p:nvPr/>
          </p:nvSpPr>
          <p:spPr>
            <a:xfrm>
              <a:off x="7448887" y="5535932"/>
              <a:ext cx="228600" cy="2542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isometricRightUp"/>
              <a:lightRig rig="threePt" dir="t"/>
            </a:scene3d>
            <a:sp3d extrusionH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04CEFA75-B4E7-F352-BBE4-CA719E3283A2}"/>
                </a:ext>
              </a:extLst>
            </p:cNvPr>
            <p:cNvSpPr/>
            <p:nvPr/>
          </p:nvSpPr>
          <p:spPr>
            <a:xfrm>
              <a:off x="5841614" y="4386726"/>
              <a:ext cx="4297680" cy="68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  <a:sp3d extrusionH="1409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FF1B55C-04D3-0D85-5E91-2918637B30A2}"/>
                </a:ext>
              </a:extLst>
            </p:cNvPr>
            <p:cNvSpPr/>
            <p:nvPr/>
          </p:nvSpPr>
          <p:spPr>
            <a:xfrm>
              <a:off x="7449320" y="5344929"/>
              <a:ext cx="228600" cy="2542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isometricRightUp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6265C42B-317F-404C-BCCB-1A6E75C5AA81}"/>
              </a:ext>
            </a:extLst>
          </p:cNvPr>
          <p:cNvGrpSpPr/>
          <p:nvPr/>
        </p:nvGrpSpPr>
        <p:grpSpPr>
          <a:xfrm>
            <a:off x="11179083" y="3811013"/>
            <a:ext cx="870479" cy="347865"/>
            <a:chOff x="11320633" y="3660694"/>
            <a:chExt cx="870479" cy="347865"/>
          </a:xfrm>
        </p:grpSpPr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833D9AD2-01CD-2BFE-663D-965AFCBCF9FC}"/>
                </a:ext>
              </a:extLst>
            </p:cNvPr>
            <p:cNvGrpSpPr/>
            <p:nvPr/>
          </p:nvGrpSpPr>
          <p:grpSpPr>
            <a:xfrm>
              <a:off x="11320633" y="3660694"/>
              <a:ext cx="184957" cy="347865"/>
              <a:chOff x="10618787" y="4235274"/>
              <a:chExt cx="232549" cy="437374"/>
            </a:xfrm>
            <a:solidFill>
              <a:schemeClr val="bg1">
                <a:lumMod val="95000"/>
              </a:schemeClr>
            </a:solidFill>
            <a:scene3d>
              <a:camera prst="isometricLeftDown"/>
              <a:lightRig rig="threePt" dir="t">
                <a:rot lat="0" lon="0" rev="6600000"/>
              </a:lightRig>
            </a:scene3d>
          </p:grpSpPr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C6306255-D475-6E70-B94A-F2129E4B83F6}"/>
                  </a:ext>
                </a:extLst>
              </p:cNvPr>
              <p:cNvSpPr/>
              <p:nvPr/>
            </p:nvSpPr>
            <p:spPr>
              <a:xfrm>
                <a:off x="10679685" y="4410278"/>
                <a:ext cx="100165" cy="81025"/>
              </a:xfrm>
              <a:prstGeom prst="rect">
                <a:avLst/>
              </a:prstGeom>
              <a:grpFill/>
              <a:ln>
                <a:noFill/>
              </a:ln>
              <a:sp3d extrusionH="889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Teardrop 259">
                <a:extLst>
                  <a:ext uri="{FF2B5EF4-FFF2-40B4-BE49-F238E27FC236}">
                    <a16:creationId xmlns:a16="http://schemas.microsoft.com/office/drawing/2014/main" id="{41DDE0EA-F462-1FFE-E8FC-A542C22E9B6B}"/>
                  </a:ext>
                </a:extLst>
              </p:cNvPr>
              <p:cNvSpPr/>
              <p:nvPr/>
            </p:nvSpPr>
            <p:spPr>
              <a:xfrm rot="16200000">
                <a:off x="10521521" y="4336491"/>
                <a:ext cx="431032" cy="228599"/>
              </a:xfrm>
              <a:prstGeom prst="teardrop">
                <a:avLst/>
              </a:prstGeom>
              <a:grpFill/>
              <a:ln>
                <a:noFill/>
              </a:ln>
              <a:sp3d extrusionH="889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Flowchart: Delay 260">
                <a:extLst>
                  <a:ext uri="{FF2B5EF4-FFF2-40B4-BE49-F238E27FC236}">
                    <a16:creationId xmlns:a16="http://schemas.microsoft.com/office/drawing/2014/main" id="{4F7AC35B-6476-3F41-EE6D-32A08F6728E7}"/>
                  </a:ext>
                </a:extLst>
              </p:cNvPr>
              <p:cNvSpPr/>
              <p:nvPr/>
            </p:nvSpPr>
            <p:spPr>
              <a:xfrm rot="5400000">
                <a:off x="10518613" y="4336491"/>
                <a:ext cx="431032" cy="228599"/>
              </a:xfrm>
              <a:prstGeom prst="flowChartDelay">
                <a:avLst/>
              </a:prstGeom>
              <a:grpFill/>
              <a:ln>
                <a:noFill/>
              </a:ln>
              <a:sp3d extrusionH="889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Flowchart: Delay 261">
                <a:extLst>
                  <a:ext uri="{FF2B5EF4-FFF2-40B4-BE49-F238E27FC236}">
                    <a16:creationId xmlns:a16="http://schemas.microsoft.com/office/drawing/2014/main" id="{72D1DF51-B536-E779-E7E2-97FD9760AE48}"/>
                  </a:ext>
                </a:extLst>
              </p:cNvPr>
              <p:cNvSpPr/>
              <p:nvPr/>
            </p:nvSpPr>
            <p:spPr>
              <a:xfrm>
                <a:off x="10618787" y="4235274"/>
                <a:ext cx="227261" cy="437374"/>
              </a:xfrm>
              <a:prstGeom prst="flowChartDelay">
                <a:avLst/>
              </a:prstGeom>
              <a:grpFill/>
              <a:ln>
                <a:noFill/>
              </a:ln>
              <a:sp3d extrusionH="889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27794FC-D965-A2A6-9B13-7E95255B108D}"/>
                </a:ext>
              </a:extLst>
            </p:cNvPr>
            <p:cNvSpPr/>
            <p:nvPr/>
          </p:nvSpPr>
          <p:spPr>
            <a:xfrm>
              <a:off x="11487684" y="3795713"/>
              <a:ext cx="45719" cy="6851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4FE062C6-4B52-E195-5603-327FC9CABE44}"/>
                </a:ext>
              </a:extLst>
            </p:cNvPr>
            <p:cNvSpPr/>
            <p:nvPr/>
          </p:nvSpPr>
          <p:spPr>
            <a:xfrm>
              <a:off x="11469068" y="3704045"/>
              <a:ext cx="161979" cy="45719"/>
            </a:xfrm>
            <a:prstGeom prst="rect">
              <a:avLst/>
            </a:prstGeom>
            <a:solidFill>
              <a:srgbClr val="AD5B5B"/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Parallelogram 264">
              <a:extLst>
                <a:ext uri="{FF2B5EF4-FFF2-40B4-BE49-F238E27FC236}">
                  <a16:creationId xmlns:a16="http://schemas.microsoft.com/office/drawing/2014/main" id="{F1C9DBFB-CFBA-67C7-2118-8ACB89DDB0FB}"/>
                </a:ext>
              </a:extLst>
            </p:cNvPr>
            <p:cNvSpPr/>
            <p:nvPr/>
          </p:nvSpPr>
          <p:spPr>
            <a:xfrm>
              <a:off x="11413872" y="3729612"/>
              <a:ext cx="777240" cy="2414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89CB003F-259C-25BE-2E4E-785AB6C9576D}"/>
              </a:ext>
            </a:extLst>
          </p:cNvPr>
          <p:cNvGrpSpPr/>
          <p:nvPr/>
        </p:nvGrpSpPr>
        <p:grpSpPr>
          <a:xfrm>
            <a:off x="13362382" y="5797891"/>
            <a:ext cx="921830" cy="1622947"/>
            <a:chOff x="5574760" y="6142732"/>
            <a:chExt cx="921830" cy="1622947"/>
          </a:xfrm>
          <a:scene3d>
            <a:camera prst="isometricRightUp"/>
            <a:lightRig rig="threePt" dir="t"/>
          </a:scene3d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F807E0C9-FF7E-E03F-3EDA-49B530608A91}"/>
                </a:ext>
              </a:extLst>
            </p:cNvPr>
            <p:cNvSpPr/>
            <p:nvPr/>
          </p:nvSpPr>
          <p:spPr>
            <a:xfrm>
              <a:off x="6411181" y="6143813"/>
              <a:ext cx="85409" cy="1621866"/>
            </a:xfrm>
            <a:prstGeom prst="rect">
              <a:avLst/>
            </a:prstGeom>
            <a:solidFill>
              <a:srgbClr val="6D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001685E4-6CC2-EDAC-0AC2-7F50A4591404}"/>
                </a:ext>
              </a:extLst>
            </p:cNvPr>
            <p:cNvSpPr/>
            <p:nvPr/>
          </p:nvSpPr>
          <p:spPr>
            <a:xfrm>
              <a:off x="5574760" y="6142732"/>
              <a:ext cx="85409" cy="1621866"/>
            </a:xfrm>
            <a:prstGeom prst="rect">
              <a:avLst/>
            </a:prstGeom>
            <a:solidFill>
              <a:srgbClr val="6D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62399B8B-9495-88BC-B909-8E96A11F404A}"/>
                </a:ext>
              </a:extLst>
            </p:cNvPr>
            <p:cNvSpPr/>
            <p:nvPr/>
          </p:nvSpPr>
          <p:spPr>
            <a:xfrm rot="16200000">
              <a:off x="5990442" y="5788519"/>
              <a:ext cx="66488" cy="777074"/>
            </a:xfrm>
            <a:prstGeom prst="rect">
              <a:avLst/>
            </a:prstGeom>
            <a:solidFill>
              <a:srgbClr val="6D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5" name="Rectangle 304">
            <a:extLst>
              <a:ext uri="{FF2B5EF4-FFF2-40B4-BE49-F238E27FC236}">
                <a16:creationId xmlns:a16="http://schemas.microsoft.com/office/drawing/2014/main" id="{9111468C-8460-1505-BA95-9BA720B51106}"/>
              </a:ext>
            </a:extLst>
          </p:cNvPr>
          <p:cNvSpPr/>
          <p:nvPr/>
        </p:nvSpPr>
        <p:spPr>
          <a:xfrm flipH="1">
            <a:off x="11826253" y="3904304"/>
            <a:ext cx="2377440" cy="3611880"/>
          </a:xfrm>
          <a:prstGeom prst="rect">
            <a:avLst/>
          </a:prstGeom>
          <a:solidFill>
            <a:schemeClr val="tx1">
              <a:lumMod val="75000"/>
              <a:lumOff val="25000"/>
              <a:alpha val="35000"/>
            </a:schemeClr>
          </a:solidFill>
          <a:ln>
            <a:noFill/>
          </a:ln>
          <a:scene3d>
            <a:camera prst="isometricTopUp"/>
            <a:lightRig rig="threePt" dir="t"/>
          </a:scene3d>
          <a:sp3d extrusionH="1206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967187E-4C9C-966C-7C18-5EA02A8F5D57}"/>
              </a:ext>
            </a:extLst>
          </p:cNvPr>
          <p:cNvGrpSpPr/>
          <p:nvPr/>
        </p:nvGrpSpPr>
        <p:grpSpPr>
          <a:xfrm>
            <a:off x="12439163" y="4812689"/>
            <a:ext cx="2815117" cy="1890571"/>
            <a:chOff x="12035029" y="4565002"/>
            <a:chExt cx="2815117" cy="1890571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BDCA52A1-46D3-0056-275F-B807F46AA030}"/>
                </a:ext>
              </a:extLst>
            </p:cNvPr>
            <p:cNvSpPr/>
            <p:nvPr/>
          </p:nvSpPr>
          <p:spPr>
            <a:xfrm>
              <a:off x="12747026" y="4768506"/>
              <a:ext cx="2103120" cy="548640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LeftDown"/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EE2B9EEA-EF20-603C-DF17-5563A2173C40}"/>
                </a:ext>
              </a:extLst>
            </p:cNvPr>
            <p:cNvSpPr/>
            <p:nvPr/>
          </p:nvSpPr>
          <p:spPr>
            <a:xfrm>
              <a:off x="12047930" y="4626773"/>
              <a:ext cx="2011680" cy="1828800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TopU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417C56D3-6942-7E28-EA58-B3F1AB866C1B}"/>
                </a:ext>
              </a:extLst>
            </p:cNvPr>
            <p:cNvSpPr/>
            <p:nvPr/>
          </p:nvSpPr>
          <p:spPr>
            <a:xfrm>
              <a:off x="12035029" y="4565002"/>
              <a:ext cx="2066544" cy="17282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ACA676A-A945-5272-5BC7-78D251776956}"/>
              </a:ext>
            </a:extLst>
          </p:cNvPr>
          <p:cNvGrpSpPr/>
          <p:nvPr/>
        </p:nvGrpSpPr>
        <p:grpSpPr>
          <a:xfrm>
            <a:off x="10892323" y="5035741"/>
            <a:ext cx="2990761" cy="1893011"/>
            <a:chOff x="17461801" y="1206601"/>
            <a:chExt cx="2990761" cy="1893011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95FF175-41AE-E028-8DDF-2AC3305D2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461801" y="2314333"/>
              <a:ext cx="2971800" cy="3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  <a:alpha val="40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3AA8BF92-43EE-685D-84CE-76F6FB14E6F5}"/>
                </a:ext>
              </a:extLst>
            </p:cNvPr>
            <p:cNvGrpSpPr/>
            <p:nvPr/>
          </p:nvGrpSpPr>
          <p:grpSpPr>
            <a:xfrm>
              <a:off x="17913350" y="1206601"/>
              <a:ext cx="2075886" cy="1893011"/>
              <a:chOff x="17913350" y="1206601"/>
              <a:chExt cx="2075886" cy="1893011"/>
            </a:xfrm>
          </p:grpSpPr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2488DDBB-5896-1168-086E-45AFC47681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913350" y="1206601"/>
                <a:ext cx="13004" cy="731520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54F1F88-8DA3-4E55-34C7-376575BB13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76232" y="2368092"/>
                <a:ext cx="13004" cy="731520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DEC5893B-28F3-E0E5-852D-501597B2B7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480762" y="1972461"/>
              <a:ext cx="2971800" cy="3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  <a:alpha val="40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1D68688-3C14-0307-E436-1FA9B05B38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480762" y="1790194"/>
              <a:ext cx="2971800" cy="3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  <a:alpha val="40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FF4AB716-A8D1-D2E2-F061-20A6C9ED5C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476860" y="2146860"/>
              <a:ext cx="2971800" cy="3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  <a:alpha val="40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8" name="Rectangle 317">
            <a:extLst>
              <a:ext uri="{FF2B5EF4-FFF2-40B4-BE49-F238E27FC236}">
                <a16:creationId xmlns:a16="http://schemas.microsoft.com/office/drawing/2014/main" id="{56F35667-7175-1BB8-EFCA-58396B113E27}"/>
              </a:ext>
            </a:extLst>
          </p:cNvPr>
          <p:cNvSpPr/>
          <p:nvPr/>
        </p:nvSpPr>
        <p:spPr>
          <a:xfrm flipH="1">
            <a:off x="11905990" y="3212844"/>
            <a:ext cx="1097280" cy="1965960"/>
          </a:xfrm>
          <a:prstGeom prst="rect">
            <a:avLst/>
          </a:prstGeom>
          <a:solidFill>
            <a:srgbClr val="7C573C"/>
          </a:solidFill>
          <a:ln>
            <a:noFill/>
          </a:ln>
          <a:scene3d>
            <a:camera prst="isometricLeftDown"/>
            <a:lightRig rig="balanced" dir="t">
              <a:rot lat="0" lon="0" rev="600000"/>
            </a:lightRig>
          </a:scene3d>
          <a:sp3d extrusionH="768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8092FF08-AC76-47F3-1C76-84E95670E2FA}"/>
              </a:ext>
            </a:extLst>
          </p:cNvPr>
          <p:cNvGrpSpPr/>
          <p:nvPr/>
        </p:nvGrpSpPr>
        <p:grpSpPr>
          <a:xfrm>
            <a:off x="9032934" y="5395079"/>
            <a:ext cx="2861201" cy="2658925"/>
            <a:chOff x="5038150" y="5171992"/>
            <a:chExt cx="2861201" cy="2658925"/>
          </a:xfrm>
        </p:grpSpPr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E5B08455-17F0-EE19-8255-F47C306B6539}"/>
                </a:ext>
              </a:extLst>
            </p:cNvPr>
            <p:cNvSpPr/>
            <p:nvPr/>
          </p:nvSpPr>
          <p:spPr>
            <a:xfrm rot="9069076">
              <a:off x="5038150" y="6484007"/>
              <a:ext cx="2861201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isometricTopUp"/>
              <a:lightRig rig="threePt" dir="t">
                <a:rot lat="0" lon="0" rev="1200000"/>
              </a:lightRig>
            </a:scene3d>
            <a:sp3d extrusionH="82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E4222095-8379-6DF4-2A0B-8D3C28EF6E5C}"/>
                </a:ext>
              </a:extLst>
            </p:cNvPr>
            <p:cNvGrpSpPr/>
            <p:nvPr/>
          </p:nvGrpSpPr>
          <p:grpSpPr>
            <a:xfrm>
              <a:off x="5687883" y="5171992"/>
              <a:ext cx="1470225" cy="2658925"/>
              <a:chOff x="15798051" y="4913938"/>
              <a:chExt cx="1470225" cy="2658925"/>
            </a:xfrm>
          </p:grpSpPr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C3888001-78ED-593A-34AA-63F967D962D2}"/>
                  </a:ext>
                </a:extLst>
              </p:cNvPr>
              <p:cNvSpPr/>
              <p:nvPr/>
            </p:nvSpPr>
            <p:spPr>
              <a:xfrm>
                <a:off x="16893555" y="5159142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5CBB9C8A-E0D0-8124-639D-9DC10A7B0180}"/>
                  </a:ext>
                </a:extLst>
              </p:cNvPr>
              <p:cNvSpPr/>
              <p:nvPr/>
            </p:nvSpPr>
            <p:spPr>
              <a:xfrm>
                <a:off x="16744175" y="5400590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8071EF21-4D98-398A-B372-1DF77D2B0EAA}"/>
                  </a:ext>
                </a:extLst>
              </p:cNvPr>
              <p:cNvSpPr/>
              <p:nvPr/>
            </p:nvSpPr>
            <p:spPr>
              <a:xfrm>
                <a:off x="16588910" y="5650169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E7E3BB43-9A11-CD1B-A2C4-547E43FD910F}"/>
                  </a:ext>
                </a:extLst>
              </p:cNvPr>
              <p:cNvSpPr/>
              <p:nvPr/>
            </p:nvSpPr>
            <p:spPr>
              <a:xfrm>
                <a:off x="16431593" y="5904582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61746C46-69A3-FADE-5130-53DFEDB0E219}"/>
                  </a:ext>
                </a:extLst>
              </p:cNvPr>
              <p:cNvSpPr/>
              <p:nvPr/>
            </p:nvSpPr>
            <p:spPr>
              <a:xfrm>
                <a:off x="16271820" y="6167927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EBBBB2C2-1192-6637-3EC2-FB30879A86EF}"/>
                  </a:ext>
                </a:extLst>
              </p:cNvPr>
              <p:cNvSpPr/>
              <p:nvPr/>
            </p:nvSpPr>
            <p:spPr>
              <a:xfrm>
                <a:off x="16109647" y="6416283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FFE9F192-F970-5E29-FB0B-896C925649C9}"/>
                  </a:ext>
                </a:extLst>
              </p:cNvPr>
              <p:cNvSpPr/>
              <p:nvPr/>
            </p:nvSpPr>
            <p:spPr>
              <a:xfrm>
                <a:off x="15946644" y="6674713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E210F5B3-9E3F-3CC0-EFB3-E1F6F1B59A47}"/>
                  </a:ext>
                </a:extLst>
              </p:cNvPr>
              <p:cNvSpPr/>
              <p:nvPr/>
            </p:nvSpPr>
            <p:spPr>
              <a:xfrm>
                <a:off x="15798051" y="6932783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DF0EACD1-9D6B-F247-3E52-CC264E2E1E89}"/>
                  </a:ext>
                </a:extLst>
              </p:cNvPr>
              <p:cNvSpPr/>
              <p:nvPr/>
            </p:nvSpPr>
            <p:spPr>
              <a:xfrm>
                <a:off x="17048820" y="4913938"/>
                <a:ext cx="219456" cy="640080"/>
              </a:xfrm>
              <a:prstGeom prst="rect">
                <a:avLst/>
              </a:prstGeom>
              <a:solidFill>
                <a:srgbClr val="AE7E5A"/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1C928560-D686-A6D3-35E7-E4497479144E}"/>
              </a:ext>
            </a:extLst>
          </p:cNvPr>
          <p:cNvGrpSpPr/>
          <p:nvPr/>
        </p:nvGrpSpPr>
        <p:grpSpPr>
          <a:xfrm>
            <a:off x="9946961" y="5028163"/>
            <a:ext cx="1436905" cy="3074777"/>
            <a:chOff x="5481705" y="4564419"/>
            <a:chExt cx="1436905" cy="3074777"/>
          </a:xfrm>
        </p:grpSpPr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03DED6CA-3ADE-C244-D0C9-A50A7D7BE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705" y="6907676"/>
              <a:ext cx="13004" cy="73152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  <a:alpha val="5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67C834E9-3AC2-6A2F-5A5A-F15F32529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5399" y="4729831"/>
              <a:ext cx="1413211" cy="2341868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  <a:alpha val="5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3D27B5FF-256D-55E1-6BEC-A22099D26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0159" y="5082891"/>
              <a:ext cx="1413211" cy="2341868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  <a:alpha val="5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ED6C232-EF36-7919-E03A-C59E4E7AAD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7779" y="4906361"/>
              <a:ext cx="1413211" cy="2341868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  <a:alpha val="5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9F6546F-C41E-3620-34F6-5B6AEF4CF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7095" y="4564419"/>
              <a:ext cx="1413211" cy="2341868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  <a:alpha val="5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" name="Rectangle 336">
            <a:extLst>
              <a:ext uri="{FF2B5EF4-FFF2-40B4-BE49-F238E27FC236}">
                <a16:creationId xmlns:a16="http://schemas.microsoft.com/office/drawing/2014/main" id="{716AAC39-869A-C1A4-4757-067F88B56741}"/>
              </a:ext>
            </a:extLst>
          </p:cNvPr>
          <p:cNvSpPr/>
          <p:nvPr/>
        </p:nvSpPr>
        <p:spPr>
          <a:xfrm>
            <a:off x="9317609" y="6314042"/>
            <a:ext cx="2468880" cy="2651760"/>
          </a:xfrm>
          <a:prstGeom prst="rect">
            <a:avLst/>
          </a:prstGeom>
          <a:gradFill>
            <a:gsLst>
              <a:gs pos="56000">
                <a:schemeClr val="accent1">
                  <a:lumMod val="5000"/>
                  <a:lumOff val="95000"/>
                  <a:alpha val="34000"/>
                </a:schemeClr>
              </a:gs>
              <a:gs pos="32000">
                <a:schemeClr val="accent1">
                  <a:lumMod val="45000"/>
                  <a:lumOff val="55000"/>
                  <a:alpha val="34000"/>
                </a:schemeClr>
              </a:gs>
              <a:gs pos="83000">
                <a:schemeClr val="accent1">
                  <a:lumMod val="45000"/>
                  <a:lumOff val="55000"/>
                  <a:alpha val="34000"/>
                </a:schemeClr>
              </a:gs>
              <a:gs pos="100000">
                <a:schemeClr val="accent1">
                  <a:lumMod val="30000"/>
                  <a:lumOff val="70000"/>
                  <a:alpha val="34000"/>
                </a:schemeClr>
              </a:gs>
            </a:gsLst>
            <a:lin ang="8400000" scaled="0"/>
          </a:gra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11531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F34BCCE-B510-EA16-92A6-B36F4503B88E}"/>
              </a:ext>
            </a:extLst>
          </p:cNvPr>
          <p:cNvGrpSpPr/>
          <p:nvPr/>
        </p:nvGrpSpPr>
        <p:grpSpPr>
          <a:xfrm>
            <a:off x="8506893" y="6073871"/>
            <a:ext cx="7132320" cy="3611880"/>
            <a:chOff x="4500593" y="5052060"/>
            <a:chExt cx="14767560" cy="3621024"/>
          </a:xfrm>
          <a:blipFill dpi="0" rotWithShape="1">
            <a:blip r:embed="rId2">
              <a:alphaModFix amt="89000"/>
            </a:blip>
            <a:srcRect/>
            <a:stretch>
              <a:fillRect/>
            </a:stretch>
          </a:blipFill>
          <a:scene3d>
            <a:camera prst="isometricTopUp"/>
            <a:lightRig rig="threePt" dir="t"/>
          </a:scene3d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A2651-5C7E-9713-00F9-741B8490DF9F}"/>
                </a:ext>
              </a:extLst>
            </p:cNvPr>
            <p:cNvSpPr/>
            <p:nvPr/>
          </p:nvSpPr>
          <p:spPr>
            <a:xfrm>
              <a:off x="4500593" y="5052060"/>
              <a:ext cx="14767560" cy="3611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C936F5-6003-88FC-9DFF-CF07A05CFA24}"/>
                </a:ext>
              </a:extLst>
            </p:cNvPr>
            <p:cNvSpPr/>
            <p:nvPr/>
          </p:nvSpPr>
          <p:spPr>
            <a:xfrm>
              <a:off x="17896553" y="6295644"/>
              <a:ext cx="1371600" cy="2377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35AC9EA-C6E3-3BE0-136C-36C119475705}"/>
                </a:ext>
              </a:extLst>
            </p:cNvPr>
            <p:cNvGrpSpPr/>
            <p:nvPr/>
          </p:nvGrpSpPr>
          <p:grpSpPr>
            <a:xfrm>
              <a:off x="7975313" y="5052060"/>
              <a:ext cx="7498080" cy="3611880"/>
              <a:chOff x="7975313" y="5052060"/>
              <a:chExt cx="7498080" cy="3611880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C5FC44-FE3E-CBF0-0596-C4BE27164309}"/>
                  </a:ext>
                </a:extLst>
              </p:cNvPr>
              <p:cNvSpPr/>
              <p:nvPr/>
            </p:nvSpPr>
            <p:spPr>
              <a:xfrm>
                <a:off x="7975313" y="5052060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B9B5F6B-2589-7B65-46BA-55AD9D786445}"/>
                  </a:ext>
                </a:extLst>
              </p:cNvPr>
              <p:cNvSpPr/>
              <p:nvPr/>
            </p:nvSpPr>
            <p:spPr>
              <a:xfrm>
                <a:off x="11587193" y="5052060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DB8FF05-00F8-7609-1366-351B648DC36E}"/>
                  </a:ext>
                </a:extLst>
              </p:cNvPr>
              <p:cNvSpPr/>
              <p:nvPr/>
            </p:nvSpPr>
            <p:spPr>
              <a:xfrm>
                <a:off x="15244793" y="5052060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D6F56E-FD9D-9775-02AA-EF21A5314472}"/>
                  </a:ext>
                </a:extLst>
              </p:cNvPr>
              <p:cNvSpPr/>
              <p:nvPr/>
            </p:nvSpPr>
            <p:spPr>
              <a:xfrm>
                <a:off x="7975313" y="8590788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65CAB0D-2363-8CE3-9DE1-FA2A9FC4993A}"/>
                  </a:ext>
                </a:extLst>
              </p:cNvPr>
              <p:cNvSpPr/>
              <p:nvPr/>
            </p:nvSpPr>
            <p:spPr>
              <a:xfrm>
                <a:off x="11587193" y="8590788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FDB1B90-FDFD-D39B-6BB4-7D34E3221CF3}"/>
                  </a:ext>
                </a:extLst>
              </p:cNvPr>
              <p:cNvSpPr/>
              <p:nvPr/>
            </p:nvSpPr>
            <p:spPr>
              <a:xfrm>
                <a:off x="15244793" y="8590788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F8DACB-070C-28C0-CD06-F46688F7D5F3}"/>
                </a:ext>
              </a:extLst>
            </p:cNvPr>
            <p:cNvSpPr/>
            <p:nvPr/>
          </p:nvSpPr>
          <p:spPr>
            <a:xfrm flipH="1">
              <a:off x="14972840" y="6295644"/>
              <a:ext cx="543905" cy="1828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60AFD186-4DB1-40A2-42D4-7DCE0D579E0F}"/>
              </a:ext>
            </a:extLst>
          </p:cNvPr>
          <p:cNvSpPr/>
          <p:nvPr/>
        </p:nvSpPr>
        <p:spPr>
          <a:xfrm>
            <a:off x="13441253" y="4931242"/>
            <a:ext cx="1371600" cy="3566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22A952BC-DB76-8567-4494-7168F8B77B4C}"/>
              </a:ext>
            </a:extLst>
          </p:cNvPr>
          <p:cNvSpPr/>
          <p:nvPr/>
        </p:nvSpPr>
        <p:spPr>
          <a:xfrm>
            <a:off x="7234090" y="3631264"/>
            <a:ext cx="7132320" cy="38404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361A553-F737-0D7D-A594-7CF20533F423}"/>
              </a:ext>
            </a:extLst>
          </p:cNvPr>
          <p:cNvGrpSpPr/>
          <p:nvPr/>
        </p:nvGrpSpPr>
        <p:grpSpPr>
          <a:xfrm>
            <a:off x="8481071" y="7826836"/>
            <a:ext cx="983855" cy="3672445"/>
            <a:chOff x="2560278" y="3212434"/>
            <a:chExt cx="983855" cy="3672445"/>
          </a:xfrm>
          <a:scene3d>
            <a:camera prst="isometricTopUp"/>
            <a:lightRig rig="threePt" dir="t"/>
          </a:scene3d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FCF7651-A1E1-0A03-1CC4-F2CA45A2D48F}"/>
                </a:ext>
              </a:extLst>
            </p:cNvPr>
            <p:cNvGrpSpPr/>
            <p:nvPr/>
          </p:nvGrpSpPr>
          <p:grpSpPr>
            <a:xfrm rot="5400000">
              <a:off x="1215983" y="4556729"/>
              <a:ext cx="3672445" cy="983855"/>
              <a:chOff x="5935939" y="237953"/>
              <a:chExt cx="14885098" cy="983855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A144EE4-7F64-16BF-241C-255AD8305AE4}"/>
                  </a:ext>
                </a:extLst>
              </p:cNvPr>
              <p:cNvCxnSpPr/>
              <p:nvPr/>
            </p:nvCxnSpPr>
            <p:spPr>
              <a:xfrm>
                <a:off x="5941942" y="533389"/>
                <a:ext cx="14767559" cy="0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ECBB00B-28FE-D8E4-D3C5-DA24AF3E52A8}"/>
                  </a:ext>
                </a:extLst>
              </p:cNvPr>
              <p:cNvSpPr txBox="1"/>
              <p:nvPr/>
            </p:nvSpPr>
            <p:spPr>
              <a:xfrm>
                <a:off x="6053481" y="575477"/>
                <a:ext cx="147675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spc="250" dirty="0">
                    <a:latin typeface="Questrial" pitchFamily="2" charset="0"/>
                  </a:rPr>
                  <a:t>395 cm</a:t>
                </a:r>
                <a:endParaRPr lang="en-US" sz="5400" spc="250" dirty="0">
                  <a:latin typeface="Questrial" pitchFamily="2" charset="0"/>
                </a:endParaRP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77B044E-AA38-5FEA-F5B5-6DA336663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5939" y="250957"/>
                <a:ext cx="0" cy="590872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4A4D3BD-104E-EB95-5290-714B5644AB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12096" y="237953"/>
                <a:ext cx="0" cy="590872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EAA5381-7AB8-D09C-02A5-74E68D474D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35693" y="2916998"/>
              <a:ext cx="0" cy="59087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36B5E9EB-CB5D-619C-82DB-CFA6CB67AE92}"/>
              </a:ext>
            </a:extLst>
          </p:cNvPr>
          <p:cNvGrpSpPr/>
          <p:nvPr/>
        </p:nvGrpSpPr>
        <p:grpSpPr>
          <a:xfrm>
            <a:off x="10134075" y="8558199"/>
            <a:ext cx="7156157" cy="734925"/>
            <a:chOff x="11073531" y="8080640"/>
            <a:chExt cx="7156157" cy="73492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BA32D51-9486-1D15-E093-B69E6D5C7BA6}"/>
                </a:ext>
              </a:extLst>
            </p:cNvPr>
            <p:cNvGrpSpPr/>
            <p:nvPr/>
          </p:nvGrpSpPr>
          <p:grpSpPr>
            <a:xfrm>
              <a:off x="11073531" y="8080640"/>
              <a:ext cx="7156157" cy="603876"/>
              <a:chOff x="15613339" y="237953"/>
              <a:chExt cx="7156157" cy="603876"/>
            </a:xfrm>
            <a:scene3d>
              <a:camera prst="isometricTopUp"/>
              <a:lightRig rig="threePt" dir="t"/>
            </a:scene3d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048B3E7-8BB9-FC95-1261-E04863569FB3}"/>
                  </a:ext>
                </a:extLst>
              </p:cNvPr>
              <p:cNvCxnSpPr/>
              <p:nvPr/>
            </p:nvCxnSpPr>
            <p:spPr>
              <a:xfrm>
                <a:off x="15626679" y="527343"/>
                <a:ext cx="7132320" cy="0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473584D-594D-7B5A-F411-C67FDE265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13339" y="250957"/>
                <a:ext cx="0" cy="590872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82E463D-CCD2-A377-2EDF-F290125D0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69496" y="237953"/>
                <a:ext cx="0" cy="590872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1F7D646-15FC-14F1-5D91-029E13515F76}"/>
                </a:ext>
              </a:extLst>
            </p:cNvPr>
            <p:cNvSpPr txBox="1"/>
            <p:nvPr/>
          </p:nvSpPr>
          <p:spPr>
            <a:xfrm>
              <a:off x="13329931" y="8169234"/>
              <a:ext cx="3187362" cy="646331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spc="250" dirty="0">
                  <a:latin typeface="Questrial" pitchFamily="2" charset="0"/>
                </a:rPr>
                <a:t>780 cm</a:t>
              </a:r>
              <a:endParaRPr lang="en-US" sz="5400" spc="250" dirty="0">
                <a:latin typeface="Questrial" pitchFamily="2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21051945-D382-B35D-3403-9193841CCA70}"/>
              </a:ext>
            </a:extLst>
          </p:cNvPr>
          <p:cNvSpPr/>
          <p:nvPr/>
        </p:nvSpPr>
        <p:spPr>
          <a:xfrm flipH="1">
            <a:off x="7576979" y="5372220"/>
            <a:ext cx="704088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isometricTopUp"/>
            <a:lightRig rig="threePt" dir="t"/>
          </a:scene3d>
          <a:sp3d extrusionH="1841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E5B8005-3586-E5F6-B4E0-E56AA0160118}"/>
              </a:ext>
            </a:extLst>
          </p:cNvPr>
          <p:cNvSpPr/>
          <p:nvPr/>
        </p:nvSpPr>
        <p:spPr>
          <a:xfrm flipH="1">
            <a:off x="7969783" y="5833679"/>
            <a:ext cx="4343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isometricTopUp"/>
            <a:lightRig rig="threePt" dir="t"/>
          </a:scene3d>
          <a:sp3d extrusionH="1206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8DF7125-410A-5A2F-280C-C9E01C8461B7}"/>
              </a:ext>
            </a:extLst>
          </p:cNvPr>
          <p:cNvGrpSpPr/>
          <p:nvPr/>
        </p:nvGrpSpPr>
        <p:grpSpPr>
          <a:xfrm>
            <a:off x="12045241" y="5455104"/>
            <a:ext cx="2501822" cy="2098023"/>
            <a:chOff x="7346908" y="9364399"/>
            <a:chExt cx="2501822" cy="2098023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DA83530C-CB61-D224-A1F8-DE49A96BFEA9}"/>
                </a:ext>
              </a:extLst>
            </p:cNvPr>
            <p:cNvSpPr/>
            <p:nvPr/>
          </p:nvSpPr>
          <p:spPr>
            <a:xfrm flipH="1">
              <a:off x="7346908" y="9581471"/>
              <a:ext cx="1097280" cy="7315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2791157-4439-747B-91F5-E2DC39D87B77}"/>
                </a:ext>
              </a:extLst>
            </p:cNvPr>
            <p:cNvSpPr/>
            <p:nvPr/>
          </p:nvSpPr>
          <p:spPr>
            <a:xfrm flipH="1">
              <a:off x="8019930" y="9364399"/>
              <a:ext cx="1828800" cy="1371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647D1DF-64E3-91C0-74E9-485C441F2ADA}"/>
                </a:ext>
              </a:extLst>
            </p:cNvPr>
            <p:cNvSpPr/>
            <p:nvPr/>
          </p:nvSpPr>
          <p:spPr>
            <a:xfrm flipH="1">
              <a:off x="9269321" y="9831668"/>
              <a:ext cx="365760" cy="548640"/>
            </a:xfrm>
            <a:prstGeom prst="rect">
              <a:avLst/>
            </a:prstGeom>
            <a:solidFill>
              <a:srgbClr val="7C573C"/>
            </a:solidFill>
            <a:ln>
              <a:noFill/>
            </a:ln>
            <a:scene3d>
              <a:camera prst="isometricRightUp"/>
              <a:lightRig rig="threePt" dir="t">
                <a:rot lat="0" lon="0" rev="6600000"/>
              </a:lightRig>
            </a:scene3d>
            <a:sp3d extrusionH="1828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A3C30DF-93C6-5790-CFF5-DAA00AA829E3}"/>
                </a:ext>
              </a:extLst>
            </p:cNvPr>
            <p:cNvSpPr/>
            <p:nvPr/>
          </p:nvSpPr>
          <p:spPr>
            <a:xfrm flipH="1">
              <a:off x="9117100" y="10685182"/>
              <a:ext cx="543905" cy="777240"/>
            </a:xfrm>
            <a:prstGeom prst="rect">
              <a:avLst/>
            </a:prstGeom>
            <a:solidFill>
              <a:srgbClr val="7C573C"/>
            </a:solidFill>
            <a:ln>
              <a:noFill/>
            </a:ln>
            <a:scene3d>
              <a:camera prst="isometricRightUp"/>
              <a:lightRig rig="threePt" dir="t">
                <a:rot lat="0" lon="0" rev="6600000"/>
              </a:lightRig>
            </a:scene3d>
            <a:sp3d extrusionH="1841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7CD5F00F-4B0C-E017-2CFA-D86822B5FC21}"/>
                </a:ext>
              </a:extLst>
            </p:cNvPr>
            <p:cNvSpPr/>
            <p:nvPr/>
          </p:nvSpPr>
          <p:spPr>
            <a:xfrm flipH="1">
              <a:off x="8467358" y="9446881"/>
              <a:ext cx="548640" cy="1828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isometricTopUp"/>
              <a:lightRig rig="threePt" dir="t">
                <a:rot lat="0" lon="0" rev="6600000"/>
              </a:lightRig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A640B056-8D1F-4B55-51DF-950D0E3DD1EA}"/>
                </a:ext>
              </a:extLst>
            </p:cNvPr>
            <p:cNvGrpSpPr/>
            <p:nvPr/>
          </p:nvGrpSpPr>
          <p:grpSpPr>
            <a:xfrm>
              <a:off x="8771735" y="10065209"/>
              <a:ext cx="769069" cy="1040943"/>
              <a:chOff x="17727055" y="4574558"/>
              <a:chExt cx="769069" cy="1040943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E8115AA6-0369-4820-8FCB-F60C910C6517}"/>
                  </a:ext>
                </a:extLst>
              </p:cNvPr>
              <p:cNvSpPr/>
              <p:nvPr/>
            </p:nvSpPr>
            <p:spPr>
              <a:xfrm flipH="1">
                <a:off x="17855709" y="4774451"/>
                <a:ext cx="340216" cy="5331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scene3d>
                <a:camera prst="isometricTopUp"/>
                <a:lightRig rig="threePt" dir="t">
                  <a:rot lat="0" lon="0" rev="6600000"/>
                </a:lightRig>
              </a:scene3d>
              <a:sp3d>
                <a:bevelT w="152400" h="12065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2C6A2D67-8AFB-7DC2-9370-0672D7C4B4ED}"/>
                  </a:ext>
                </a:extLst>
              </p:cNvPr>
              <p:cNvSpPr/>
              <p:nvPr/>
            </p:nvSpPr>
            <p:spPr>
              <a:xfrm flipH="1">
                <a:off x="17727055" y="4574558"/>
                <a:ext cx="125649" cy="104094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scene3d>
                <a:camera prst="isometricTopUp"/>
                <a:lightRig rig="threePt" dir="t">
                  <a:rot lat="0" lon="0" rev="6600000"/>
                </a:lightRig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4D7A6B9-2E4A-76CB-8FFD-FE016FF4E1CA}"/>
                  </a:ext>
                </a:extLst>
              </p:cNvPr>
              <p:cNvSpPr/>
              <p:nvPr/>
            </p:nvSpPr>
            <p:spPr>
              <a:xfrm flipH="1">
                <a:off x="18025028" y="5113292"/>
                <a:ext cx="471096" cy="15264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scene3d>
                <a:camera prst="isometricTopUp"/>
                <a:lightRig rig="threePt" dir="t">
                  <a:rot lat="0" lon="0" rev="6600000"/>
                </a:lightRig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2CB5151-9D7D-7D14-D55B-5A9351F9EA97}"/>
                </a:ext>
              </a:extLst>
            </p:cNvPr>
            <p:cNvSpPr/>
            <p:nvPr/>
          </p:nvSpPr>
          <p:spPr>
            <a:xfrm flipH="1">
              <a:off x="7786713" y="10366044"/>
              <a:ext cx="543905" cy="777240"/>
            </a:xfrm>
            <a:prstGeom prst="rect">
              <a:avLst/>
            </a:prstGeom>
            <a:solidFill>
              <a:srgbClr val="7C573C"/>
            </a:solidFill>
            <a:ln>
              <a:noFill/>
            </a:ln>
            <a:scene3d>
              <a:camera prst="isometricRightUp"/>
              <a:lightRig rig="threePt" dir="t">
                <a:rot lat="0" lon="0" rev="6600000"/>
              </a:lightRig>
            </a:scene3d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414FA976-1907-CC64-2F7B-F94DB953162D}"/>
                </a:ext>
              </a:extLst>
            </p:cNvPr>
            <p:cNvSpPr/>
            <p:nvPr/>
          </p:nvSpPr>
          <p:spPr>
            <a:xfrm flipH="1">
              <a:off x="7604962" y="10059457"/>
              <a:ext cx="566928" cy="5029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isometricTopUp"/>
              <a:lightRig rig="threePt" dir="t">
                <a:rot lat="0" lon="0" rev="6600000"/>
              </a:lightRig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9F238958-47B2-E0FE-19AD-3E73E1D87EF7}"/>
                </a:ext>
              </a:extLst>
            </p:cNvPr>
            <p:cNvSpPr/>
            <p:nvPr/>
          </p:nvSpPr>
          <p:spPr>
            <a:xfrm flipH="1">
              <a:off x="7649062" y="9454582"/>
              <a:ext cx="731520" cy="548640"/>
            </a:xfrm>
            <a:prstGeom prst="rect">
              <a:avLst/>
            </a:prstGeom>
            <a:solidFill>
              <a:srgbClr val="7C573C"/>
            </a:solidFill>
            <a:ln>
              <a:noFill/>
            </a:ln>
            <a:scene3d>
              <a:camera prst="isometricRightUp"/>
              <a:lightRig rig="threePt" dir="t">
                <a:rot lat="0" lon="0" rev="6600000"/>
              </a:lightRig>
            </a:scene3d>
            <a:sp3d extrusionH="349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FAB05DEE-41F2-7066-149C-7976EF97656D}"/>
              </a:ext>
            </a:extLst>
          </p:cNvPr>
          <p:cNvGrpSpPr/>
          <p:nvPr/>
        </p:nvGrpSpPr>
        <p:grpSpPr>
          <a:xfrm>
            <a:off x="12828388" y="8859674"/>
            <a:ext cx="4645141" cy="3554952"/>
            <a:chOff x="14223965" y="8418822"/>
            <a:chExt cx="4645141" cy="355495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6C190FB-529A-02AA-74DA-275CF14D461A}"/>
                </a:ext>
              </a:extLst>
            </p:cNvPr>
            <p:cNvSpPr txBox="1"/>
            <p:nvPr/>
          </p:nvSpPr>
          <p:spPr>
            <a:xfrm>
              <a:off x="15647349" y="10482567"/>
              <a:ext cx="3221757" cy="954107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250" dirty="0">
                  <a:latin typeface="Questrial" pitchFamily="2" charset="0"/>
                </a:rPr>
                <a:t>BATHROOM</a:t>
              </a:r>
            </a:p>
            <a:p>
              <a:pPr algn="ctr"/>
              <a:r>
                <a:rPr lang="en-US" sz="2800" spc="250" dirty="0">
                  <a:latin typeface="Questrial" pitchFamily="2" charset="0"/>
                </a:rPr>
                <a:t>LVL 1</a:t>
              </a:r>
              <a:endParaRPr lang="en-US" sz="4400" spc="250" dirty="0">
                <a:latin typeface="Questrial" pitchFamily="2" charset="0"/>
              </a:endParaRPr>
            </a:p>
          </p:txBody>
        </p:sp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17756B66-9C94-21C8-59A9-62D15066C3FD}"/>
                </a:ext>
              </a:extLst>
            </p:cNvPr>
            <p:cNvGrpSpPr/>
            <p:nvPr/>
          </p:nvGrpSpPr>
          <p:grpSpPr>
            <a:xfrm>
              <a:off x="14223965" y="8418822"/>
              <a:ext cx="2946442" cy="3554952"/>
              <a:chOff x="14223965" y="8418822"/>
              <a:chExt cx="2946442" cy="355495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60AAD8D-4A69-318E-5D00-ED5B9615D66D}"/>
                  </a:ext>
                </a:extLst>
              </p:cNvPr>
              <p:cNvSpPr/>
              <p:nvPr/>
            </p:nvSpPr>
            <p:spPr>
              <a:xfrm>
                <a:off x="15101356" y="8583287"/>
                <a:ext cx="1371600" cy="2743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ECE76DF-0CE5-D7D9-4954-A011B94EC6D2}"/>
                  </a:ext>
                </a:extLst>
              </p:cNvPr>
              <p:cNvSpPr/>
              <p:nvPr/>
            </p:nvSpPr>
            <p:spPr>
              <a:xfrm>
                <a:off x="15102073" y="8418822"/>
                <a:ext cx="1371600" cy="27432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99EF6B69-E7F1-CFA3-7034-FC55EAC05F0A}"/>
                  </a:ext>
                </a:extLst>
              </p:cNvPr>
              <p:cNvGrpSpPr/>
              <p:nvPr/>
            </p:nvGrpSpPr>
            <p:grpSpPr>
              <a:xfrm>
                <a:off x="14223965" y="9229618"/>
                <a:ext cx="1093594" cy="2744156"/>
                <a:chOff x="2450541" y="3212434"/>
                <a:chExt cx="1093594" cy="4303556"/>
              </a:xfrm>
              <a:scene3d>
                <a:camera prst="isometricTopUp"/>
                <a:lightRig rig="threePt" dir="t"/>
              </a:scene3d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992025A-9A1C-75CB-D05F-E3D6DAFC2DCC}"/>
                    </a:ext>
                  </a:extLst>
                </p:cNvPr>
                <p:cNvGrpSpPr/>
                <p:nvPr/>
              </p:nvGrpSpPr>
              <p:grpSpPr>
                <a:xfrm rot="5400000">
                  <a:off x="845570" y="4817425"/>
                  <a:ext cx="4303536" cy="1093594"/>
                  <a:chOff x="5935939" y="237980"/>
                  <a:chExt cx="17442972" cy="1093594"/>
                </a:xfrm>
              </p:grpSpPr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6FE72482-BC12-AA75-9D86-E18FE3BEF8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4660423" y="-8185101"/>
                    <a:ext cx="0" cy="17436976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38D5B581-88D6-F8AC-8A34-332BF5D3F0CB}"/>
                      </a:ext>
                    </a:extLst>
                  </p:cNvPr>
                  <p:cNvSpPr txBox="1"/>
                  <p:nvPr/>
                </p:nvSpPr>
                <p:spPr>
                  <a:xfrm>
                    <a:off x="7476895" y="685243"/>
                    <a:ext cx="1476754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spc="250" dirty="0">
                        <a:latin typeface="Questrial" pitchFamily="2" charset="0"/>
                      </a:rPr>
                      <a:t>295 cm</a:t>
                    </a:r>
                    <a:endParaRPr lang="en-US" sz="5400" spc="250" dirty="0">
                      <a:latin typeface="Questrial" pitchFamily="2" charset="0"/>
                    </a:endParaRPr>
                  </a:p>
                </p:txBody>
              </p: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88333751-5380-1868-4F00-5B0ABB4E9E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35939" y="250957"/>
                    <a:ext cx="0" cy="590872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28204EAF-F672-8FBE-DA8A-ABBA3B7BC6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375847" y="237980"/>
                    <a:ext cx="0" cy="590872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DB299A55-0B69-329C-75C6-1CEAEA510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235693" y="2916998"/>
                  <a:ext cx="0" cy="590872"/>
                </a:xfrm>
                <a:prstGeom prst="line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BEC09F28-3C12-7F15-99EE-3FA874F9EB7F}"/>
                  </a:ext>
                </a:extLst>
              </p:cNvPr>
              <p:cNvGrpSpPr/>
              <p:nvPr/>
            </p:nvGrpSpPr>
            <p:grpSpPr>
              <a:xfrm>
                <a:off x="15280245" y="8570690"/>
                <a:ext cx="610186" cy="939533"/>
                <a:chOff x="14966745" y="8627565"/>
                <a:chExt cx="610186" cy="939533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B620899A-7EC9-13F8-A493-464AD50024EC}"/>
                    </a:ext>
                  </a:extLst>
                </p:cNvPr>
                <p:cNvSpPr/>
                <p:nvPr/>
              </p:nvSpPr>
              <p:spPr>
                <a:xfrm>
                  <a:off x="15455956" y="8627565"/>
                  <a:ext cx="120975" cy="46317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  <a:sp3d extrusionH="533400">
                  <a:bevelT w="31750" prst="riblet"/>
                  <a:bevelB w="15875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7945785-0758-42DF-D340-149C7363AD4F}"/>
                    </a:ext>
                  </a:extLst>
                </p:cNvPr>
                <p:cNvGrpSpPr/>
                <p:nvPr/>
              </p:nvGrpSpPr>
              <p:grpSpPr>
                <a:xfrm>
                  <a:off x="14966745" y="9103920"/>
                  <a:ext cx="576780" cy="463178"/>
                  <a:chOff x="14049611" y="9833881"/>
                  <a:chExt cx="657621" cy="528097"/>
                </a:xfrm>
                <a:solidFill>
                  <a:schemeClr val="bg2">
                    <a:lumMod val="90000"/>
                  </a:schemeClr>
                </a:solidFill>
                <a:scene3d>
                  <a:camera prst="isometricTopUp"/>
                  <a:lightRig rig="threePt" dir="t">
                    <a:rot lat="0" lon="0" rev="0"/>
                  </a:lightRig>
                </a:scene3d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942373A-4071-7FA5-CC68-733198157149}"/>
                      </a:ext>
                    </a:extLst>
                  </p:cNvPr>
                  <p:cNvSpPr/>
                  <p:nvPr/>
                </p:nvSpPr>
                <p:spPr>
                  <a:xfrm>
                    <a:off x="14230003" y="10106025"/>
                    <a:ext cx="75908" cy="7590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Flowchart: Delay 90">
                    <a:extLst>
                      <a:ext uri="{FF2B5EF4-FFF2-40B4-BE49-F238E27FC236}">
                        <a16:creationId xmlns:a16="http://schemas.microsoft.com/office/drawing/2014/main" id="{6755FA63-ACD5-476A-A64A-46302A79720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4049611" y="9833881"/>
                    <a:ext cx="657621" cy="528097"/>
                  </a:xfrm>
                  <a:prstGeom prst="flowChartDelay">
                    <a:avLst/>
                  </a:prstGeom>
                  <a:grpFill/>
                  <a:ln>
                    <a:noFill/>
                  </a:ln>
                  <a:sp3d>
                    <a:bevelB w="69850" h="3302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9" name="Block Arc 88">
                  <a:extLst>
                    <a:ext uri="{FF2B5EF4-FFF2-40B4-BE49-F238E27FC236}">
                      <a16:creationId xmlns:a16="http://schemas.microsoft.com/office/drawing/2014/main" id="{7C86C279-9D7C-88B5-FF38-DBE76D84A9F9}"/>
                    </a:ext>
                  </a:extLst>
                </p:cNvPr>
                <p:cNvSpPr/>
                <p:nvPr/>
              </p:nvSpPr>
              <p:spPr>
                <a:xfrm>
                  <a:off x="14979445" y="9066411"/>
                  <a:ext cx="544674" cy="455122"/>
                </a:xfrm>
                <a:prstGeom prst="blockArc">
                  <a:avLst>
                    <a:gd name="adj1" fmla="val 11612548"/>
                    <a:gd name="adj2" fmla="val 9975769"/>
                    <a:gd name="adj3" fmla="val 23501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  <a:sp3d>
                  <a:bevelT w="19050" h="31750"/>
                  <a:bevelB w="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25532846-CBAC-E789-214A-1959830941A4}"/>
                  </a:ext>
                </a:extLst>
              </p:cNvPr>
              <p:cNvGrpSpPr/>
              <p:nvPr/>
            </p:nvGrpSpPr>
            <p:grpSpPr>
              <a:xfrm>
                <a:off x="16045011" y="8800977"/>
                <a:ext cx="581781" cy="1093910"/>
                <a:chOff x="18913241" y="8442780"/>
                <a:chExt cx="581781" cy="1093910"/>
              </a:xfrm>
            </p:grpSpPr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074F02FC-12AB-622E-9098-DC16A61EE6F6}"/>
                    </a:ext>
                  </a:extLst>
                </p:cNvPr>
                <p:cNvSpPr/>
                <p:nvPr/>
              </p:nvSpPr>
              <p:spPr>
                <a:xfrm>
                  <a:off x="18913241" y="8713730"/>
                  <a:ext cx="351722" cy="82296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  <a:sp3d extrusionH="444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200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AA7ABFE0-F819-4653-7E5E-543C9D4DB62D}"/>
                    </a:ext>
                  </a:extLst>
                </p:cNvPr>
                <p:cNvSpPr/>
                <p:nvPr/>
              </p:nvSpPr>
              <p:spPr>
                <a:xfrm>
                  <a:off x="18971811" y="8442780"/>
                  <a:ext cx="523211" cy="640080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8400000" scaled="0"/>
                </a:gradFill>
                <a:ln>
                  <a:noFill/>
                </a:ln>
                <a:scene3d>
                  <a:camera prst="isometricLeftDown"/>
                  <a:lightRig rig="threePt" dir="t"/>
                </a:scene3d>
                <a:sp3d extrusionH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200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5A943042-D19B-E6AC-BF40-328223EF153F}"/>
                    </a:ext>
                  </a:extLst>
                </p:cNvPr>
                <p:cNvSpPr/>
                <p:nvPr/>
              </p:nvSpPr>
              <p:spPr>
                <a:xfrm>
                  <a:off x="18952058" y="8697529"/>
                  <a:ext cx="281509" cy="5543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  <a:sp3d>
                  <a:bevelT h="1524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200"/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CFCAD054-CA9E-12A0-055C-F9AA591729B7}"/>
                  </a:ext>
                </a:extLst>
              </p:cNvPr>
              <p:cNvGrpSpPr/>
              <p:nvPr/>
            </p:nvGrpSpPr>
            <p:grpSpPr>
              <a:xfrm>
                <a:off x="16468934" y="9019957"/>
                <a:ext cx="701473" cy="1250170"/>
                <a:chOff x="15494681" y="5887900"/>
                <a:chExt cx="701473" cy="1250170"/>
              </a:xfrm>
            </p:grpSpPr>
            <p:grpSp>
              <p:nvGrpSpPr>
                <p:cNvPr id="333" name="Group 332">
                  <a:extLst>
                    <a:ext uri="{FF2B5EF4-FFF2-40B4-BE49-F238E27FC236}">
                      <a16:creationId xmlns:a16="http://schemas.microsoft.com/office/drawing/2014/main" id="{35649F5B-23B1-643E-8D9E-A4687DBACEC0}"/>
                    </a:ext>
                  </a:extLst>
                </p:cNvPr>
                <p:cNvGrpSpPr/>
                <p:nvPr/>
              </p:nvGrpSpPr>
              <p:grpSpPr>
                <a:xfrm>
                  <a:off x="15499608" y="5910100"/>
                  <a:ext cx="696546" cy="1227970"/>
                  <a:chOff x="15518312" y="6012378"/>
                  <a:chExt cx="696546" cy="1227970"/>
                </a:xfrm>
              </p:grpSpPr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2D320C8B-CFE2-EE24-BD8D-CBA5E384B232}"/>
                      </a:ext>
                    </a:extLst>
                  </p:cNvPr>
                  <p:cNvSpPr/>
                  <p:nvPr/>
                </p:nvSpPr>
                <p:spPr>
                  <a:xfrm>
                    <a:off x="15852599" y="7103188"/>
                    <a:ext cx="27432" cy="13716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  <a:scene3d>
                    <a:camera prst="isometricLeftDown"/>
                    <a:lightRig rig="threePt" dir="t">
                      <a:rot lat="0" lon="0" rev="7200000"/>
                    </a:lightRig>
                  </a:scene3d>
                  <a:sp3d extrusionH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200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BF4AD535-A6C2-39F9-74F6-5B5A18A3D909}"/>
                      </a:ext>
                    </a:extLst>
                  </p:cNvPr>
                  <p:cNvSpPr/>
                  <p:nvPr/>
                </p:nvSpPr>
                <p:spPr>
                  <a:xfrm>
                    <a:off x="15852599" y="6714221"/>
                    <a:ext cx="27432" cy="13716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  <a:scene3d>
                    <a:camera prst="isometricLeftDown"/>
                    <a:lightRig rig="threePt" dir="t">
                      <a:rot lat="0" lon="0" rev="7200000"/>
                    </a:lightRig>
                  </a:scene3d>
                  <a:sp3d extrusionH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200"/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ED4C0CE3-312B-D059-46B5-E681D16D4C84}"/>
                      </a:ext>
                    </a:extLst>
                  </p:cNvPr>
                  <p:cNvSpPr/>
                  <p:nvPr/>
                </p:nvSpPr>
                <p:spPr>
                  <a:xfrm>
                    <a:off x="16187426" y="6912016"/>
                    <a:ext cx="27432" cy="13716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  <a:scene3d>
                    <a:camera prst="isometricLeftDown"/>
                    <a:lightRig rig="threePt" dir="t">
                      <a:rot lat="0" lon="0" rev="7200000"/>
                    </a:lightRig>
                  </a:scene3d>
                  <a:sp3d extrusionH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200"/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805F7237-E929-97DE-DABB-AAD67694D86A}"/>
                      </a:ext>
                    </a:extLst>
                  </p:cNvPr>
                  <p:cNvSpPr/>
                  <p:nvPr/>
                </p:nvSpPr>
                <p:spPr>
                  <a:xfrm>
                    <a:off x="15518312" y="6909681"/>
                    <a:ext cx="27432" cy="13716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  <a:scene3d>
                    <a:camera prst="isometricLeftDown"/>
                    <a:lightRig rig="threePt" dir="t">
                      <a:rot lat="0" lon="0" rev="7200000"/>
                    </a:lightRig>
                  </a:scene3d>
                  <a:sp3d extrusionH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200"/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A04FBF7D-683B-33FC-EEB6-20A5C859F438}"/>
                      </a:ext>
                    </a:extLst>
                  </p:cNvPr>
                  <p:cNvSpPr/>
                  <p:nvPr/>
                </p:nvSpPr>
                <p:spPr>
                  <a:xfrm>
                    <a:off x="15627643" y="6648497"/>
                    <a:ext cx="502920" cy="50292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  <a:scene3d>
                    <a:camera prst="isometricTopUp"/>
                    <a:lightRig rig="balanced" dir="t"/>
                  </a:scene3d>
                  <a:sp3d extrusionH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200"/>
                  </a:p>
                </p:txBody>
              </p:sp>
              <p:sp>
                <p:nvSpPr>
                  <p:cNvPr id="341" name="Rectangle: Rounded Corners 340">
                    <a:extLst>
                      <a:ext uri="{FF2B5EF4-FFF2-40B4-BE49-F238E27FC236}">
                        <a16:creationId xmlns:a16="http://schemas.microsoft.com/office/drawing/2014/main" id="{0182E869-74FE-A0B6-AFEE-C38CB402F2CF}"/>
                      </a:ext>
                    </a:extLst>
                  </p:cNvPr>
                  <p:cNvSpPr/>
                  <p:nvPr/>
                </p:nvSpPr>
                <p:spPr>
                  <a:xfrm>
                    <a:off x="15631450" y="6012378"/>
                    <a:ext cx="493776" cy="493776"/>
                  </a:xfrm>
                  <a:prstGeom prst="roundRect">
                    <a:avLst>
                      <a:gd name="adj" fmla="val 2521"/>
                    </a:avLst>
                  </a:prstGeom>
                  <a:solidFill>
                    <a:srgbClr val="9F9B9B"/>
                  </a:solidFill>
                  <a:ln>
                    <a:noFill/>
                  </a:ln>
                  <a:scene3d>
                    <a:camera prst="isometricTopUp"/>
                    <a:lightRig rig="balanced" dir="t">
                      <a:rot lat="0" lon="0" rev="3000000"/>
                    </a:lightRig>
                  </a:scene3d>
                  <a:sp3d extrusionH="698500"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200"/>
                  </a:p>
                </p:txBody>
              </p:sp>
            </p:grp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B09B2135-7127-342A-7882-D5FADA49C322}"/>
                    </a:ext>
                  </a:extLst>
                </p:cNvPr>
                <p:cNvSpPr/>
                <p:nvPr/>
              </p:nvSpPr>
              <p:spPr>
                <a:xfrm>
                  <a:off x="15638192" y="5887900"/>
                  <a:ext cx="457200" cy="457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cene3d>
                  <a:camera prst="isometricTopUp"/>
                  <a:lightRig rig="balanced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200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18790513-B357-BF41-5B92-FA2AB015844C}"/>
                    </a:ext>
                  </a:extLst>
                </p:cNvPr>
                <p:cNvSpPr/>
                <p:nvPr/>
              </p:nvSpPr>
              <p:spPr>
                <a:xfrm flipH="1">
                  <a:off x="15494681" y="6346537"/>
                  <a:ext cx="365760" cy="137160"/>
                </a:xfrm>
                <a:prstGeom prst="rect">
                  <a:avLst/>
                </a:prstGeom>
                <a:gradFill>
                  <a:gsLst>
                    <a:gs pos="56000">
                      <a:schemeClr val="accent1">
                        <a:lumMod val="5000"/>
                        <a:lumOff val="95000"/>
                        <a:alpha val="34000"/>
                      </a:schemeClr>
                    </a:gs>
                    <a:gs pos="32000">
                      <a:schemeClr val="accent1">
                        <a:lumMod val="45000"/>
                        <a:lumOff val="55000"/>
                        <a:alpha val="34000"/>
                      </a:schemeClr>
                    </a:gs>
                    <a:gs pos="83000">
                      <a:schemeClr val="accent1">
                        <a:lumMod val="45000"/>
                        <a:lumOff val="55000"/>
                        <a:alpha val="34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34000"/>
                      </a:schemeClr>
                    </a:gs>
                  </a:gsLst>
                  <a:lin ang="8400000" scaled="0"/>
                </a:gradFill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200"/>
                </a:p>
              </p:txBody>
            </p:sp>
          </p:grpSp>
        </p:grp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AA255B98-7EF5-B1F0-6FFB-5C7C076F28E5}"/>
              </a:ext>
            </a:extLst>
          </p:cNvPr>
          <p:cNvGrpSpPr/>
          <p:nvPr/>
        </p:nvGrpSpPr>
        <p:grpSpPr>
          <a:xfrm>
            <a:off x="11737038" y="6283332"/>
            <a:ext cx="807775" cy="1253540"/>
            <a:chOff x="7805759" y="5344308"/>
            <a:chExt cx="807775" cy="1253540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10A29F71-11EC-0518-8211-907149DF6BBC}"/>
                </a:ext>
              </a:extLst>
            </p:cNvPr>
            <p:cNvSpPr/>
            <p:nvPr/>
          </p:nvSpPr>
          <p:spPr>
            <a:xfrm flipH="1">
              <a:off x="8083794" y="5344308"/>
              <a:ext cx="502920" cy="1234440"/>
            </a:xfrm>
            <a:prstGeom prst="rect">
              <a:avLst/>
            </a:prstGeom>
            <a:solidFill>
              <a:srgbClr val="4C5E78"/>
            </a:solidFill>
            <a:ln>
              <a:noFill/>
            </a:ln>
            <a:scene3d>
              <a:camera prst="isometricRightUp"/>
              <a:lightRig rig="threePt" dir="t"/>
            </a:scene3d>
            <a:sp3d extrusionH="419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2E27E1DB-2EF1-B07A-B7C7-0ACA790B1218}"/>
                </a:ext>
              </a:extLst>
            </p:cNvPr>
            <p:cNvSpPr/>
            <p:nvPr/>
          </p:nvSpPr>
          <p:spPr>
            <a:xfrm flipH="1">
              <a:off x="7805759" y="5363408"/>
              <a:ext cx="411480" cy="1234440"/>
            </a:xfrm>
            <a:prstGeom prst="rect">
              <a:avLst/>
            </a:prstGeom>
            <a:solidFill>
              <a:srgbClr val="404F64">
                <a:alpha val="97255"/>
              </a:srgb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BD4FE202-9AC5-C9C5-DF22-A6893072AFB4}"/>
                </a:ext>
              </a:extLst>
            </p:cNvPr>
            <p:cNvSpPr/>
            <p:nvPr/>
          </p:nvSpPr>
          <p:spPr>
            <a:xfrm flipH="1">
              <a:off x="8127628" y="5813673"/>
              <a:ext cx="484632" cy="749808"/>
            </a:xfrm>
            <a:prstGeom prst="rect">
              <a:avLst/>
            </a:prstGeom>
            <a:solidFill>
              <a:srgbClr val="485B78"/>
            </a:solidFill>
            <a:ln>
              <a:noFill/>
            </a:ln>
            <a:scene3d>
              <a:camera prst="isometricRightUp"/>
              <a:lightRig rig="threePt" dir="t">
                <a:rot lat="0" lon="0" rev="4200000"/>
              </a:lightRig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0C96EA16-D435-A495-DE21-C02DAF961728}"/>
                </a:ext>
              </a:extLst>
            </p:cNvPr>
            <p:cNvSpPr/>
            <p:nvPr/>
          </p:nvSpPr>
          <p:spPr>
            <a:xfrm flipH="1">
              <a:off x="8128902" y="5420133"/>
              <a:ext cx="484632" cy="457200"/>
            </a:xfrm>
            <a:prstGeom prst="rect">
              <a:avLst/>
            </a:prstGeom>
            <a:solidFill>
              <a:srgbClr val="485B78"/>
            </a:solidFill>
            <a:ln>
              <a:noFill/>
            </a:ln>
            <a:scene3d>
              <a:camera prst="isometricRightUp"/>
              <a:lightRig rig="threePt" dir="t">
                <a:rot lat="0" lon="0" rev="4200000"/>
              </a:lightRig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sp>
        <p:nvSpPr>
          <p:cNvPr id="372" name="Rectangle 371">
            <a:extLst>
              <a:ext uri="{FF2B5EF4-FFF2-40B4-BE49-F238E27FC236}">
                <a16:creationId xmlns:a16="http://schemas.microsoft.com/office/drawing/2014/main" id="{86CD904C-F552-63D3-578D-A9DD1BB79096}"/>
              </a:ext>
            </a:extLst>
          </p:cNvPr>
          <p:cNvSpPr/>
          <p:nvPr/>
        </p:nvSpPr>
        <p:spPr>
          <a:xfrm>
            <a:off x="11298796" y="6155988"/>
            <a:ext cx="2468880" cy="2651760"/>
          </a:xfrm>
          <a:prstGeom prst="rect">
            <a:avLst/>
          </a:prstGeom>
          <a:gradFill>
            <a:gsLst>
              <a:gs pos="56000">
                <a:schemeClr val="accent1">
                  <a:lumMod val="5000"/>
                  <a:lumOff val="95000"/>
                  <a:alpha val="34000"/>
                </a:schemeClr>
              </a:gs>
              <a:gs pos="32000">
                <a:schemeClr val="accent1">
                  <a:lumMod val="45000"/>
                  <a:lumOff val="55000"/>
                  <a:alpha val="34000"/>
                </a:schemeClr>
              </a:gs>
              <a:gs pos="83000">
                <a:schemeClr val="accent1">
                  <a:lumMod val="45000"/>
                  <a:lumOff val="55000"/>
                  <a:alpha val="34000"/>
                </a:schemeClr>
              </a:gs>
              <a:gs pos="100000">
                <a:schemeClr val="accent1">
                  <a:lumMod val="30000"/>
                  <a:lumOff val="70000"/>
                  <a:alpha val="34000"/>
                </a:schemeClr>
              </a:gs>
            </a:gsLst>
            <a:lin ang="8400000" scaled="0"/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6B5FF282-5084-5F8E-B110-10D1C79709C0}"/>
              </a:ext>
            </a:extLst>
          </p:cNvPr>
          <p:cNvSpPr/>
          <p:nvPr/>
        </p:nvSpPr>
        <p:spPr>
          <a:xfrm flipH="1">
            <a:off x="8146466" y="7094123"/>
            <a:ext cx="914400" cy="1874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isometricLeftDown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438" name="Parallelogram 437">
            <a:extLst>
              <a:ext uri="{FF2B5EF4-FFF2-40B4-BE49-F238E27FC236}">
                <a16:creationId xmlns:a16="http://schemas.microsoft.com/office/drawing/2014/main" id="{0DEDE3D9-FEB2-6269-3C1D-F205D2BD4FAC}"/>
              </a:ext>
            </a:extLst>
          </p:cNvPr>
          <p:cNvSpPr/>
          <p:nvPr/>
        </p:nvSpPr>
        <p:spPr>
          <a:xfrm rot="5400000" flipV="1">
            <a:off x="9329813" y="7240068"/>
            <a:ext cx="1674824" cy="608018"/>
          </a:xfrm>
          <a:prstGeom prst="parallelogram">
            <a:avLst>
              <a:gd name="adj" fmla="val 563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BC91EE47-8193-4470-BE2C-A0538CC93C95}"/>
              </a:ext>
            </a:extLst>
          </p:cNvPr>
          <p:cNvGrpSpPr/>
          <p:nvPr/>
        </p:nvGrpSpPr>
        <p:grpSpPr>
          <a:xfrm>
            <a:off x="9681743" y="7382588"/>
            <a:ext cx="1398494" cy="914400"/>
            <a:chOff x="7975313" y="5052060"/>
            <a:chExt cx="11292840" cy="3621024"/>
          </a:xfrm>
          <a:blipFill dpi="0" rotWithShape="1">
            <a:blip r:embed="rId2">
              <a:alphaModFix amt="67000"/>
            </a:blip>
            <a:srcRect/>
            <a:stretch>
              <a:fillRect/>
            </a:stretch>
          </a:blipFill>
          <a:scene3d>
            <a:camera prst="isometricTopUp"/>
            <a:lightRig rig="threePt" dir="t"/>
          </a:scene3d>
        </p:grpSpPr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A1C24837-4230-84C9-C4AB-04819605DB00}"/>
                </a:ext>
              </a:extLst>
            </p:cNvPr>
            <p:cNvSpPr/>
            <p:nvPr/>
          </p:nvSpPr>
          <p:spPr>
            <a:xfrm>
              <a:off x="17896553" y="6295644"/>
              <a:ext cx="1371600" cy="2377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1C6972D-8243-D193-948C-80365B06F45C}"/>
                </a:ext>
              </a:extLst>
            </p:cNvPr>
            <p:cNvGrpSpPr/>
            <p:nvPr/>
          </p:nvGrpSpPr>
          <p:grpSpPr>
            <a:xfrm>
              <a:off x="7975313" y="5052060"/>
              <a:ext cx="7498080" cy="3611880"/>
              <a:chOff x="7975313" y="5052060"/>
              <a:chExt cx="7498080" cy="3611880"/>
            </a:xfrm>
            <a:grpFill/>
          </p:grpSpPr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7BBFCA46-3DB9-54A1-D16C-4C54333C05A6}"/>
                  </a:ext>
                </a:extLst>
              </p:cNvPr>
              <p:cNvSpPr/>
              <p:nvPr/>
            </p:nvSpPr>
            <p:spPr>
              <a:xfrm>
                <a:off x="7975313" y="5052060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6316AAA8-76DC-48F4-0C73-9A22984BC08E}"/>
                  </a:ext>
                </a:extLst>
              </p:cNvPr>
              <p:cNvSpPr/>
              <p:nvPr/>
            </p:nvSpPr>
            <p:spPr>
              <a:xfrm>
                <a:off x="11587193" y="5052060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B32815EC-9F8A-D360-E8FC-4F25DACB413F}"/>
                  </a:ext>
                </a:extLst>
              </p:cNvPr>
              <p:cNvSpPr/>
              <p:nvPr/>
            </p:nvSpPr>
            <p:spPr>
              <a:xfrm>
                <a:off x="15244793" y="5052060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979AA938-BA9A-0308-4A28-CD187E287897}"/>
                  </a:ext>
                </a:extLst>
              </p:cNvPr>
              <p:cNvSpPr/>
              <p:nvPr/>
            </p:nvSpPr>
            <p:spPr>
              <a:xfrm>
                <a:off x="7975313" y="8590788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22482CFD-F237-25BF-E03A-96E1677EC313}"/>
                  </a:ext>
                </a:extLst>
              </p:cNvPr>
              <p:cNvSpPr/>
              <p:nvPr/>
            </p:nvSpPr>
            <p:spPr>
              <a:xfrm>
                <a:off x="11587193" y="8590788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4E3944D1-C80F-CDC2-4E9B-580C3CA14EF3}"/>
                  </a:ext>
                </a:extLst>
              </p:cNvPr>
              <p:cNvSpPr/>
              <p:nvPr/>
            </p:nvSpPr>
            <p:spPr>
              <a:xfrm>
                <a:off x="15244793" y="8590788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</p:grp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B80C2171-65A6-BA47-F2D5-77A44F70A3BE}"/>
                </a:ext>
              </a:extLst>
            </p:cNvPr>
            <p:cNvSpPr/>
            <p:nvPr/>
          </p:nvSpPr>
          <p:spPr>
            <a:xfrm flipH="1">
              <a:off x="14972840" y="6295644"/>
              <a:ext cx="543905" cy="1828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sp>
        <p:nvSpPr>
          <p:cNvPr id="455" name="Rectangle 454">
            <a:extLst>
              <a:ext uri="{FF2B5EF4-FFF2-40B4-BE49-F238E27FC236}">
                <a16:creationId xmlns:a16="http://schemas.microsoft.com/office/drawing/2014/main" id="{D0D45999-4596-0536-5A78-3FB8E7643494}"/>
              </a:ext>
            </a:extLst>
          </p:cNvPr>
          <p:cNvSpPr/>
          <p:nvPr/>
        </p:nvSpPr>
        <p:spPr>
          <a:xfrm>
            <a:off x="9077728" y="7744249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C7D73883-F834-7F82-48A4-49C6D0EFDBA9}"/>
              </a:ext>
            </a:extLst>
          </p:cNvPr>
          <p:cNvSpPr/>
          <p:nvPr/>
        </p:nvSpPr>
        <p:spPr>
          <a:xfrm>
            <a:off x="10350486" y="7043008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6ED28F63-CF83-1A34-35B1-669F752EDEAF}"/>
              </a:ext>
            </a:extLst>
          </p:cNvPr>
          <p:cNvSpPr/>
          <p:nvPr/>
        </p:nvSpPr>
        <p:spPr>
          <a:xfrm>
            <a:off x="9251437" y="7382588"/>
            <a:ext cx="1828800" cy="912091"/>
          </a:xfrm>
          <a:prstGeom prst="rect">
            <a:avLst/>
          </a:prstGeom>
          <a:blipFill dpi="0" rotWithShape="1">
            <a:blip r:embed="rId2">
              <a:alphaModFix amt="89000"/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3420A479-6E47-8C31-0146-BDB205D988D5}"/>
              </a:ext>
            </a:extLst>
          </p:cNvPr>
          <p:cNvGrpSpPr/>
          <p:nvPr/>
        </p:nvGrpSpPr>
        <p:grpSpPr>
          <a:xfrm>
            <a:off x="10541259" y="6981065"/>
            <a:ext cx="1280160" cy="876334"/>
            <a:chOff x="12986330" y="7613794"/>
            <a:chExt cx="1005840" cy="876334"/>
          </a:xfrm>
        </p:grpSpPr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3F333818-3B0F-AEB6-4E32-EDB46219E132}"/>
                </a:ext>
              </a:extLst>
            </p:cNvPr>
            <p:cNvSpPr/>
            <p:nvPr/>
          </p:nvSpPr>
          <p:spPr>
            <a:xfrm>
              <a:off x="13835893" y="7613794"/>
              <a:ext cx="27432" cy="347472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TopUp"/>
              <a:lightRig rig="threePt" dir="t"/>
            </a:scene3d>
            <a:sp3d extrusionH="476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F7C0042D-4501-17D6-3E58-E9AC9ADF08B5}"/>
                </a:ext>
              </a:extLst>
            </p:cNvPr>
            <p:cNvSpPr/>
            <p:nvPr/>
          </p:nvSpPr>
          <p:spPr>
            <a:xfrm>
              <a:off x="12986330" y="7855275"/>
              <a:ext cx="1005840" cy="365760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TopUp"/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0733B302-F8FB-6002-36D6-C168BC308C1B}"/>
                </a:ext>
              </a:extLst>
            </p:cNvPr>
            <p:cNvSpPr/>
            <p:nvPr/>
          </p:nvSpPr>
          <p:spPr>
            <a:xfrm>
              <a:off x="13125968" y="8133512"/>
              <a:ext cx="27432" cy="356616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TopUp"/>
              <a:lightRig rig="threePt" dir="t"/>
            </a:scene3d>
            <a:sp3d extrusionH="482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sp>
        <p:nvSpPr>
          <p:cNvPr id="483" name="Rectangle 482">
            <a:extLst>
              <a:ext uri="{FF2B5EF4-FFF2-40B4-BE49-F238E27FC236}">
                <a16:creationId xmlns:a16="http://schemas.microsoft.com/office/drawing/2014/main" id="{104A0DB8-EBD0-CF55-712E-0279B8179F8F}"/>
              </a:ext>
            </a:extLst>
          </p:cNvPr>
          <p:cNvSpPr/>
          <p:nvPr/>
        </p:nvSpPr>
        <p:spPr>
          <a:xfrm flipH="1">
            <a:off x="10724248" y="6926670"/>
            <a:ext cx="854885" cy="5133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isometricRightUp"/>
            <a:lightRig rig="threePt" dir="t">
              <a:rot lat="0" lon="0" rev="5400000"/>
            </a:lightRig>
          </a:scene3d>
          <a:sp3d contourW="57150">
            <a:bevelT w="50800" h="254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530F6239-56A4-2087-855F-B4802276303A}"/>
              </a:ext>
            </a:extLst>
          </p:cNvPr>
          <p:cNvGrpSpPr/>
          <p:nvPr/>
        </p:nvGrpSpPr>
        <p:grpSpPr>
          <a:xfrm>
            <a:off x="9703534" y="6714158"/>
            <a:ext cx="921830" cy="1622947"/>
            <a:chOff x="5574760" y="6142732"/>
            <a:chExt cx="921830" cy="1622947"/>
          </a:xfrm>
          <a:scene3d>
            <a:camera prst="isometricRightUp"/>
            <a:lightRig rig="threePt" dir="t"/>
          </a:scene3d>
        </p:grpSpPr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9F1E759B-501D-841C-C596-DBB8B53737AB}"/>
                </a:ext>
              </a:extLst>
            </p:cNvPr>
            <p:cNvSpPr/>
            <p:nvPr/>
          </p:nvSpPr>
          <p:spPr>
            <a:xfrm>
              <a:off x="6411181" y="6143813"/>
              <a:ext cx="85409" cy="1621866"/>
            </a:xfrm>
            <a:prstGeom prst="rect">
              <a:avLst/>
            </a:prstGeom>
            <a:solidFill>
              <a:srgbClr val="6D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FED54390-3430-2606-B4C3-5D03239F210A}"/>
                </a:ext>
              </a:extLst>
            </p:cNvPr>
            <p:cNvSpPr/>
            <p:nvPr/>
          </p:nvSpPr>
          <p:spPr>
            <a:xfrm>
              <a:off x="5574760" y="6142732"/>
              <a:ext cx="85409" cy="1621866"/>
            </a:xfrm>
            <a:prstGeom prst="rect">
              <a:avLst/>
            </a:prstGeom>
            <a:solidFill>
              <a:srgbClr val="6D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E291B0B7-6510-FA57-199A-423C71B7CA72}"/>
                </a:ext>
              </a:extLst>
            </p:cNvPr>
            <p:cNvSpPr/>
            <p:nvPr/>
          </p:nvSpPr>
          <p:spPr>
            <a:xfrm rot="16200000">
              <a:off x="5990442" y="5788519"/>
              <a:ext cx="66488" cy="777074"/>
            </a:xfrm>
            <a:prstGeom prst="rect">
              <a:avLst/>
            </a:prstGeom>
            <a:solidFill>
              <a:srgbClr val="6D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9" name="Rectangle 528">
            <a:extLst>
              <a:ext uri="{FF2B5EF4-FFF2-40B4-BE49-F238E27FC236}">
                <a16:creationId xmlns:a16="http://schemas.microsoft.com/office/drawing/2014/main" id="{86772CC7-BEFE-9924-E42A-95BDAFFA1B1F}"/>
              </a:ext>
            </a:extLst>
          </p:cNvPr>
          <p:cNvSpPr/>
          <p:nvPr/>
        </p:nvSpPr>
        <p:spPr>
          <a:xfrm>
            <a:off x="9169490" y="7568367"/>
            <a:ext cx="673319" cy="8656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54BFD0B2-0007-7CCD-2323-675BBD7A1F65}"/>
              </a:ext>
            </a:extLst>
          </p:cNvPr>
          <p:cNvGrpSpPr/>
          <p:nvPr/>
        </p:nvGrpSpPr>
        <p:grpSpPr>
          <a:xfrm>
            <a:off x="8885130" y="4911566"/>
            <a:ext cx="3585121" cy="2192075"/>
            <a:chOff x="9824586" y="4434007"/>
            <a:chExt cx="3585121" cy="2192075"/>
          </a:xfrm>
        </p:grpSpPr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E90CDF02-3A06-CAC5-EEC8-CCA2969685F4}"/>
                </a:ext>
              </a:extLst>
            </p:cNvPr>
            <p:cNvGrpSpPr/>
            <p:nvPr/>
          </p:nvGrpSpPr>
          <p:grpSpPr>
            <a:xfrm>
              <a:off x="9824586" y="5183210"/>
              <a:ext cx="3585121" cy="1442872"/>
              <a:chOff x="9869475" y="5250104"/>
              <a:chExt cx="3585121" cy="1442872"/>
            </a:xfrm>
          </p:grpSpPr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E12288E8-E3A9-468F-337C-1D8DCAA96E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69475" y="5764722"/>
                <a:ext cx="3566160" cy="3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isometricRightUp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643772B8-B5CE-8441-E708-55A6915D58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8691" y="5961456"/>
                <a:ext cx="13004" cy="731520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AF011A58-DBDC-F4EE-230E-206B404CF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8436" y="5418086"/>
                <a:ext cx="3566160" cy="3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isometricRightUp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F3E0B7EC-BADE-6EF5-8D2F-3E19B48203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8436" y="5250104"/>
                <a:ext cx="3566160" cy="3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isometricRightUp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CBD8BA11-6099-4D2E-695C-55CA45E9A4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4534" y="5592486"/>
                <a:ext cx="3566160" cy="3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isometricRightUp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01860A86-C64F-E0CC-D890-F6CC74930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65929" y="4434007"/>
              <a:ext cx="13004" cy="73152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5F4CE59C-13EA-3262-905A-64C889BCB117}"/>
              </a:ext>
            </a:extLst>
          </p:cNvPr>
          <p:cNvGrpSpPr/>
          <p:nvPr/>
        </p:nvGrpSpPr>
        <p:grpSpPr>
          <a:xfrm flipH="1">
            <a:off x="9401332" y="6439086"/>
            <a:ext cx="1428899" cy="3074777"/>
            <a:chOff x="5481706" y="4564419"/>
            <a:chExt cx="1436908" cy="3074777"/>
          </a:xfrm>
        </p:grpSpPr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A18802AA-3F93-3899-77D9-407B77A630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706" y="6907676"/>
              <a:ext cx="13004" cy="73152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  <a:alpha val="5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2CEB6E5-6F1D-704E-8861-80A0054FA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5402" y="4729831"/>
              <a:ext cx="1413212" cy="2341868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  <a:alpha val="5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DB87595-CEEB-8476-FB8B-1A439A6085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0160" y="5082891"/>
              <a:ext cx="1413211" cy="2341868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  <a:alpha val="5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F8D31EC2-5E3A-A811-25CB-9F2A77ABF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7779" y="4906361"/>
              <a:ext cx="1413211" cy="2341868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  <a:alpha val="5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B12284F-2745-353D-4C75-7ACBD32972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7095" y="4564419"/>
              <a:ext cx="1413211" cy="2341868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  <a:alpha val="5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BD573C1F-D7FD-B8C2-4A4A-46BA583208CA}"/>
              </a:ext>
            </a:extLst>
          </p:cNvPr>
          <p:cNvGrpSpPr/>
          <p:nvPr/>
        </p:nvGrpSpPr>
        <p:grpSpPr>
          <a:xfrm>
            <a:off x="8930172" y="6914326"/>
            <a:ext cx="1914796" cy="2861201"/>
            <a:chOff x="19969304" y="6474303"/>
            <a:chExt cx="1914796" cy="2861201"/>
          </a:xfrm>
        </p:grpSpPr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3CEB1366-5C2E-2291-7867-89794245246D}"/>
                </a:ext>
              </a:extLst>
            </p:cNvPr>
            <p:cNvSpPr/>
            <p:nvPr/>
          </p:nvSpPr>
          <p:spPr>
            <a:xfrm rot="5280000">
              <a:off x="19517448" y="7882044"/>
              <a:ext cx="2861201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isometricTopUp"/>
              <a:lightRig rig="threePt" dir="t">
                <a:rot lat="0" lon="0" rev="1200000"/>
              </a:lightRig>
            </a:scene3d>
            <a:sp3d extrusionH="82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476D1C85-E343-BDD9-AAB7-A82AD4DC643F}"/>
                </a:ext>
              </a:extLst>
            </p:cNvPr>
            <p:cNvSpPr/>
            <p:nvPr/>
          </p:nvSpPr>
          <p:spPr>
            <a:xfrm>
              <a:off x="20118836" y="7015632"/>
              <a:ext cx="640080" cy="219456"/>
            </a:xfrm>
            <a:prstGeom prst="rect">
              <a:avLst/>
            </a:prstGeom>
            <a:solidFill>
              <a:srgbClr val="AE7E5A"/>
            </a:solidFill>
            <a:ln>
              <a:noFill/>
            </a:ln>
            <a:scene3d>
              <a:camera prst="isometricTopUp"/>
              <a:lightRig rig="threePt" dir="t"/>
            </a:scene3d>
            <a:sp3d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F56DF771-CC0F-763C-67D9-5CB1C56A475D}"/>
                </a:ext>
              </a:extLst>
            </p:cNvPr>
            <p:cNvSpPr/>
            <p:nvPr/>
          </p:nvSpPr>
          <p:spPr>
            <a:xfrm>
              <a:off x="20274260" y="7257080"/>
              <a:ext cx="640080" cy="219456"/>
            </a:xfrm>
            <a:prstGeom prst="rect">
              <a:avLst/>
            </a:prstGeom>
            <a:solidFill>
              <a:srgbClr val="AE7E5A"/>
            </a:solidFill>
            <a:ln>
              <a:noFill/>
            </a:ln>
            <a:scene3d>
              <a:camera prst="isometricTopUp"/>
              <a:lightRig rig="threePt" dir="t"/>
            </a:scene3d>
            <a:sp3d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EDAC4632-1F0E-6168-FD8C-2A243495B6C6}"/>
                </a:ext>
              </a:extLst>
            </p:cNvPr>
            <p:cNvSpPr/>
            <p:nvPr/>
          </p:nvSpPr>
          <p:spPr>
            <a:xfrm>
              <a:off x="20423795" y="7506659"/>
              <a:ext cx="640080" cy="219456"/>
            </a:xfrm>
            <a:prstGeom prst="rect">
              <a:avLst/>
            </a:prstGeom>
            <a:solidFill>
              <a:srgbClr val="AE7E5A"/>
            </a:solidFill>
            <a:ln>
              <a:noFill/>
            </a:ln>
            <a:scene3d>
              <a:camera prst="isometricTopUp"/>
              <a:lightRig rig="threePt" dir="t"/>
            </a:scene3d>
            <a:sp3d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8E24C05D-840A-CFBC-D89C-09F74C0CB936}"/>
                </a:ext>
              </a:extLst>
            </p:cNvPr>
            <p:cNvSpPr/>
            <p:nvPr/>
          </p:nvSpPr>
          <p:spPr>
            <a:xfrm>
              <a:off x="20585792" y="7761072"/>
              <a:ext cx="640080" cy="219456"/>
            </a:xfrm>
            <a:prstGeom prst="rect">
              <a:avLst/>
            </a:prstGeom>
            <a:solidFill>
              <a:srgbClr val="AE7E5A"/>
            </a:solidFill>
            <a:ln>
              <a:noFill/>
            </a:ln>
            <a:scene3d>
              <a:camera prst="isometricTopUp"/>
              <a:lightRig rig="threePt" dir="t"/>
            </a:scene3d>
            <a:sp3d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32169717-71E4-0640-8779-9FE87539D086}"/>
                </a:ext>
              </a:extLst>
            </p:cNvPr>
            <p:cNvSpPr/>
            <p:nvPr/>
          </p:nvSpPr>
          <p:spPr>
            <a:xfrm>
              <a:off x="20745336" y="8024417"/>
              <a:ext cx="640080" cy="219456"/>
            </a:xfrm>
            <a:prstGeom prst="rect">
              <a:avLst/>
            </a:prstGeom>
            <a:solidFill>
              <a:srgbClr val="AE7E5A"/>
            </a:solidFill>
            <a:ln>
              <a:noFill/>
            </a:ln>
            <a:scene3d>
              <a:camera prst="isometricTopUp"/>
              <a:lightRig rig="threePt" dir="t"/>
            </a:scene3d>
            <a:sp3d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508C19E2-99C5-A9D3-18BB-7FA43677F930}"/>
                </a:ext>
              </a:extLst>
            </p:cNvPr>
            <p:cNvSpPr/>
            <p:nvPr/>
          </p:nvSpPr>
          <p:spPr>
            <a:xfrm>
              <a:off x="20902472" y="8272773"/>
              <a:ext cx="640080" cy="219456"/>
            </a:xfrm>
            <a:prstGeom prst="rect">
              <a:avLst/>
            </a:prstGeom>
            <a:solidFill>
              <a:srgbClr val="AE7E5A"/>
            </a:solidFill>
            <a:ln>
              <a:noFill/>
            </a:ln>
            <a:scene3d>
              <a:camera prst="isometricTopUp"/>
              <a:lightRig rig="threePt" dir="t"/>
            </a:scene3d>
            <a:sp3d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1BF9EF2E-9EE2-4B36-861F-475F2D4A7B95}"/>
                </a:ext>
              </a:extLst>
            </p:cNvPr>
            <p:cNvSpPr/>
            <p:nvPr/>
          </p:nvSpPr>
          <p:spPr>
            <a:xfrm>
              <a:off x="21073305" y="8531203"/>
              <a:ext cx="640080" cy="219456"/>
            </a:xfrm>
            <a:prstGeom prst="rect">
              <a:avLst/>
            </a:prstGeom>
            <a:solidFill>
              <a:srgbClr val="AE7E5A"/>
            </a:solidFill>
            <a:ln>
              <a:noFill/>
            </a:ln>
            <a:scene3d>
              <a:camera prst="isometricTopUp"/>
              <a:lightRig rig="threePt" dir="t"/>
            </a:scene3d>
            <a:sp3d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EE77188C-CA3F-74DF-5652-EEC9EF328D45}"/>
                </a:ext>
              </a:extLst>
            </p:cNvPr>
            <p:cNvSpPr/>
            <p:nvPr/>
          </p:nvSpPr>
          <p:spPr>
            <a:xfrm>
              <a:off x="21244020" y="8789273"/>
              <a:ext cx="640080" cy="219456"/>
            </a:xfrm>
            <a:prstGeom prst="rect">
              <a:avLst/>
            </a:prstGeom>
            <a:solidFill>
              <a:srgbClr val="AE7E5A"/>
            </a:solidFill>
            <a:ln>
              <a:noFill/>
            </a:ln>
            <a:scene3d>
              <a:camera prst="isometricTopUp"/>
              <a:lightRig rig="threePt" dir="t"/>
            </a:scene3d>
            <a:sp3d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E66040AF-D411-5C65-67F8-2E3806F33CAB}"/>
                </a:ext>
              </a:extLst>
            </p:cNvPr>
            <p:cNvSpPr/>
            <p:nvPr/>
          </p:nvSpPr>
          <p:spPr>
            <a:xfrm>
              <a:off x="19969304" y="6770428"/>
              <a:ext cx="640080" cy="219456"/>
            </a:xfrm>
            <a:prstGeom prst="rect">
              <a:avLst/>
            </a:prstGeom>
            <a:solidFill>
              <a:srgbClr val="AE7E5A"/>
            </a:solidFill>
            <a:ln>
              <a:noFill/>
            </a:ln>
            <a:scene3d>
              <a:camera prst="isometricTopUp"/>
              <a:lightRig rig="threePt" dir="t"/>
            </a:scene3d>
            <a:sp3d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3658E472-7A57-E127-5E90-2EC8732A0030}"/>
              </a:ext>
            </a:extLst>
          </p:cNvPr>
          <p:cNvGrpSpPr/>
          <p:nvPr/>
        </p:nvGrpSpPr>
        <p:grpSpPr>
          <a:xfrm>
            <a:off x="14087836" y="6064047"/>
            <a:ext cx="921830" cy="1622947"/>
            <a:chOff x="5574760" y="6142732"/>
            <a:chExt cx="921830" cy="1622947"/>
          </a:xfrm>
          <a:scene3d>
            <a:camera prst="isometricLeftDown"/>
            <a:lightRig rig="threePt" dir="t"/>
          </a:scene3d>
        </p:grpSpPr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2D8059EF-0917-B52D-7CF3-DF39EF2D9DB2}"/>
                </a:ext>
              </a:extLst>
            </p:cNvPr>
            <p:cNvSpPr/>
            <p:nvPr/>
          </p:nvSpPr>
          <p:spPr>
            <a:xfrm>
              <a:off x="6411181" y="6143813"/>
              <a:ext cx="85409" cy="1621866"/>
            </a:xfrm>
            <a:prstGeom prst="rect">
              <a:avLst/>
            </a:prstGeom>
            <a:solidFill>
              <a:srgbClr val="6D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103D888D-ACE7-4F61-3D98-1965F6FD3218}"/>
                </a:ext>
              </a:extLst>
            </p:cNvPr>
            <p:cNvSpPr/>
            <p:nvPr/>
          </p:nvSpPr>
          <p:spPr>
            <a:xfrm>
              <a:off x="5574760" y="6142732"/>
              <a:ext cx="85409" cy="1621866"/>
            </a:xfrm>
            <a:prstGeom prst="rect">
              <a:avLst/>
            </a:prstGeom>
            <a:solidFill>
              <a:srgbClr val="6D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783D44BC-9F76-0D06-0E54-35753BB3B864}"/>
                </a:ext>
              </a:extLst>
            </p:cNvPr>
            <p:cNvSpPr/>
            <p:nvPr/>
          </p:nvSpPr>
          <p:spPr>
            <a:xfrm rot="16200000">
              <a:off x="5990442" y="5788519"/>
              <a:ext cx="66488" cy="777074"/>
            </a:xfrm>
            <a:prstGeom prst="rect">
              <a:avLst/>
            </a:prstGeom>
            <a:solidFill>
              <a:srgbClr val="6D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0" name="Rectangle 559">
            <a:extLst>
              <a:ext uri="{FF2B5EF4-FFF2-40B4-BE49-F238E27FC236}">
                <a16:creationId xmlns:a16="http://schemas.microsoft.com/office/drawing/2014/main" id="{3BF1096E-1548-B106-77E7-77B4552EA097}"/>
              </a:ext>
            </a:extLst>
          </p:cNvPr>
          <p:cNvSpPr/>
          <p:nvPr/>
        </p:nvSpPr>
        <p:spPr>
          <a:xfrm flipH="1">
            <a:off x="12236777" y="3580003"/>
            <a:ext cx="2743200" cy="3621024"/>
          </a:xfrm>
          <a:prstGeom prst="rect">
            <a:avLst/>
          </a:prstGeom>
          <a:solidFill>
            <a:schemeClr val="tx1">
              <a:lumMod val="75000"/>
              <a:lumOff val="25000"/>
              <a:alpha val="35000"/>
            </a:schemeClr>
          </a:solidFill>
          <a:ln>
            <a:noFill/>
          </a:ln>
          <a:scene3d>
            <a:camera prst="isometricTopUp"/>
            <a:lightRig rig="threePt" dir="t"/>
          </a:scene3d>
          <a:sp3d extrusionH="1206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BA66DB5F-FDD9-FE1A-5129-08E4FA302641}"/>
              </a:ext>
            </a:extLst>
          </p:cNvPr>
          <p:cNvGrpSpPr/>
          <p:nvPr/>
        </p:nvGrpSpPr>
        <p:grpSpPr>
          <a:xfrm>
            <a:off x="12951198" y="4250279"/>
            <a:ext cx="2815117" cy="1890571"/>
            <a:chOff x="12035029" y="4565002"/>
            <a:chExt cx="2815117" cy="1890571"/>
          </a:xfrm>
        </p:grpSpPr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7BCD1C33-F869-1603-14D1-2EFF429469E3}"/>
                </a:ext>
              </a:extLst>
            </p:cNvPr>
            <p:cNvSpPr/>
            <p:nvPr/>
          </p:nvSpPr>
          <p:spPr>
            <a:xfrm>
              <a:off x="12747026" y="4768506"/>
              <a:ext cx="2103120" cy="548640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LeftDown"/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FFEFA558-BCCE-107F-DFF9-7971088ED4B4}"/>
                </a:ext>
              </a:extLst>
            </p:cNvPr>
            <p:cNvSpPr/>
            <p:nvPr/>
          </p:nvSpPr>
          <p:spPr>
            <a:xfrm>
              <a:off x="12047930" y="4626773"/>
              <a:ext cx="2011680" cy="1828800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TopU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AC912E08-AC78-005D-692D-D79FBC3986C9}"/>
                </a:ext>
              </a:extLst>
            </p:cNvPr>
            <p:cNvSpPr/>
            <p:nvPr/>
          </p:nvSpPr>
          <p:spPr>
            <a:xfrm>
              <a:off x="12035029" y="4565002"/>
              <a:ext cx="2066544" cy="17282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134C807F-046A-13D5-D1F0-1F659818FCE2}"/>
              </a:ext>
            </a:extLst>
          </p:cNvPr>
          <p:cNvGrpSpPr/>
          <p:nvPr/>
        </p:nvGrpSpPr>
        <p:grpSpPr>
          <a:xfrm>
            <a:off x="14616399" y="5077866"/>
            <a:ext cx="184129" cy="347868"/>
            <a:chOff x="10619828" y="4235275"/>
            <a:chExt cx="231508" cy="437378"/>
          </a:xfrm>
          <a:solidFill>
            <a:schemeClr val="bg2">
              <a:lumMod val="90000"/>
              <a:alpha val="17000"/>
            </a:schemeClr>
          </a:solidFill>
          <a:scene3d>
            <a:camera prst="isometricLeftDown"/>
            <a:lightRig rig="threePt" dir="t">
              <a:rot lat="0" lon="0" rev="6600000"/>
            </a:lightRig>
          </a:scene3d>
        </p:grpSpPr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599019A0-A3CF-6FA3-787E-CDD1D5987A2D}"/>
                </a:ext>
              </a:extLst>
            </p:cNvPr>
            <p:cNvSpPr/>
            <p:nvPr/>
          </p:nvSpPr>
          <p:spPr>
            <a:xfrm>
              <a:off x="10679685" y="4410278"/>
              <a:ext cx="100165" cy="81025"/>
            </a:xfrm>
            <a:prstGeom prst="rect">
              <a:avLst/>
            </a:prstGeom>
            <a:grpFill/>
            <a:ln>
              <a:noFill/>
            </a:ln>
            <a:sp3d extrusionH="889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Teardrop 566">
              <a:extLst>
                <a:ext uri="{FF2B5EF4-FFF2-40B4-BE49-F238E27FC236}">
                  <a16:creationId xmlns:a16="http://schemas.microsoft.com/office/drawing/2014/main" id="{16612F90-6644-8722-738A-B4B7D173B732}"/>
                </a:ext>
              </a:extLst>
            </p:cNvPr>
            <p:cNvSpPr/>
            <p:nvPr/>
          </p:nvSpPr>
          <p:spPr>
            <a:xfrm rot="16200000">
              <a:off x="10521521" y="4336491"/>
              <a:ext cx="431032" cy="228599"/>
            </a:xfrm>
            <a:prstGeom prst="teardrop">
              <a:avLst/>
            </a:prstGeom>
            <a:grpFill/>
            <a:ln>
              <a:noFill/>
            </a:ln>
            <a:sp3d extrusionH="889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Flowchart: Delay 567">
              <a:extLst>
                <a:ext uri="{FF2B5EF4-FFF2-40B4-BE49-F238E27FC236}">
                  <a16:creationId xmlns:a16="http://schemas.microsoft.com/office/drawing/2014/main" id="{DBCE0B59-232E-770A-9E9F-84BD06002463}"/>
                </a:ext>
              </a:extLst>
            </p:cNvPr>
            <p:cNvSpPr/>
            <p:nvPr/>
          </p:nvSpPr>
          <p:spPr>
            <a:xfrm rot="5400000">
              <a:off x="10518613" y="4336491"/>
              <a:ext cx="431032" cy="228599"/>
            </a:xfrm>
            <a:prstGeom prst="flowChartDelay">
              <a:avLst/>
            </a:prstGeom>
            <a:grpFill/>
            <a:ln>
              <a:noFill/>
            </a:ln>
            <a:sp3d extrusionH="889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Flowchart: Delay 568">
              <a:extLst>
                <a:ext uri="{FF2B5EF4-FFF2-40B4-BE49-F238E27FC236}">
                  <a16:creationId xmlns:a16="http://schemas.microsoft.com/office/drawing/2014/main" id="{404F500A-AA45-F4F9-7631-19D199ACC1A5}"/>
                </a:ext>
              </a:extLst>
            </p:cNvPr>
            <p:cNvSpPr/>
            <p:nvPr/>
          </p:nvSpPr>
          <p:spPr>
            <a:xfrm flipH="1">
              <a:off x="10619828" y="4235279"/>
              <a:ext cx="225127" cy="437374"/>
            </a:xfrm>
            <a:prstGeom prst="flowChartDelay">
              <a:avLst/>
            </a:prstGeom>
            <a:grpFill/>
            <a:ln>
              <a:noFill/>
            </a:ln>
            <a:sp3d extrusionH="889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0" name="Group 569">
            <a:extLst>
              <a:ext uri="{FF2B5EF4-FFF2-40B4-BE49-F238E27FC236}">
                <a16:creationId xmlns:a16="http://schemas.microsoft.com/office/drawing/2014/main" id="{55F09216-1996-8EE1-2F67-E76D35E16A44}"/>
              </a:ext>
            </a:extLst>
          </p:cNvPr>
          <p:cNvGrpSpPr/>
          <p:nvPr/>
        </p:nvGrpSpPr>
        <p:grpSpPr>
          <a:xfrm>
            <a:off x="12518606" y="2785047"/>
            <a:ext cx="880053" cy="2140022"/>
            <a:chOff x="14177986" y="2127379"/>
            <a:chExt cx="880053" cy="2140022"/>
          </a:xfrm>
        </p:grpSpPr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C47E0F98-5729-4F22-58A2-49446ABB6EFA}"/>
                </a:ext>
              </a:extLst>
            </p:cNvPr>
            <p:cNvSpPr/>
            <p:nvPr/>
          </p:nvSpPr>
          <p:spPr>
            <a:xfrm flipH="1">
              <a:off x="14177986" y="2228676"/>
              <a:ext cx="548640" cy="1920240"/>
            </a:xfrm>
            <a:prstGeom prst="rect">
              <a:avLst/>
            </a:prstGeom>
            <a:solidFill>
              <a:srgbClr val="7C573C"/>
            </a:solidFill>
            <a:ln>
              <a:noFill/>
            </a:ln>
            <a:scene3d>
              <a:camera prst="isometricLeftDown"/>
              <a:lightRig rig="balanced" dir="t">
                <a:rot lat="0" lon="0" rev="600000"/>
              </a:lightRig>
            </a:scene3d>
            <a:sp3d extrusionH="1041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235239B1-006A-1FDA-49E3-A646113E4F79}"/>
                </a:ext>
              </a:extLst>
            </p:cNvPr>
            <p:cNvSpPr/>
            <p:nvPr/>
          </p:nvSpPr>
          <p:spPr>
            <a:xfrm flipH="1">
              <a:off x="15021463" y="2127379"/>
              <a:ext cx="36576" cy="1920240"/>
            </a:xfrm>
            <a:prstGeom prst="rect">
              <a:avLst/>
            </a:prstGeom>
            <a:solidFill>
              <a:srgbClr val="7C573C"/>
            </a:solidFill>
            <a:ln>
              <a:noFill/>
            </a:ln>
            <a:scene3d>
              <a:camera prst="isometricLeftDown"/>
              <a:lightRig rig="balanced" dir="t">
                <a:rot lat="0" lon="0" rev="600000"/>
              </a:lightRig>
            </a:scene3d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71122CB8-598A-FC53-34B4-AFE965AAEB3F}"/>
                </a:ext>
              </a:extLst>
            </p:cNvPr>
            <p:cNvSpPr/>
            <p:nvPr/>
          </p:nvSpPr>
          <p:spPr>
            <a:xfrm flipH="1">
              <a:off x="14634994" y="2347161"/>
              <a:ext cx="36576" cy="1920240"/>
            </a:xfrm>
            <a:prstGeom prst="rect">
              <a:avLst/>
            </a:prstGeom>
            <a:solidFill>
              <a:srgbClr val="7C573C"/>
            </a:solidFill>
            <a:ln>
              <a:noFill/>
            </a:ln>
            <a:scene3d>
              <a:camera prst="isometricLeftDown"/>
              <a:lightRig rig="balanced" dir="t">
                <a:rot lat="0" lon="0" rev="600000"/>
              </a:lightRig>
            </a:scene3d>
            <a:sp3d extrusionH="4889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sp>
        <p:nvSpPr>
          <p:cNvPr id="574" name="Rectangle 573">
            <a:extLst>
              <a:ext uri="{FF2B5EF4-FFF2-40B4-BE49-F238E27FC236}">
                <a16:creationId xmlns:a16="http://schemas.microsoft.com/office/drawing/2014/main" id="{28C5B8D8-CF70-B694-1A4D-9AEE68EDCD31}"/>
              </a:ext>
            </a:extLst>
          </p:cNvPr>
          <p:cNvSpPr/>
          <p:nvPr/>
        </p:nvSpPr>
        <p:spPr>
          <a:xfrm flipH="1">
            <a:off x="11617120" y="4696444"/>
            <a:ext cx="274320" cy="91440"/>
          </a:xfrm>
          <a:prstGeom prst="rect">
            <a:avLst/>
          </a:prstGeom>
          <a:solidFill>
            <a:srgbClr val="7C573C"/>
          </a:solidFill>
          <a:ln>
            <a:noFill/>
          </a:ln>
          <a:scene3d>
            <a:camera prst="isometricLeftDown"/>
            <a:lightRig rig="threePt" dir="t">
              <a:rot lat="0" lon="0" rev="7800000"/>
            </a:lightRig>
          </a:scene3d>
          <a:sp3d extrusionH="1041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A63D230A-D888-1FC7-E671-6C20885C49A2}"/>
              </a:ext>
            </a:extLst>
          </p:cNvPr>
          <p:cNvGrpSpPr/>
          <p:nvPr/>
        </p:nvGrpSpPr>
        <p:grpSpPr>
          <a:xfrm>
            <a:off x="11646833" y="4215657"/>
            <a:ext cx="2682990" cy="2273309"/>
            <a:chOff x="11912306" y="4038675"/>
            <a:chExt cx="2682990" cy="2273309"/>
          </a:xfrm>
        </p:grpSpPr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728CA634-12B8-BBA5-84B2-80AD653DA46F}"/>
                </a:ext>
              </a:extLst>
            </p:cNvPr>
            <p:cNvSpPr/>
            <p:nvPr/>
          </p:nvSpPr>
          <p:spPr>
            <a:xfrm>
              <a:off x="11912306" y="4246832"/>
              <a:ext cx="2682990" cy="1901952"/>
            </a:xfrm>
            <a:prstGeom prst="rect">
              <a:avLst/>
            </a:prstGeom>
            <a:gradFill>
              <a:gsLst>
                <a:gs pos="56000">
                  <a:schemeClr val="accent1">
                    <a:lumMod val="5000"/>
                    <a:lumOff val="95000"/>
                    <a:alpha val="34000"/>
                  </a:schemeClr>
                </a:gs>
                <a:gs pos="32000">
                  <a:schemeClr val="accent1">
                    <a:lumMod val="45000"/>
                    <a:lumOff val="55000"/>
                    <a:alpha val="34000"/>
                  </a:schemeClr>
                </a:gs>
                <a:gs pos="83000">
                  <a:schemeClr val="accent1">
                    <a:lumMod val="45000"/>
                    <a:lumOff val="55000"/>
                    <a:alpha val="34000"/>
                  </a:schemeClr>
                </a:gs>
                <a:gs pos="100000">
                  <a:schemeClr val="accent1">
                    <a:lumMod val="30000"/>
                    <a:lumOff val="70000"/>
                    <a:alpha val="34000"/>
                  </a:schemeClr>
                </a:gs>
              </a:gsLst>
              <a:lin ang="8400000" scaled="0"/>
            </a:gra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3E9816D1-A364-52C1-0707-36135151C8D6}"/>
                </a:ext>
              </a:extLst>
            </p:cNvPr>
            <p:cNvSpPr/>
            <p:nvPr/>
          </p:nvSpPr>
          <p:spPr>
            <a:xfrm>
              <a:off x="12877800" y="4038675"/>
              <a:ext cx="45719" cy="1901952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18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BCEDAF6A-CD92-9AF0-C912-0CB20766B7E8}"/>
                </a:ext>
              </a:extLst>
            </p:cNvPr>
            <p:cNvSpPr/>
            <p:nvPr/>
          </p:nvSpPr>
          <p:spPr>
            <a:xfrm>
              <a:off x="13516605" y="4410032"/>
              <a:ext cx="45719" cy="1901952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18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75CA06E0-E8E9-3031-0A9C-AEA61523F44F}"/>
              </a:ext>
            </a:extLst>
          </p:cNvPr>
          <p:cNvGrpSpPr/>
          <p:nvPr/>
        </p:nvGrpSpPr>
        <p:grpSpPr>
          <a:xfrm>
            <a:off x="11240168" y="3947953"/>
            <a:ext cx="921830" cy="1622947"/>
            <a:chOff x="5574760" y="6142732"/>
            <a:chExt cx="921830" cy="1622947"/>
          </a:xfrm>
          <a:scene3d>
            <a:camera prst="isometricLeftDown"/>
            <a:lightRig rig="threePt" dir="t"/>
          </a:scene3d>
        </p:grpSpPr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624DF51D-1993-1505-CA7A-A8377DC33767}"/>
                </a:ext>
              </a:extLst>
            </p:cNvPr>
            <p:cNvSpPr/>
            <p:nvPr/>
          </p:nvSpPr>
          <p:spPr>
            <a:xfrm>
              <a:off x="6411181" y="6143813"/>
              <a:ext cx="85409" cy="1621866"/>
            </a:xfrm>
            <a:prstGeom prst="rect">
              <a:avLst/>
            </a:prstGeom>
            <a:solidFill>
              <a:srgbClr val="6D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214FDC3D-288B-3779-CAD1-7C7B2258C1D5}"/>
                </a:ext>
              </a:extLst>
            </p:cNvPr>
            <p:cNvSpPr/>
            <p:nvPr/>
          </p:nvSpPr>
          <p:spPr>
            <a:xfrm>
              <a:off x="5574760" y="6142732"/>
              <a:ext cx="85409" cy="1621866"/>
            </a:xfrm>
            <a:prstGeom prst="rect">
              <a:avLst/>
            </a:prstGeom>
            <a:solidFill>
              <a:srgbClr val="6D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6753357-8B5E-6206-6B48-22F5607A4065}"/>
                </a:ext>
              </a:extLst>
            </p:cNvPr>
            <p:cNvSpPr/>
            <p:nvPr/>
          </p:nvSpPr>
          <p:spPr>
            <a:xfrm rot="16200000">
              <a:off x="5990442" y="5788519"/>
              <a:ext cx="66488" cy="777074"/>
            </a:xfrm>
            <a:prstGeom prst="rect">
              <a:avLst/>
            </a:prstGeom>
            <a:solidFill>
              <a:srgbClr val="6D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60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1">
            <a:extLst>
              <a:ext uri="{FF2B5EF4-FFF2-40B4-BE49-F238E27FC236}">
                <a16:creationId xmlns:a16="http://schemas.microsoft.com/office/drawing/2014/main" id="{228CFA75-C2D6-C63D-96EC-C2EEAB997E4E}"/>
              </a:ext>
            </a:extLst>
          </p:cNvPr>
          <p:cNvGrpSpPr/>
          <p:nvPr/>
        </p:nvGrpSpPr>
        <p:grpSpPr>
          <a:xfrm>
            <a:off x="8493532" y="6062033"/>
            <a:ext cx="7132320" cy="3611880"/>
            <a:chOff x="4500593" y="5052060"/>
            <a:chExt cx="14767560" cy="3621024"/>
          </a:xfrm>
          <a:blipFill dpi="0" rotWithShape="1">
            <a:blip r:embed="rId2">
              <a:alphaModFix amt="89000"/>
            </a:blip>
            <a:srcRect/>
            <a:stretch>
              <a:fillRect/>
            </a:stretch>
          </a:blipFill>
          <a:scene3d>
            <a:camera prst="isometricTopUp"/>
            <a:lightRig rig="threePt" dir="t"/>
          </a:scene3d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F0262AB-AC03-1FB5-493D-599AF857F7EB}"/>
                </a:ext>
              </a:extLst>
            </p:cNvPr>
            <p:cNvSpPr/>
            <p:nvPr/>
          </p:nvSpPr>
          <p:spPr>
            <a:xfrm>
              <a:off x="4500593" y="5052060"/>
              <a:ext cx="14767560" cy="3611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2081BFF5-5A76-5FD2-A90B-A53DEAB0332A}"/>
                </a:ext>
              </a:extLst>
            </p:cNvPr>
            <p:cNvSpPr/>
            <p:nvPr/>
          </p:nvSpPr>
          <p:spPr>
            <a:xfrm>
              <a:off x="17896553" y="6295644"/>
              <a:ext cx="1371600" cy="2377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F1A0279D-A961-9398-5620-CB487A3D8155}"/>
                </a:ext>
              </a:extLst>
            </p:cNvPr>
            <p:cNvGrpSpPr/>
            <p:nvPr/>
          </p:nvGrpSpPr>
          <p:grpSpPr>
            <a:xfrm>
              <a:off x="7975313" y="5052060"/>
              <a:ext cx="7498080" cy="3611880"/>
              <a:chOff x="7975313" y="5052060"/>
              <a:chExt cx="7498080" cy="3611880"/>
            </a:xfrm>
            <a:grpFill/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AEACB4AB-4F84-2D14-459A-7B856BF82C02}"/>
                  </a:ext>
                </a:extLst>
              </p:cNvPr>
              <p:cNvSpPr/>
              <p:nvPr/>
            </p:nvSpPr>
            <p:spPr>
              <a:xfrm>
                <a:off x="7975313" y="5052060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402A5540-5DE9-C327-2E89-6058E48E5496}"/>
                  </a:ext>
                </a:extLst>
              </p:cNvPr>
              <p:cNvSpPr/>
              <p:nvPr/>
            </p:nvSpPr>
            <p:spPr>
              <a:xfrm>
                <a:off x="11587193" y="5052060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17950DC3-E4D9-926A-36FD-107D54DAB16F}"/>
                  </a:ext>
                </a:extLst>
              </p:cNvPr>
              <p:cNvSpPr/>
              <p:nvPr/>
            </p:nvSpPr>
            <p:spPr>
              <a:xfrm>
                <a:off x="15244793" y="5052060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1FE703CA-C526-016E-3F96-0952C5994E68}"/>
                  </a:ext>
                </a:extLst>
              </p:cNvPr>
              <p:cNvSpPr/>
              <p:nvPr/>
            </p:nvSpPr>
            <p:spPr>
              <a:xfrm>
                <a:off x="7975313" y="8590788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095E9081-52A7-8DCF-5F75-34E50A4867BE}"/>
                  </a:ext>
                </a:extLst>
              </p:cNvPr>
              <p:cNvSpPr/>
              <p:nvPr/>
            </p:nvSpPr>
            <p:spPr>
              <a:xfrm>
                <a:off x="11587193" y="8590788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BD825B37-4FA0-4373-0B64-BA589F44A579}"/>
                  </a:ext>
                </a:extLst>
              </p:cNvPr>
              <p:cNvSpPr/>
              <p:nvPr/>
            </p:nvSpPr>
            <p:spPr>
              <a:xfrm>
                <a:off x="15244793" y="8590788"/>
                <a:ext cx="228600" cy="73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2FC36C87-B0D3-945F-446B-83D1371B4AD4}"/>
                </a:ext>
              </a:extLst>
            </p:cNvPr>
            <p:cNvSpPr/>
            <p:nvPr/>
          </p:nvSpPr>
          <p:spPr>
            <a:xfrm flipH="1">
              <a:off x="14972840" y="6295644"/>
              <a:ext cx="543905" cy="1828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388FE2-2D0C-6FBB-1836-AF34FF84BE21}"/>
              </a:ext>
            </a:extLst>
          </p:cNvPr>
          <p:cNvSpPr/>
          <p:nvPr/>
        </p:nvSpPr>
        <p:spPr>
          <a:xfrm>
            <a:off x="7229456" y="3640793"/>
            <a:ext cx="7132320" cy="38404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361A553-F737-0D7D-A594-7CF20533F423}"/>
              </a:ext>
            </a:extLst>
          </p:cNvPr>
          <p:cNvGrpSpPr/>
          <p:nvPr/>
        </p:nvGrpSpPr>
        <p:grpSpPr>
          <a:xfrm>
            <a:off x="8378980" y="7841681"/>
            <a:ext cx="1093619" cy="3653760"/>
            <a:chOff x="2450513" y="3204241"/>
            <a:chExt cx="1093619" cy="3653760"/>
          </a:xfrm>
          <a:scene3d>
            <a:camera prst="isometricTopUp"/>
            <a:lightRig rig="threePt" dir="t"/>
          </a:scene3d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FCF7651-A1E1-0A03-1CC4-F2CA45A2D48F}"/>
                </a:ext>
              </a:extLst>
            </p:cNvPr>
            <p:cNvGrpSpPr/>
            <p:nvPr/>
          </p:nvGrpSpPr>
          <p:grpSpPr>
            <a:xfrm rot="5400000">
              <a:off x="1170443" y="4484311"/>
              <a:ext cx="3653760" cy="1093619"/>
              <a:chOff x="5902728" y="237953"/>
              <a:chExt cx="14809368" cy="1093619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A144EE4-7F64-16BF-241C-255AD8305AE4}"/>
                  </a:ext>
                </a:extLst>
              </p:cNvPr>
              <p:cNvCxnSpPr/>
              <p:nvPr/>
            </p:nvCxnSpPr>
            <p:spPr>
              <a:xfrm>
                <a:off x="5941942" y="533389"/>
                <a:ext cx="14767560" cy="0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ECBB00B-28FE-D8E4-D3C5-DA24AF3E52A8}"/>
                  </a:ext>
                </a:extLst>
              </p:cNvPr>
              <p:cNvSpPr txBox="1"/>
              <p:nvPr/>
            </p:nvSpPr>
            <p:spPr>
              <a:xfrm>
                <a:off x="5902728" y="685241"/>
                <a:ext cx="147675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spc="250" dirty="0">
                    <a:latin typeface="Questrial" pitchFamily="2" charset="0"/>
                  </a:rPr>
                  <a:t>395 cm</a:t>
                </a:r>
                <a:endParaRPr lang="en-US" sz="5400" spc="250" dirty="0">
                  <a:latin typeface="Questrial" pitchFamily="2" charset="0"/>
                </a:endParaRP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77B044E-AA38-5FEA-F5B5-6DA336663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5939" y="250957"/>
                <a:ext cx="0" cy="590872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4A4D3BD-104E-EB95-5290-714B5644AB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12096" y="237953"/>
                <a:ext cx="0" cy="590872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EAA5381-7AB8-D09C-02A5-74E68D474D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35693" y="2916998"/>
              <a:ext cx="0" cy="59087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7B4FE13-A7B8-6FD1-E932-50A44D81AC64}"/>
              </a:ext>
            </a:extLst>
          </p:cNvPr>
          <p:cNvSpPr/>
          <p:nvPr/>
        </p:nvSpPr>
        <p:spPr>
          <a:xfrm>
            <a:off x="13849636" y="5769255"/>
            <a:ext cx="1371108" cy="2377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B2B985-470F-20AA-66EE-73A4DDF96653}"/>
              </a:ext>
            </a:extLst>
          </p:cNvPr>
          <p:cNvSpPr/>
          <p:nvPr/>
        </p:nvSpPr>
        <p:spPr>
          <a:xfrm flipH="1">
            <a:off x="12474153" y="5479282"/>
            <a:ext cx="28346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isometricLeftDown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58154F9-2712-3626-C14B-47385A059F25}"/>
              </a:ext>
            </a:extLst>
          </p:cNvPr>
          <p:cNvGrpSpPr/>
          <p:nvPr/>
        </p:nvGrpSpPr>
        <p:grpSpPr>
          <a:xfrm>
            <a:off x="12517654" y="5738472"/>
            <a:ext cx="701473" cy="1250170"/>
            <a:chOff x="15494681" y="5887900"/>
            <a:chExt cx="701473" cy="1250170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26A4D997-7405-A499-E255-4FD36669C72A}"/>
                </a:ext>
              </a:extLst>
            </p:cNvPr>
            <p:cNvGrpSpPr/>
            <p:nvPr/>
          </p:nvGrpSpPr>
          <p:grpSpPr>
            <a:xfrm>
              <a:off x="15499608" y="5910100"/>
              <a:ext cx="696546" cy="1227970"/>
              <a:chOff x="15518312" y="6012378"/>
              <a:chExt cx="696546" cy="1227970"/>
            </a:xfrm>
          </p:grpSpPr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13F8F887-9D41-6C75-AEA5-0E9CFCEB29D3}"/>
                  </a:ext>
                </a:extLst>
              </p:cNvPr>
              <p:cNvSpPr/>
              <p:nvPr/>
            </p:nvSpPr>
            <p:spPr>
              <a:xfrm>
                <a:off x="15852599" y="7103188"/>
                <a:ext cx="27432" cy="1371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LeftDown"/>
                <a:lightRig rig="threePt" dir="t">
                  <a:rot lat="0" lon="0" rev="7200000"/>
                </a:lightRig>
              </a:scene3d>
              <a:sp3d extrusionH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69B29326-66C5-EC91-52C7-AE0E3CB69E42}"/>
                  </a:ext>
                </a:extLst>
              </p:cNvPr>
              <p:cNvSpPr/>
              <p:nvPr/>
            </p:nvSpPr>
            <p:spPr>
              <a:xfrm>
                <a:off x="15852599" y="6714221"/>
                <a:ext cx="27432" cy="1371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LeftDown"/>
                <a:lightRig rig="threePt" dir="t">
                  <a:rot lat="0" lon="0" rev="7200000"/>
                </a:lightRig>
              </a:scene3d>
              <a:sp3d extrusionH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34B57FA0-868A-5D4D-EDC0-4AFBAA446962}"/>
                  </a:ext>
                </a:extLst>
              </p:cNvPr>
              <p:cNvSpPr/>
              <p:nvPr/>
            </p:nvSpPr>
            <p:spPr>
              <a:xfrm>
                <a:off x="16187426" y="6912016"/>
                <a:ext cx="27432" cy="1371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LeftDown"/>
                <a:lightRig rig="threePt" dir="t">
                  <a:rot lat="0" lon="0" rev="7200000"/>
                </a:lightRig>
              </a:scene3d>
              <a:sp3d extrusionH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D23C9590-C4D2-A920-384B-3F5AFD032370}"/>
                  </a:ext>
                </a:extLst>
              </p:cNvPr>
              <p:cNvSpPr/>
              <p:nvPr/>
            </p:nvSpPr>
            <p:spPr>
              <a:xfrm>
                <a:off x="15518312" y="6909681"/>
                <a:ext cx="27432" cy="1371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LeftDown"/>
                <a:lightRig rig="threePt" dir="t">
                  <a:rot lat="0" lon="0" rev="7200000"/>
                </a:lightRig>
              </a:scene3d>
              <a:sp3d extrusionH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81A645BF-8104-85D6-3087-88A3E0B299AC}"/>
                  </a:ext>
                </a:extLst>
              </p:cNvPr>
              <p:cNvSpPr/>
              <p:nvPr/>
            </p:nvSpPr>
            <p:spPr>
              <a:xfrm>
                <a:off x="15627643" y="6648497"/>
                <a:ext cx="502920" cy="502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TopUp"/>
                <a:lightRig rig="balanced" dir="t"/>
              </a:scene3d>
              <a:sp3d extrusionH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54B8353B-6A9E-43A7-4667-9E640B14CE21}"/>
                  </a:ext>
                </a:extLst>
              </p:cNvPr>
              <p:cNvSpPr/>
              <p:nvPr/>
            </p:nvSpPr>
            <p:spPr>
              <a:xfrm>
                <a:off x="15631450" y="6012378"/>
                <a:ext cx="493776" cy="493776"/>
              </a:xfrm>
              <a:prstGeom prst="roundRect">
                <a:avLst>
                  <a:gd name="adj" fmla="val 2521"/>
                </a:avLst>
              </a:prstGeom>
              <a:solidFill>
                <a:srgbClr val="9F9B9B"/>
              </a:solidFill>
              <a:ln>
                <a:noFill/>
              </a:ln>
              <a:scene3d>
                <a:camera prst="isometricTopUp"/>
                <a:lightRig rig="balanced" dir="t">
                  <a:rot lat="0" lon="0" rev="3000000"/>
                </a:lightRig>
              </a:scene3d>
              <a:sp3d extrusionH="6985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</p:grp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BA960DEC-D6EB-943B-D98C-8CC9550A93B1}"/>
                </a:ext>
              </a:extLst>
            </p:cNvPr>
            <p:cNvSpPr/>
            <p:nvPr/>
          </p:nvSpPr>
          <p:spPr>
            <a:xfrm>
              <a:off x="15638192" y="5887900"/>
              <a:ext cx="457200" cy="45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isometricTopUp"/>
              <a:lightRig rig="balanced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3CCE8F1-30F9-9E2E-1B11-3AEF0FB4B134}"/>
                </a:ext>
              </a:extLst>
            </p:cNvPr>
            <p:cNvSpPr/>
            <p:nvPr/>
          </p:nvSpPr>
          <p:spPr>
            <a:xfrm flipH="1">
              <a:off x="15494681" y="6346537"/>
              <a:ext cx="365760" cy="137160"/>
            </a:xfrm>
            <a:prstGeom prst="rect">
              <a:avLst/>
            </a:prstGeom>
            <a:gradFill>
              <a:gsLst>
                <a:gs pos="56000">
                  <a:schemeClr val="accent1">
                    <a:lumMod val="5000"/>
                    <a:lumOff val="95000"/>
                    <a:alpha val="34000"/>
                  </a:schemeClr>
                </a:gs>
                <a:gs pos="32000">
                  <a:schemeClr val="accent1">
                    <a:lumMod val="45000"/>
                    <a:lumOff val="55000"/>
                    <a:alpha val="34000"/>
                  </a:schemeClr>
                </a:gs>
                <a:gs pos="83000">
                  <a:schemeClr val="accent1">
                    <a:lumMod val="45000"/>
                    <a:lumOff val="55000"/>
                    <a:alpha val="34000"/>
                  </a:schemeClr>
                </a:gs>
                <a:gs pos="100000">
                  <a:schemeClr val="accent1">
                    <a:lumMod val="30000"/>
                    <a:lumOff val="70000"/>
                    <a:alpha val="34000"/>
                  </a:schemeClr>
                </a:gs>
              </a:gsLst>
              <a:lin ang="8400000" scaled="0"/>
            </a:gra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1F90BCCD-FAF0-6325-8652-142798E70F88}"/>
              </a:ext>
            </a:extLst>
          </p:cNvPr>
          <p:cNvGrpSpPr/>
          <p:nvPr/>
        </p:nvGrpSpPr>
        <p:grpSpPr>
          <a:xfrm>
            <a:off x="12587518" y="5569376"/>
            <a:ext cx="2381237" cy="2319074"/>
            <a:chOff x="15237452" y="4338932"/>
            <a:chExt cx="2382091" cy="2319074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27CCAF0-39E3-E40B-B4BD-8DCABE3F82C2}"/>
                </a:ext>
              </a:extLst>
            </p:cNvPr>
            <p:cNvSpPr/>
            <p:nvPr/>
          </p:nvSpPr>
          <p:spPr>
            <a:xfrm flipH="1">
              <a:off x="17075638" y="5880766"/>
              <a:ext cx="543905" cy="777240"/>
            </a:xfrm>
            <a:prstGeom prst="rect">
              <a:avLst/>
            </a:prstGeom>
            <a:solidFill>
              <a:srgbClr val="7C573C"/>
            </a:solidFill>
            <a:ln>
              <a:noFill/>
            </a:ln>
            <a:scene3d>
              <a:camera prst="isometricRightUp"/>
              <a:lightRig rig="threePt" dir="t"/>
            </a:scene3d>
            <a:sp3d extrusionH="2254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E9715ED7-2B07-BB49-F7FF-9C1FF9230DBC}"/>
                </a:ext>
              </a:extLst>
            </p:cNvPr>
            <p:cNvSpPr/>
            <p:nvPr/>
          </p:nvSpPr>
          <p:spPr>
            <a:xfrm flipH="1">
              <a:off x="17232621" y="5027252"/>
              <a:ext cx="365760" cy="548640"/>
            </a:xfrm>
            <a:prstGeom prst="rect">
              <a:avLst/>
            </a:prstGeom>
            <a:solidFill>
              <a:srgbClr val="7C573C"/>
            </a:solidFill>
            <a:ln>
              <a:noFill/>
            </a:ln>
            <a:scene3d>
              <a:camera prst="isometricRightUp"/>
              <a:lightRig rig="threePt" dir="t"/>
            </a:scene3d>
            <a:sp3d extrusionH="2260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7ECB629-3EC6-0B94-70C4-AB687BD6241E}"/>
                </a:ext>
              </a:extLst>
            </p:cNvPr>
            <p:cNvSpPr/>
            <p:nvPr/>
          </p:nvSpPr>
          <p:spPr>
            <a:xfrm flipH="1">
              <a:off x="15368730" y="4644051"/>
              <a:ext cx="2240280" cy="548640"/>
            </a:xfrm>
            <a:prstGeom prst="rect">
              <a:avLst/>
            </a:prstGeom>
            <a:solidFill>
              <a:srgbClr val="986B4A"/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0032E38A-3AC9-96FA-BBE2-2565180D362E}"/>
                </a:ext>
              </a:extLst>
            </p:cNvPr>
            <p:cNvSpPr/>
            <p:nvPr/>
          </p:nvSpPr>
          <p:spPr>
            <a:xfrm flipH="1">
              <a:off x="15237452" y="5534660"/>
              <a:ext cx="2240280" cy="777240"/>
            </a:xfrm>
            <a:prstGeom prst="rect">
              <a:avLst/>
            </a:prstGeom>
            <a:solidFill>
              <a:srgbClr val="986B4A"/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BB81B3B-B4E9-6438-E0EA-A37F60C0D14A}"/>
                </a:ext>
              </a:extLst>
            </p:cNvPr>
            <p:cNvSpPr/>
            <p:nvPr/>
          </p:nvSpPr>
          <p:spPr>
            <a:xfrm flipH="1">
              <a:off x="16246277" y="4338932"/>
              <a:ext cx="566928" cy="228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isometricTopUp"/>
              <a:lightRig rig="threePt" dir="t">
                <a:rot lat="0" lon="0" rev="6600000"/>
              </a:lightRig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FB564C4A-3E6A-4472-EBE7-BF9748A62D5B}"/>
                </a:ext>
              </a:extLst>
            </p:cNvPr>
            <p:cNvGrpSpPr/>
            <p:nvPr/>
          </p:nvGrpSpPr>
          <p:grpSpPr>
            <a:xfrm>
              <a:off x="15823143" y="4823213"/>
              <a:ext cx="679031" cy="1040943"/>
              <a:chOff x="17855709" y="4722203"/>
              <a:chExt cx="679031" cy="1040943"/>
            </a:xfrm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25CE2153-B3C9-C199-2387-F9AD7DBEB180}"/>
                  </a:ext>
                </a:extLst>
              </p:cNvPr>
              <p:cNvSpPr/>
              <p:nvPr/>
            </p:nvSpPr>
            <p:spPr>
              <a:xfrm flipH="1">
                <a:off x="17855709" y="4774451"/>
                <a:ext cx="340216" cy="5331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scene3d>
                <a:camera prst="isometricTopUp"/>
                <a:lightRig rig="threePt" dir="t">
                  <a:rot lat="0" lon="0" rev="6600000"/>
                </a:lightRig>
              </a:scene3d>
              <a:sp3d>
                <a:bevelT w="152400" h="12065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E57B57FD-6BDF-EBAF-F78D-3358A68E9AC3}"/>
                  </a:ext>
                </a:extLst>
              </p:cNvPr>
              <p:cNvSpPr/>
              <p:nvPr/>
            </p:nvSpPr>
            <p:spPr>
              <a:xfrm flipH="1">
                <a:off x="17972330" y="4722203"/>
                <a:ext cx="125649" cy="104094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scene3d>
                <a:camera prst="isometricTopUp"/>
                <a:lightRig rig="threePt" dir="t">
                  <a:rot lat="0" lon="0" rev="6600000"/>
                </a:lightRig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C67443EC-476F-F10B-B1D5-5546A66E6E34}"/>
                  </a:ext>
                </a:extLst>
              </p:cNvPr>
              <p:cNvSpPr/>
              <p:nvPr/>
            </p:nvSpPr>
            <p:spPr>
              <a:xfrm flipH="1">
                <a:off x="18020265" y="5108529"/>
                <a:ext cx="514475" cy="15264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scene3d>
                <a:camera prst="isometricTopUp"/>
                <a:lightRig rig="threePt" dir="t">
                  <a:rot lat="0" lon="0" rev="6600000"/>
                </a:lightRig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70639DF-C358-734F-A4AA-310AF768F43F}"/>
              </a:ext>
            </a:extLst>
          </p:cNvPr>
          <p:cNvGrpSpPr/>
          <p:nvPr/>
        </p:nvGrpSpPr>
        <p:grpSpPr>
          <a:xfrm>
            <a:off x="11784432" y="6237359"/>
            <a:ext cx="1782575" cy="2128163"/>
            <a:chOff x="13824515" y="5267129"/>
            <a:chExt cx="1782575" cy="2128163"/>
          </a:xfrm>
          <a:solidFill>
            <a:schemeClr val="bg1">
              <a:lumMod val="75000"/>
            </a:schemeClr>
          </a:solidFill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ED669AF-9927-553B-F9ED-AB261E151CAA}"/>
                </a:ext>
              </a:extLst>
            </p:cNvPr>
            <p:cNvSpPr/>
            <p:nvPr/>
          </p:nvSpPr>
          <p:spPr>
            <a:xfrm flipH="1">
              <a:off x="15062571" y="6590620"/>
              <a:ext cx="543905" cy="804672"/>
            </a:xfrm>
            <a:prstGeom prst="rect">
              <a:avLst/>
            </a:prstGeom>
            <a:grpFill/>
            <a:ln>
              <a:noFill/>
            </a:ln>
            <a:scene3d>
              <a:camera prst="isometricRightUp"/>
              <a:lightRig rig="threePt" dir="t"/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4B28321C-DB25-14BD-D6FD-CE912DEDF367}"/>
                </a:ext>
              </a:extLst>
            </p:cNvPr>
            <p:cNvSpPr/>
            <p:nvPr/>
          </p:nvSpPr>
          <p:spPr>
            <a:xfrm flipH="1">
              <a:off x="13824515" y="5863724"/>
              <a:ext cx="543905" cy="822960"/>
            </a:xfrm>
            <a:prstGeom prst="rect">
              <a:avLst/>
            </a:prstGeom>
            <a:grpFill/>
            <a:ln>
              <a:noFill/>
            </a:ln>
            <a:scene3d>
              <a:camera prst="isometricRightUp"/>
              <a:lightRig rig="threePt" dir="t"/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D01F754B-AA04-2072-75B1-6472D2653E7E}"/>
                </a:ext>
              </a:extLst>
            </p:cNvPr>
            <p:cNvSpPr/>
            <p:nvPr/>
          </p:nvSpPr>
          <p:spPr>
            <a:xfrm flipH="1">
              <a:off x="14415664" y="5371808"/>
              <a:ext cx="543905" cy="18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isometricTopUp"/>
              <a:lightRig rig="threePt" dir="t">
                <a:rot lat="0" lon="0" rev="3000000"/>
              </a:lightRig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97F24098-CC65-5B03-C065-767134BD2264}"/>
                </a:ext>
              </a:extLst>
            </p:cNvPr>
            <p:cNvSpPr/>
            <p:nvPr/>
          </p:nvSpPr>
          <p:spPr>
            <a:xfrm flipH="1">
              <a:off x="15063185" y="6581866"/>
              <a:ext cx="543905" cy="804672"/>
            </a:xfrm>
            <a:prstGeom prst="rect">
              <a:avLst/>
            </a:prstGeom>
            <a:grpFill/>
            <a:ln>
              <a:noFill/>
            </a:ln>
            <a:scene3d>
              <a:camera prst="isometricRightUp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D3A08FA5-3181-B4D5-3EEE-DA0312A7D5FC}"/>
                </a:ext>
              </a:extLst>
            </p:cNvPr>
            <p:cNvSpPr/>
            <p:nvPr/>
          </p:nvSpPr>
          <p:spPr>
            <a:xfrm flipH="1">
              <a:off x="14475537" y="5307900"/>
              <a:ext cx="137160" cy="1828800"/>
            </a:xfrm>
            <a:prstGeom prst="rect">
              <a:avLst/>
            </a:prstGeom>
            <a:grpFill/>
            <a:ln>
              <a:noFill/>
            </a:ln>
            <a:scene3d>
              <a:camera prst="isometricTopUp"/>
              <a:lightRig rig="threePt" dir="t">
                <a:rot lat="0" lon="0" rev="3000000"/>
              </a:lightRig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56B07757-2E4A-281B-C0A8-C8996042D994}"/>
                </a:ext>
              </a:extLst>
            </p:cNvPr>
            <p:cNvSpPr/>
            <p:nvPr/>
          </p:nvSpPr>
          <p:spPr>
            <a:xfrm flipH="1">
              <a:off x="15120877" y="6573197"/>
              <a:ext cx="146304" cy="201168"/>
            </a:xfrm>
            <a:prstGeom prst="rect">
              <a:avLst/>
            </a:prstGeom>
            <a:grpFill/>
            <a:ln>
              <a:noFill/>
            </a:ln>
            <a:scene3d>
              <a:camera prst="isometricRightUp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F0728E4-2F63-8AFE-B833-0A126C83E7C8}"/>
                </a:ext>
              </a:extLst>
            </p:cNvPr>
            <p:cNvSpPr/>
            <p:nvPr/>
          </p:nvSpPr>
          <p:spPr>
            <a:xfrm>
              <a:off x="14460746" y="5267129"/>
              <a:ext cx="228600" cy="1828800"/>
            </a:xfrm>
            <a:prstGeom prst="rect">
              <a:avLst/>
            </a:prstGeom>
            <a:blipFill dpi="0" rotWithShape="1">
              <a:blip r:embed="rId3">
                <a:alphaModFix amt="89000"/>
              </a:blip>
              <a:srcRect/>
              <a:tile tx="0" ty="0" sx="44000" sy="69000" flip="none" algn="tl"/>
            </a:blipFill>
            <a:ln>
              <a:noFill/>
            </a:ln>
            <a:scene3d>
              <a:camera prst="isometricTopUp"/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6632C419-89DB-612E-0448-94C1F6890BB2}"/>
              </a:ext>
            </a:extLst>
          </p:cNvPr>
          <p:cNvGrpSpPr/>
          <p:nvPr/>
        </p:nvGrpSpPr>
        <p:grpSpPr>
          <a:xfrm>
            <a:off x="10103352" y="6467830"/>
            <a:ext cx="807775" cy="1253540"/>
            <a:chOff x="7805759" y="5344308"/>
            <a:chExt cx="807775" cy="1253540"/>
          </a:xfrm>
        </p:grpSpPr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2C9FB9A5-7CF4-87BA-0941-747C05D9D039}"/>
                </a:ext>
              </a:extLst>
            </p:cNvPr>
            <p:cNvSpPr/>
            <p:nvPr/>
          </p:nvSpPr>
          <p:spPr>
            <a:xfrm flipH="1">
              <a:off x="8083794" y="5344308"/>
              <a:ext cx="502920" cy="1234440"/>
            </a:xfrm>
            <a:prstGeom prst="rect">
              <a:avLst/>
            </a:prstGeom>
            <a:solidFill>
              <a:srgbClr val="4C5E78"/>
            </a:solidFill>
            <a:ln>
              <a:noFill/>
            </a:ln>
            <a:scene3d>
              <a:camera prst="isometricRightUp"/>
              <a:lightRig rig="threePt" dir="t"/>
            </a:scene3d>
            <a:sp3d extrusionH="419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41B4F1C9-E9EF-E96F-7D30-323ECF9A9C09}"/>
                </a:ext>
              </a:extLst>
            </p:cNvPr>
            <p:cNvSpPr/>
            <p:nvPr/>
          </p:nvSpPr>
          <p:spPr>
            <a:xfrm flipH="1">
              <a:off x="7805759" y="5363408"/>
              <a:ext cx="411480" cy="1234440"/>
            </a:xfrm>
            <a:prstGeom prst="rect">
              <a:avLst/>
            </a:prstGeom>
            <a:solidFill>
              <a:srgbClr val="404F64">
                <a:alpha val="97255"/>
              </a:srgb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A35F9724-5AD0-FD5A-EE5A-C85C3063B5CB}"/>
                </a:ext>
              </a:extLst>
            </p:cNvPr>
            <p:cNvSpPr/>
            <p:nvPr/>
          </p:nvSpPr>
          <p:spPr>
            <a:xfrm flipH="1">
              <a:off x="8127628" y="5813673"/>
              <a:ext cx="484632" cy="749808"/>
            </a:xfrm>
            <a:prstGeom prst="rect">
              <a:avLst/>
            </a:prstGeom>
            <a:solidFill>
              <a:srgbClr val="485B78"/>
            </a:solidFill>
            <a:ln>
              <a:noFill/>
            </a:ln>
            <a:scene3d>
              <a:camera prst="isometricRightUp"/>
              <a:lightRig rig="threePt" dir="t">
                <a:rot lat="0" lon="0" rev="4200000"/>
              </a:lightRig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9EA1B999-0E57-5212-113B-620DABB607F9}"/>
                </a:ext>
              </a:extLst>
            </p:cNvPr>
            <p:cNvSpPr/>
            <p:nvPr/>
          </p:nvSpPr>
          <p:spPr>
            <a:xfrm flipH="1">
              <a:off x="8128902" y="5420133"/>
              <a:ext cx="484632" cy="457200"/>
            </a:xfrm>
            <a:prstGeom prst="rect">
              <a:avLst/>
            </a:prstGeom>
            <a:solidFill>
              <a:srgbClr val="485B78"/>
            </a:solidFill>
            <a:ln>
              <a:noFill/>
            </a:ln>
            <a:scene3d>
              <a:camera prst="isometricRightUp"/>
              <a:lightRig rig="threePt" dir="t">
                <a:rot lat="0" lon="0" rev="4200000"/>
              </a:lightRig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sp>
        <p:nvSpPr>
          <p:cNvPr id="366" name="Rectangle 365">
            <a:extLst>
              <a:ext uri="{FF2B5EF4-FFF2-40B4-BE49-F238E27FC236}">
                <a16:creationId xmlns:a16="http://schemas.microsoft.com/office/drawing/2014/main" id="{DAFFF60C-7A98-3410-A814-5850180F528C}"/>
              </a:ext>
            </a:extLst>
          </p:cNvPr>
          <p:cNvSpPr/>
          <p:nvPr/>
        </p:nvSpPr>
        <p:spPr>
          <a:xfrm>
            <a:off x="10274270" y="7068496"/>
            <a:ext cx="45720" cy="731520"/>
          </a:xfrm>
          <a:prstGeom prst="rect">
            <a:avLst/>
          </a:prstGeom>
          <a:solidFill>
            <a:srgbClr val="AE6C44"/>
          </a:solidFill>
          <a:ln>
            <a:noFill/>
          </a:ln>
          <a:scene3d>
            <a:camera prst="isometricTopUp"/>
            <a:lightRig rig="threePt" dir="t"/>
          </a:scene3d>
          <a:sp3d extrusionH="444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 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C994001-12EC-BA35-3C0B-2D0E44505222}"/>
              </a:ext>
            </a:extLst>
          </p:cNvPr>
          <p:cNvSpPr/>
          <p:nvPr/>
        </p:nvSpPr>
        <p:spPr>
          <a:xfrm>
            <a:off x="8524584" y="7606315"/>
            <a:ext cx="1828800" cy="457200"/>
          </a:xfrm>
          <a:prstGeom prst="rect">
            <a:avLst/>
          </a:prstGeom>
          <a:solidFill>
            <a:srgbClr val="AE6C44"/>
          </a:solidFill>
          <a:ln>
            <a:noFill/>
          </a:ln>
          <a:scene3d>
            <a:camera prst="isometricRightUp"/>
            <a:lightRig rig="threePt" dir="t"/>
          </a:scene3d>
          <a:sp3d extrusionH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 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2477D0A-4B6B-FDE8-9F6A-105E6C650CFE}"/>
              </a:ext>
            </a:extLst>
          </p:cNvPr>
          <p:cNvSpPr/>
          <p:nvPr/>
        </p:nvSpPr>
        <p:spPr>
          <a:xfrm>
            <a:off x="8726430" y="7703996"/>
            <a:ext cx="1874520" cy="640080"/>
          </a:xfrm>
          <a:prstGeom prst="rect">
            <a:avLst/>
          </a:prstGeom>
          <a:solidFill>
            <a:srgbClr val="AE6C44"/>
          </a:solidFill>
          <a:ln>
            <a:noFill/>
          </a:ln>
          <a:scene3d>
            <a:camera prst="isometricTopUp"/>
            <a:lightRig rig="threePt" dir="t"/>
          </a:scene3d>
          <a:sp3d extrusionH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 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878239B3-3346-8085-FA92-CF6F637C8606}"/>
              </a:ext>
            </a:extLst>
          </p:cNvPr>
          <p:cNvSpPr/>
          <p:nvPr/>
        </p:nvSpPr>
        <p:spPr>
          <a:xfrm>
            <a:off x="8978438" y="7841506"/>
            <a:ext cx="45720" cy="731520"/>
          </a:xfrm>
          <a:prstGeom prst="rect">
            <a:avLst/>
          </a:prstGeom>
          <a:solidFill>
            <a:srgbClr val="AE6C44"/>
          </a:solidFill>
          <a:ln>
            <a:noFill/>
          </a:ln>
          <a:scene3d>
            <a:camera prst="isometricTopUp"/>
            <a:lightRig rig="threePt" dir="t"/>
          </a:scene3d>
          <a:sp3d extrusionH="444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 </a:t>
            </a:r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39986E2A-201E-B028-30D5-84D1C224294D}"/>
              </a:ext>
            </a:extLst>
          </p:cNvPr>
          <p:cNvGrpSpPr/>
          <p:nvPr/>
        </p:nvGrpSpPr>
        <p:grpSpPr>
          <a:xfrm>
            <a:off x="8361623" y="8076168"/>
            <a:ext cx="479458" cy="661141"/>
            <a:chOff x="11007379" y="6981969"/>
            <a:chExt cx="479458" cy="661141"/>
          </a:xfrm>
        </p:grpSpPr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711E3E2C-6401-DAE1-ED2F-A7B2569DD21F}"/>
                </a:ext>
              </a:extLst>
            </p:cNvPr>
            <p:cNvSpPr/>
            <p:nvPr/>
          </p:nvSpPr>
          <p:spPr>
            <a:xfrm flipH="1">
              <a:off x="11231200" y="7028003"/>
              <a:ext cx="27432" cy="3657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5683ED83-C6C8-7E7A-CE6F-6E8CBD4AB575}"/>
                </a:ext>
              </a:extLst>
            </p:cNvPr>
            <p:cNvSpPr/>
            <p:nvPr/>
          </p:nvSpPr>
          <p:spPr>
            <a:xfrm flipH="1">
              <a:off x="11007379" y="7153818"/>
              <a:ext cx="27432" cy="3657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CCFDF44B-0F94-A4AE-8222-A50821F6DB6E}"/>
                </a:ext>
              </a:extLst>
            </p:cNvPr>
            <p:cNvSpPr/>
            <p:nvPr/>
          </p:nvSpPr>
          <p:spPr>
            <a:xfrm flipH="1">
              <a:off x="11237203" y="7277350"/>
              <a:ext cx="27432" cy="3657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66088961-DFED-2616-7527-0891A008C043}"/>
                </a:ext>
              </a:extLst>
            </p:cNvPr>
            <p:cNvSpPr/>
            <p:nvPr/>
          </p:nvSpPr>
          <p:spPr>
            <a:xfrm flipH="1">
              <a:off x="11345125" y="7140281"/>
              <a:ext cx="27432" cy="32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isometricBottomDown"/>
              <a:lightRig rig="threePt" dir="t"/>
            </a:scene3d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5DB9CC45-76B8-07ED-B797-8DE4889BA415}"/>
                </a:ext>
              </a:extLst>
            </p:cNvPr>
            <p:cNvSpPr/>
            <p:nvPr/>
          </p:nvSpPr>
          <p:spPr>
            <a:xfrm flipH="1">
              <a:off x="11126524" y="7030539"/>
              <a:ext cx="27432" cy="32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isometricBottomDown"/>
              <a:lightRig rig="threePt" dir="t"/>
            </a:scene3d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09956E88-3CD3-929C-D5EC-54B17C6E7597}"/>
                </a:ext>
              </a:extLst>
            </p:cNvPr>
            <p:cNvSpPr/>
            <p:nvPr/>
          </p:nvSpPr>
          <p:spPr>
            <a:xfrm flipH="1">
              <a:off x="11459405" y="7150148"/>
              <a:ext cx="27432" cy="3657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6FA6AE48-DCA9-7611-2EDA-8552F1860D88}"/>
                </a:ext>
              </a:extLst>
            </p:cNvPr>
            <p:cNvSpPr/>
            <p:nvPr/>
          </p:nvSpPr>
          <p:spPr>
            <a:xfrm>
              <a:off x="11051942" y="6981969"/>
              <a:ext cx="365760" cy="365760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TopUp"/>
              <a:lightRig rig="threePt" dir="t"/>
            </a:scene3d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/>
                <a:t> </a:t>
              </a: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040D4336-65A1-1AD5-32D5-803B68E3BF01}"/>
              </a:ext>
            </a:extLst>
          </p:cNvPr>
          <p:cNvGrpSpPr/>
          <p:nvPr/>
        </p:nvGrpSpPr>
        <p:grpSpPr>
          <a:xfrm>
            <a:off x="10131231" y="8543899"/>
            <a:ext cx="7156157" cy="734925"/>
            <a:chOff x="11073531" y="8080640"/>
            <a:chExt cx="7156157" cy="734925"/>
          </a:xfrm>
        </p:grpSpPr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F7710F60-9CB8-3700-0F7B-52F5B4656D0D}"/>
                </a:ext>
              </a:extLst>
            </p:cNvPr>
            <p:cNvGrpSpPr/>
            <p:nvPr/>
          </p:nvGrpSpPr>
          <p:grpSpPr>
            <a:xfrm>
              <a:off x="11073531" y="8080640"/>
              <a:ext cx="7156157" cy="603876"/>
              <a:chOff x="15613339" y="237953"/>
              <a:chExt cx="7156157" cy="603876"/>
            </a:xfrm>
            <a:scene3d>
              <a:camera prst="isometricTopUp"/>
              <a:lightRig rig="threePt" dir="t"/>
            </a:scene3d>
          </p:grpSpPr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78E32B0F-1512-82CA-2DD7-4D191C4E907E}"/>
                  </a:ext>
                </a:extLst>
              </p:cNvPr>
              <p:cNvCxnSpPr/>
              <p:nvPr/>
            </p:nvCxnSpPr>
            <p:spPr>
              <a:xfrm>
                <a:off x="15626679" y="527343"/>
                <a:ext cx="7132320" cy="0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8F770CC7-3309-E0FD-FC2B-93E2D9A1A9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13339" y="250957"/>
                <a:ext cx="0" cy="590872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029A3041-3F2A-5777-5880-C8E866C5D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69496" y="237953"/>
                <a:ext cx="0" cy="590872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B5B29E4F-0432-4EF1-84E1-08458208B064}"/>
                </a:ext>
              </a:extLst>
            </p:cNvPr>
            <p:cNvSpPr txBox="1"/>
            <p:nvPr/>
          </p:nvSpPr>
          <p:spPr>
            <a:xfrm>
              <a:off x="13329931" y="8169234"/>
              <a:ext cx="3187362" cy="646331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spc="250" dirty="0">
                  <a:latin typeface="Questrial" pitchFamily="2" charset="0"/>
                </a:rPr>
                <a:t>780 cm</a:t>
              </a:r>
              <a:endParaRPr lang="en-US" sz="5400" spc="250" dirty="0">
                <a:latin typeface="Questrial" pitchFamily="2" charset="0"/>
              </a:endParaRPr>
            </a:p>
          </p:txBody>
        </p:sp>
      </p:grpSp>
      <p:sp>
        <p:nvSpPr>
          <p:cNvPr id="395" name="Isosceles Triangle 394">
            <a:extLst>
              <a:ext uri="{FF2B5EF4-FFF2-40B4-BE49-F238E27FC236}">
                <a16:creationId xmlns:a16="http://schemas.microsoft.com/office/drawing/2014/main" id="{AE0AE68E-DD30-BE13-B1B6-184E6DE88E71}"/>
              </a:ext>
            </a:extLst>
          </p:cNvPr>
          <p:cNvSpPr/>
          <p:nvPr/>
        </p:nvSpPr>
        <p:spPr>
          <a:xfrm>
            <a:off x="8443598" y="7890547"/>
            <a:ext cx="204627" cy="176402"/>
          </a:xfrm>
          <a:prstGeom prst="triangle">
            <a:avLst/>
          </a:prstGeom>
          <a:scene3d>
            <a:camera prst="isometricTopUp"/>
            <a:lightRig rig="threePt" dir="t"/>
          </a:scene3d>
          <a:sp3d prstMaterial="legacyWireframe">
            <a:bevelT w="146050" h="317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Circle: Hollow 395">
            <a:extLst>
              <a:ext uri="{FF2B5EF4-FFF2-40B4-BE49-F238E27FC236}">
                <a16:creationId xmlns:a16="http://schemas.microsoft.com/office/drawing/2014/main" id="{78B05FA6-C7E2-3E86-8A31-35CB8DE7D9CF}"/>
              </a:ext>
            </a:extLst>
          </p:cNvPr>
          <p:cNvSpPr/>
          <p:nvPr/>
        </p:nvSpPr>
        <p:spPr>
          <a:xfrm>
            <a:off x="8408299" y="7679036"/>
            <a:ext cx="352608" cy="352608"/>
          </a:xfrm>
          <a:prstGeom prst="donut">
            <a:avLst>
              <a:gd name="adj" fmla="val 6656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TopUp"/>
            <a:lightRig rig="balanced" dir="t">
              <a:rot lat="0" lon="0" rev="1200000"/>
            </a:lightRig>
          </a:scene3d>
          <a:sp3d extrusionH="266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F09E4B87-1117-A9DF-B524-A29E83C42FEB}"/>
              </a:ext>
            </a:extLst>
          </p:cNvPr>
          <p:cNvSpPr/>
          <p:nvPr/>
        </p:nvSpPr>
        <p:spPr>
          <a:xfrm>
            <a:off x="9579794" y="7935506"/>
            <a:ext cx="2011680" cy="1459345"/>
          </a:xfrm>
          <a:prstGeom prst="roundRect">
            <a:avLst>
              <a:gd name="adj" fmla="val 5572"/>
            </a:avLst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scene3d>
            <a:camera prst="isometricTopUp"/>
            <a:lightRig rig="threePt" dir="t">
              <a:rot lat="0" lon="0" rev="9600000"/>
            </a:lightRig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9039316D-3216-6C3F-A205-B7708740F49E}"/>
              </a:ext>
            </a:extLst>
          </p:cNvPr>
          <p:cNvGrpSpPr/>
          <p:nvPr/>
        </p:nvGrpSpPr>
        <p:grpSpPr>
          <a:xfrm>
            <a:off x="11005423" y="8679444"/>
            <a:ext cx="1008407" cy="930756"/>
            <a:chOff x="12983763" y="7740794"/>
            <a:chExt cx="1008407" cy="930756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C2B32A1A-40B6-4DC1-7DA8-4D8A4DCEA54E}"/>
                </a:ext>
              </a:extLst>
            </p:cNvPr>
            <p:cNvSpPr/>
            <p:nvPr/>
          </p:nvSpPr>
          <p:spPr>
            <a:xfrm>
              <a:off x="13835893" y="7740794"/>
              <a:ext cx="27432" cy="347472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TopUp"/>
              <a:lightRig rig="threePt" dir="t"/>
            </a:scene3d>
            <a:sp3d extrusionH="476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89D6690F-1211-3F11-6B05-3CAB5B8F0BFC}"/>
                </a:ext>
              </a:extLst>
            </p:cNvPr>
            <p:cNvSpPr/>
            <p:nvPr/>
          </p:nvSpPr>
          <p:spPr>
            <a:xfrm>
              <a:off x="12983763" y="8305790"/>
              <a:ext cx="1005840" cy="365760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TopUp"/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9424A39C-427A-5F34-3E3B-F41C1FCCE7AE}"/>
                </a:ext>
              </a:extLst>
            </p:cNvPr>
            <p:cNvSpPr/>
            <p:nvPr/>
          </p:nvSpPr>
          <p:spPr>
            <a:xfrm>
              <a:off x="12986330" y="7931475"/>
              <a:ext cx="1005840" cy="365760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TopUp"/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72948C10-EFB0-0005-BFA4-538A3DB106B0}"/>
                </a:ext>
              </a:extLst>
            </p:cNvPr>
            <p:cNvSpPr/>
            <p:nvPr/>
          </p:nvSpPr>
          <p:spPr>
            <a:xfrm>
              <a:off x="13125968" y="8133512"/>
              <a:ext cx="27432" cy="356616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TopUp"/>
              <a:lightRig rig="threePt" dir="t"/>
            </a:scene3d>
            <a:sp3d extrusionH="482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sp>
        <p:nvSpPr>
          <p:cNvPr id="420" name="Rectangle 419">
            <a:extLst>
              <a:ext uri="{FF2B5EF4-FFF2-40B4-BE49-F238E27FC236}">
                <a16:creationId xmlns:a16="http://schemas.microsoft.com/office/drawing/2014/main" id="{3F61A46B-A2C4-6016-A9C2-B8742A49D029}"/>
              </a:ext>
            </a:extLst>
          </p:cNvPr>
          <p:cNvSpPr/>
          <p:nvPr/>
        </p:nvSpPr>
        <p:spPr>
          <a:xfrm flipH="1">
            <a:off x="11163979" y="8360482"/>
            <a:ext cx="854885" cy="5133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isometricRightUp"/>
            <a:lightRig rig="threePt" dir="t">
              <a:rot lat="0" lon="0" rev="5400000"/>
            </a:lightRig>
          </a:scene3d>
          <a:sp3d contourW="57150">
            <a:bevelT w="50800" h="254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9B8EF58D-F6D6-9A84-DDCB-23966B33E09A}"/>
              </a:ext>
            </a:extLst>
          </p:cNvPr>
          <p:cNvGrpSpPr/>
          <p:nvPr/>
        </p:nvGrpSpPr>
        <p:grpSpPr>
          <a:xfrm>
            <a:off x="10063624" y="7945431"/>
            <a:ext cx="847894" cy="839647"/>
            <a:chOff x="9998690" y="7797020"/>
            <a:chExt cx="1029576" cy="1019562"/>
          </a:xfrm>
        </p:grpSpPr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FF2EAEC7-F9C4-4A92-BD77-5CE8BAB3227D}"/>
                </a:ext>
              </a:extLst>
            </p:cNvPr>
            <p:cNvGrpSpPr/>
            <p:nvPr/>
          </p:nvGrpSpPr>
          <p:grpSpPr>
            <a:xfrm>
              <a:off x="9998690" y="8487283"/>
              <a:ext cx="581619" cy="329299"/>
              <a:chOff x="10040273" y="8299040"/>
              <a:chExt cx="581619" cy="470892"/>
            </a:xfrm>
            <a:scene3d>
              <a:camera prst="isometricLeftDown"/>
              <a:lightRig rig="threePt" dir="t"/>
            </a:scene3d>
          </p:grpSpPr>
          <p:sp>
            <p:nvSpPr>
              <p:cNvPr id="428" name="Right Triangle 427">
                <a:extLst>
                  <a:ext uri="{FF2B5EF4-FFF2-40B4-BE49-F238E27FC236}">
                    <a16:creationId xmlns:a16="http://schemas.microsoft.com/office/drawing/2014/main" id="{B7F7737A-57D5-08A8-062C-6DCD95FB85CF}"/>
                  </a:ext>
                </a:extLst>
              </p:cNvPr>
              <p:cNvSpPr/>
              <p:nvPr/>
            </p:nvSpPr>
            <p:spPr>
              <a:xfrm flipV="1">
                <a:off x="10040273" y="8299040"/>
                <a:ext cx="176115" cy="470892"/>
              </a:xfrm>
              <a:prstGeom prst="rtTriangle">
                <a:avLst/>
              </a:prstGeom>
              <a:sp3d extrusionH="69850" contourW="12700" prstMaterial="legacyWirefram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Right Triangle 428">
                <a:extLst>
                  <a:ext uri="{FF2B5EF4-FFF2-40B4-BE49-F238E27FC236}">
                    <a16:creationId xmlns:a16="http://schemas.microsoft.com/office/drawing/2014/main" id="{8F2BE07A-6A7A-A7D1-D397-5AE4EE466730}"/>
                  </a:ext>
                </a:extLst>
              </p:cNvPr>
              <p:cNvSpPr/>
              <p:nvPr/>
            </p:nvSpPr>
            <p:spPr>
              <a:xfrm flipH="1" flipV="1">
                <a:off x="10432792" y="8299040"/>
                <a:ext cx="189100" cy="470892"/>
              </a:xfrm>
              <a:prstGeom prst="rtTriangle">
                <a:avLst/>
              </a:prstGeom>
              <a:sp3d extrusionH="69850" contourW="12700" prstMaterial="legacyWirefram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707F2AA7-7E64-2F4A-85B8-4E973D82B70F}"/>
                </a:ext>
              </a:extLst>
            </p:cNvPr>
            <p:cNvGrpSpPr/>
            <p:nvPr/>
          </p:nvGrpSpPr>
          <p:grpSpPr>
            <a:xfrm>
              <a:off x="10432451" y="8238178"/>
              <a:ext cx="581619" cy="329299"/>
              <a:chOff x="10040273" y="8299040"/>
              <a:chExt cx="581619" cy="470892"/>
            </a:xfrm>
            <a:scene3d>
              <a:camera prst="isometricLeftDown"/>
              <a:lightRig rig="threePt" dir="t"/>
            </a:scene3d>
          </p:grpSpPr>
          <p:sp>
            <p:nvSpPr>
              <p:cNvPr id="432" name="Right Triangle 431">
                <a:extLst>
                  <a:ext uri="{FF2B5EF4-FFF2-40B4-BE49-F238E27FC236}">
                    <a16:creationId xmlns:a16="http://schemas.microsoft.com/office/drawing/2014/main" id="{CCFC3ED1-92A0-465B-2796-12258D2F3C1A}"/>
                  </a:ext>
                </a:extLst>
              </p:cNvPr>
              <p:cNvSpPr/>
              <p:nvPr/>
            </p:nvSpPr>
            <p:spPr>
              <a:xfrm flipV="1">
                <a:off x="10040273" y="8299040"/>
                <a:ext cx="176115" cy="470892"/>
              </a:xfrm>
              <a:prstGeom prst="rtTriangle">
                <a:avLst/>
              </a:prstGeom>
              <a:sp3d extrusionH="69850" contourW="12700" prstMaterial="legacyWirefram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Right Triangle 432">
                <a:extLst>
                  <a:ext uri="{FF2B5EF4-FFF2-40B4-BE49-F238E27FC236}">
                    <a16:creationId xmlns:a16="http://schemas.microsoft.com/office/drawing/2014/main" id="{68361DB5-9E9F-A827-AD13-7690D901CD19}"/>
                  </a:ext>
                </a:extLst>
              </p:cNvPr>
              <p:cNvSpPr/>
              <p:nvPr/>
            </p:nvSpPr>
            <p:spPr>
              <a:xfrm flipH="1" flipV="1">
                <a:off x="10432792" y="8299040"/>
                <a:ext cx="189100" cy="470892"/>
              </a:xfrm>
              <a:prstGeom prst="rtTriangle">
                <a:avLst/>
              </a:prstGeom>
              <a:sp3d extrusionH="69850" contourW="12700" prstMaterial="legacyWirefram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3537C295-E129-CFEA-879D-B01AE80F7D47}"/>
                </a:ext>
              </a:extLst>
            </p:cNvPr>
            <p:cNvSpPr/>
            <p:nvPr/>
          </p:nvSpPr>
          <p:spPr>
            <a:xfrm>
              <a:off x="10038691" y="7797020"/>
              <a:ext cx="989575" cy="997070"/>
            </a:xfrm>
            <a:custGeom>
              <a:avLst/>
              <a:gdLst>
                <a:gd name="connsiteX0" fmla="*/ 403860 w 2011680"/>
                <a:gd name="connsiteY0" fmla="*/ 213360 h 2026920"/>
                <a:gd name="connsiteX1" fmla="*/ 731520 w 2011680"/>
                <a:gd name="connsiteY1" fmla="*/ 38100 h 2026920"/>
                <a:gd name="connsiteX2" fmla="*/ 1074420 w 2011680"/>
                <a:gd name="connsiteY2" fmla="*/ 0 h 2026920"/>
                <a:gd name="connsiteX3" fmla="*/ 1386840 w 2011680"/>
                <a:gd name="connsiteY3" fmla="*/ 38100 h 2026920"/>
                <a:gd name="connsiteX4" fmla="*/ 1676400 w 2011680"/>
                <a:gd name="connsiteY4" fmla="*/ 251460 h 2026920"/>
                <a:gd name="connsiteX5" fmla="*/ 1828800 w 2011680"/>
                <a:gd name="connsiteY5" fmla="*/ 388620 h 2026920"/>
                <a:gd name="connsiteX6" fmla="*/ 1935480 w 2011680"/>
                <a:gd name="connsiteY6" fmla="*/ 563880 h 2026920"/>
                <a:gd name="connsiteX7" fmla="*/ 1981200 w 2011680"/>
                <a:gd name="connsiteY7" fmla="*/ 731520 h 2026920"/>
                <a:gd name="connsiteX8" fmla="*/ 1958340 w 2011680"/>
                <a:gd name="connsiteY8" fmla="*/ 891540 h 2026920"/>
                <a:gd name="connsiteX9" fmla="*/ 2011680 w 2011680"/>
                <a:gd name="connsiteY9" fmla="*/ 1013460 h 2026920"/>
                <a:gd name="connsiteX10" fmla="*/ 1973580 w 2011680"/>
                <a:gd name="connsiteY10" fmla="*/ 1341120 h 2026920"/>
                <a:gd name="connsiteX11" fmla="*/ 1859280 w 2011680"/>
                <a:gd name="connsiteY11" fmla="*/ 1577340 h 2026920"/>
                <a:gd name="connsiteX12" fmla="*/ 1668780 w 2011680"/>
                <a:gd name="connsiteY12" fmla="*/ 1813560 h 2026920"/>
                <a:gd name="connsiteX13" fmla="*/ 1386840 w 2011680"/>
                <a:gd name="connsiteY13" fmla="*/ 1981200 h 2026920"/>
                <a:gd name="connsiteX14" fmla="*/ 990600 w 2011680"/>
                <a:gd name="connsiteY14" fmla="*/ 2026920 h 2026920"/>
                <a:gd name="connsiteX15" fmla="*/ 381000 w 2011680"/>
                <a:gd name="connsiteY15" fmla="*/ 1775460 h 2026920"/>
                <a:gd name="connsiteX16" fmla="*/ 198120 w 2011680"/>
                <a:gd name="connsiteY16" fmla="*/ 1577340 h 2026920"/>
                <a:gd name="connsiteX17" fmla="*/ 68580 w 2011680"/>
                <a:gd name="connsiteY17" fmla="*/ 1310640 h 2026920"/>
                <a:gd name="connsiteX18" fmla="*/ 0 w 2011680"/>
                <a:gd name="connsiteY18" fmla="*/ 1013460 h 2026920"/>
                <a:gd name="connsiteX19" fmla="*/ 83820 w 2011680"/>
                <a:gd name="connsiteY19" fmla="*/ 670560 h 2026920"/>
                <a:gd name="connsiteX20" fmla="*/ 137160 w 2011680"/>
                <a:gd name="connsiteY20" fmla="*/ 449580 h 202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11680" h="2026920">
                  <a:moveTo>
                    <a:pt x="403860" y="213360"/>
                  </a:moveTo>
                  <a:lnTo>
                    <a:pt x="731520" y="38100"/>
                  </a:lnTo>
                  <a:lnTo>
                    <a:pt x="1074420" y="0"/>
                  </a:lnTo>
                  <a:lnTo>
                    <a:pt x="1386840" y="38100"/>
                  </a:lnTo>
                  <a:lnTo>
                    <a:pt x="1676400" y="251460"/>
                  </a:lnTo>
                  <a:lnTo>
                    <a:pt x="1828800" y="388620"/>
                  </a:lnTo>
                  <a:lnTo>
                    <a:pt x="1935480" y="563880"/>
                  </a:lnTo>
                  <a:lnTo>
                    <a:pt x="1981200" y="731520"/>
                  </a:lnTo>
                  <a:lnTo>
                    <a:pt x="1958340" y="891540"/>
                  </a:lnTo>
                  <a:lnTo>
                    <a:pt x="2011680" y="1013460"/>
                  </a:lnTo>
                  <a:lnTo>
                    <a:pt x="1973580" y="1341120"/>
                  </a:lnTo>
                  <a:lnTo>
                    <a:pt x="1859280" y="1577340"/>
                  </a:lnTo>
                  <a:lnTo>
                    <a:pt x="1668780" y="1813560"/>
                  </a:lnTo>
                  <a:lnTo>
                    <a:pt x="1386840" y="1981200"/>
                  </a:lnTo>
                  <a:lnTo>
                    <a:pt x="990600" y="2026920"/>
                  </a:lnTo>
                  <a:lnTo>
                    <a:pt x="381000" y="1775460"/>
                  </a:lnTo>
                  <a:lnTo>
                    <a:pt x="198120" y="1577340"/>
                  </a:lnTo>
                  <a:lnTo>
                    <a:pt x="68580" y="1310640"/>
                  </a:lnTo>
                  <a:lnTo>
                    <a:pt x="0" y="1013460"/>
                  </a:lnTo>
                  <a:lnTo>
                    <a:pt x="83820" y="670560"/>
                  </a:lnTo>
                  <a:lnTo>
                    <a:pt x="137160" y="449580"/>
                  </a:lnTo>
                </a:path>
              </a:pathLst>
            </a:cu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  <a:sp3d extrusionH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EC8680F-82AA-0F13-DB09-4AEA5199D319}"/>
              </a:ext>
            </a:extLst>
          </p:cNvPr>
          <p:cNvSpPr/>
          <p:nvPr/>
        </p:nvSpPr>
        <p:spPr>
          <a:xfrm>
            <a:off x="8239392" y="5757914"/>
            <a:ext cx="2682990" cy="3777645"/>
          </a:xfrm>
          <a:prstGeom prst="rect">
            <a:avLst/>
          </a:prstGeom>
          <a:gradFill>
            <a:gsLst>
              <a:gs pos="56000">
                <a:schemeClr val="accent1">
                  <a:lumMod val="5000"/>
                  <a:lumOff val="95000"/>
                  <a:alpha val="34000"/>
                </a:schemeClr>
              </a:gs>
              <a:gs pos="32000">
                <a:schemeClr val="accent1">
                  <a:lumMod val="45000"/>
                  <a:lumOff val="55000"/>
                  <a:alpha val="34000"/>
                </a:schemeClr>
              </a:gs>
              <a:gs pos="83000">
                <a:schemeClr val="accent1">
                  <a:lumMod val="45000"/>
                  <a:lumOff val="55000"/>
                  <a:alpha val="34000"/>
                </a:schemeClr>
              </a:gs>
              <a:gs pos="100000">
                <a:schemeClr val="accent1">
                  <a:lumMod val="30000"/>
                  <a:lumOff val="70000"/>
                  <a:alpha val="34000"/>
                </a:schemeClr>
              </a:gs>
            </a:gsLst>
            <a:lin ang="8400000" scaled="0"/>
          </a:gra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C4E4DA71-AC3D-4DFA-2B0E-FD922B74FE93}"/>
              </a:ext>
            </a:extLst>
          </p:cNvPr>
          <p:cNvSpPr/>
          <p:nvPr/>
        </p:nvSpPr>
        <p:spPr>
          <a:xfrm flipH="1">
            <a:off x="14044169" y="7329790"/>
            <a:ext cx="543905" cy="777240"/>
          </a:xfrm>
          <a:prstGeom prst="rect">
            <a:avLst/>
          </a:prstGeom>
          <a:solidFill>
            <a:srgbClr val="7C573C"/>
          </a:solidFill>
          <a:ln>
            <a:noFill/>
          </a:ln>
          <a:scene3d>
            <a:camera prst="isometricRightUp"/>
            <a:lightRig rig="threePt" dir="t">
              <a:rot lat="0" lon="0" rev="6600000"/>
            </a:lightRig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88712A35-B75C-1C8B-C39C-50EC72FBD776}"/>
              </a:ext>
            </a:extLst>
          </p:cNvPr>
          <p:cNvSpPr/>
          <p:nvPr/>
        </p:nvSpPr>
        <p:spPr>
          <a:xfrm flipH="1">
            <a:off x="13690183" y="7337319"/>
            <a:ext cx="502920" cy="777240"/>
          </a:xfrm>
          <a:prstGeom prst="rect">
            <a:avLst/>
          </a:prstGeom>
          <a:solidFill>
            <a:srgbClr val="986B4A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7E94695B-A6C2-B63C-9402-B9B74B5DBA0D}"/>
              </a:ext>
            </a:extLst>
          </p:cNvPr>
          <p:cNvSpPr/>
          <p:nvPr/>
        </p:nvSpPr>
        <p:spPr>
          <a:xfrm flipH="1">
            <a:off x="13850067" y="7039554"/>
            <a:ext cx="566928" cy="5029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isometricTopUp"/>
            <a:lightRig rig="threePt" dir="t">
              <a:rot lat="0" lon="0" rev="6600000"/>
            </a:lightRig>
          </a:scene3d>
          <a:sp3d extrusionH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8925D6B2-07F9-B0C5-5FB5-7AFE4985F5D4}"/>
              </a:ext>
            </a:extLst>
          </p:cNvPr>
          <p:cNvSpPr/>
          <p:nvPr/>
        </p:nvSpPr>
        <p:spPr>
          <a:xfrm flipH="1">
            <a:off x="14011444" y="6480482"/>
            <a:ext cx="731520" cy="548640"/>
          </a:xfrm>
          <a:prstGeom prst="rect">
            <a:avLst/>
          </a:prstGeom>
          <a:solidFill>
            <a:srgbClr val="7C573C"/>
          </a:solidFill>
          <a:ln>
            <a:noFill/>
          </a:ln>
          <a:scene3d>
            <a:camera prst="isometricRightUp"/>
            <a:lightRig rig="threePt" dir="t">
              <a:rot lat="0" lon="0" rev="6600000"/>
            </a:lightRig>
          </a:scene3d>
          <a:sp3d extrusionH="3492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FF13DCE5-E513-EE65-9627-BCEEFDFFE9AD}"/>
              </a:ext>
            </a:extLst>
          </p:cNvPr>
          <p:cNvSpPr/>
          <p:nvPr/>
        </p:nvSpPr>
        <p:spPr>
          <a:xfrm flipH="1">
            <a:off x="13820117" y="6563424"/>
            <a:ext cx="347472" cy="548640"/>
          </a:xfrm>
          <a:prstGeom prst="rect">
            <a:avLst/>
          </a:prstGeom>
          <a:solidFill>
            <a:srgbClr val="986B4A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8EECE656-7DDC-8B5B-32D4-5DB06C57CA4D}"/>
              </a:ext>
            </a:extLst>
          </p:cNvPr>
          <p:cNvSpPr/>
          <p:nvPr/>
        </p:nvSpPr>
        <p:spPr>
          <a:xfrm flipH="1">
            <a:off x="13879072" y="6285739"/>
            <a:ext cx="749808" cy="347472"/>
          </a:xfrm>
          <a:prstGeom prst="rect">
            <a:avLst/>
          </a:prstGeom>
          <a:solidFill>
            <a:srgbClr val="583926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7BD1DDCF-B4FA-CFF7-3CEB-6370B87A71A7}"/>
              </a:ext>
            </a:extLst>
          </p:cNvPr>
          <p:cNvSpPr/>
          <p:nvPr/>
        </p:nvSpPr>
        <p:spPr>
          <a:xfrm flipH="1">
            <a:off x="12238288" y="3598026"/>
            <a:ext cx="2743200" cy="3611880"/>
          </a:xfrm>
          <a:prstGeom prst="rect">
            <a:avLst/>
          </a:prstGeom>
          <a:solidFill>
            <a:schemeClr val="tx1">
              <a:lumMod val="75000"/>
              <a:lumOff val="25000"/>
              <a:alpha val="35000"/>
            </a:schemeClr>
          </a:solidFill>
          <a:ln>
            <a:noFill/>
          </a:ln>
          <a:scene3d>
            <a:camera prst="isometricTopUp"/>
            <a:lightRig rig="threePt" dir="t"/>
          </a:scene3d>
          <a:sp3d extrusionH="1206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C86297ED-7EA3-04EB-9C91-2F9F005FBD5F}"/>
              </a:ext>
            </a:extLst>
          </p:cNvPr>
          <p:cNvGrpSpPr/>
          <p:nvPr/>
        </p:nvGrpSpPr>
        <p:grpSpPr>
          <a:xfrm>
            <a:off x="12787704" y="4214731"/>
            <a:ext cx="2815117" cy="1890571"/>
            <a:chOff x="12035029" y="4565002"/>
            <a:chExt cx="2815117" cy="1890571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C6A08B3A-B95F-7805-FA4C-C9ED6BD345CD}"/>
                </a:ext>
              </a:extLst>
            </p:cNvPr>
            <p:cNvSpPr/>
            <p:nvPr/>
          </p:nvSpPr>
          <p:spPr>
            <a:xfrm>
              <a:off x="12747026" y="4768506"/>
              <a:ext cx="2103120" cy="548640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LeftDown"/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22FBAD9F-6956-FEDF-9843-38F2A5044014}"/>
                </a:ext>
              </a:extLst>
            </p:cNvPr>
            <p:cNvSpPr/>
            <p:nvPr/>
          </p:nvSpPr>
          <p:spPr>
            <a:xfrm>
              <a:off x="12047930" y="4626773"/>
              <a:ext cx="2011680" cy="1828800"/>
            </a:xfrm>
            <a:prstGeom prst="rect">
              <a:avLst/>
            </a:prstGeom>
            <a:solidFill>
              <a:srgbClr val="AE6C44"/>
            </a:solidFill>
            <a:ln>
              <a:noFill/>
            </a:ln>
            <a:scene3d>
              <a:camera prst="isometricTopU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C08AEC80-7D66-F187-9538-AD9A1F504792}"/>
                </a:ext>
              </a:extLst>
            </p:cNvPr>
            <p:cNvSpPr/>
            <p:nvPr/>
          </p:nvSpPr>
          <p:spPr>
            <a:xfrm>
              <a:off x="12035029" y="4565002"/>
              <a:ext cx="2066544" cy="17282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FB390EB3-DA39-6C2A-222F-47614E6188E9}"/>
              </a:ext>
            </a:extLst>
          </p:cNvPr>
          <p:cNvGrpSpPr/>
          <p:nvPr/>
        </p:nvGrpSpPr>
        <p:grpSpPr>
          <a:xfrm>
            <a:off x="10939092" y="4502900"/>
            <a:ext cx="3529028" cy="4466962"/>
            <a:chOff x="13589215" y="3271899"/>
            <a:chExt cx="3529028" cy="4466962"/>
          </a:xfrm>
        </p:grpSpPr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E5C7ED30-2297-3131-8A38-C792D04C3EDB}"/>
                </a:ext>
              </a:extLst>
            </p:cNvPr>
            <p:cNvGrpSpPr/>
            <p:nvPr/>
          </p:nvGrpSpPr>
          <p:grpSpPr>
            <a:xfrm>
              <a:off x="13589215" y="3271899"/>
              <a:ext cx="2990761" cy="1893011"/>
              <a:chOff x="17461801" y="1206601"/>
              <a:chExt cx="2990761" cy="1893011"/>
            </a:xfrm>
          </p:grpSpPr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AA233A36-EC98-E14E-5723-85EA493933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461801" y="2314333"/>
                <a:ext cx="2971800" cy="3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  <a:alpha val="40000"/>
                  </a:schemeClr>
                </a:solidFill>
              </a:ln>
              <a:scene3d>
                <a:camera prst="isometricLeftDown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6D761F29-94E9-C30F-57C8-563F9D658F72}"/>
                  </a:ext>
                </a:extLst>
              </p:cNvPr>
              <p:cNvGrpSpPr/>
              <p:nvPr/>
            </p:nvGrpSpPr>
            <p:grpSpPr>
              <a:xfrm>
                <a:off x="17913350" y="1206601"/>
                <a:ext cx="2075886" cy="1893011"/>
                <a:chOff x="17913350" y="1206601"/>
                <a:chExt cx="2075886" cy="1893011"/>
              </a:xfrm>
            </p:grpSpPr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9F26861E-8A20-D22D-EDF7-4F0826CE0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913350" y="1206601"/>
                  <a:ext cx="13004" cy="731520"/>
                </a:xfrm>
                <a:prstGeom prst="line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  <a:alpha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ABC0B95D-48A0-3089-1DEF-E378295BE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976232" y="2368092"/>
                  <a:ext cx="13004" cy="731520"/>
                </a:xfrm>
                <a:prstGeom prst="line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  <a:alpha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674B3D13-461C-9ED9-51E6-C5E5E83FB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480762" y="1972461"/>
                <a:ext cx="2971800" cy="3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  <a:alpha val="40000"/>
                  </a:schemeClr>
                </a:solidFill>
              </a:ln>
              <a:scene3d>
                <a:camera prst="isometricLeftDown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5367EB8A-638D-457B-0D88-96562CE792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480762" y="1790194"/>
                <a:ext cx="2971800" cy="3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  <a:alpha val="40000"/>
                  </a:schemeClr>
                </a:solidFill>
              </a:ln>
              <a:scene3d>
                <a:camera prst="isometricLeftDown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417420F-3647-5E0F-BC98-BD7A44FD5A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476860" y="2146860"/>
                <a:ext cx="2971800" cy="3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  <a:alpha val="40000"/>
                  </a:schemeClr>
                </a:solidFill>
              </a:ln>
              <a:scene3d>
                <a:camera prst="isometricLeftDown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D651A15E-D174-2A26-BA6D-C15BAA3CEAFC}"/>
                </a:ext>
              </a:extLst>
            </p:cNvPr>
            <p:cNvGrpSpPr/>
            <p:nvPr/>
          </p:nvGrpSpPr>
          <p:grpSpPr>
            <a:xfrm>
              <a:off x="14257042" y="4472363"/>
              <a:ext cx="2861201" cy="3266498"/>
              <a:chOff x="11095610" y="5956765"/>
              <a:chExt cx="2861201" cy="3266498"/>
            </a:xfrm>
          </p:grpSpPr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14EAEF64-F9E9-2BB4-A5BA-4B2BC0780A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39165" y="8300022"/>
                <a:ext cx="13004" cy="731520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CFD3DD57-52DF-3CD2-B429-D9A08045C4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62859" y="6129797"/>
                <a:ext cx="1413211" cy="2341868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276F5709-1AAB-661F-0684-35FAD10681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47619" y="6475237"/>
                <a:ext cx="1413211" cy="2341868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D39837DC-A8E8-F61F-C3EB-8A43D31C7D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55239" y="6298707"/>
                <a:ext cx="1413211" cy="2341868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FA63A421-404E-1A4C-6F3F-BFF924E289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54555" y="5956765"/>
                <a:ext cx="1413211" cy="2341868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ED0C657F-5A4A-BC71-DD89-BF22C8C36F3C}"/>
                  </a:ext>
                </a:extLst>
              </p:cNvPr>
              <p:cNvSpPr/>
              <p:nvPr/>
            </p:nvSpPr>
            <p:spPr>
              <a:xfrm rot="9069076">
                <a:off x="11095610" y="7876353"/>
                <a:ext cx="2861201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48000"/>
                </a:schemeClr>
              </a:solidFill>
              <a:ln>
                <a:noFill/>
              </a:ln>
              <a:scene3d>
                <a:camera prst="isometricTopUp"/>
                <a:lightRig rig="threePt" dir="t">
                  <a:rot lat="0" lon="0" rev="1200000"/>
                </a:lightRig>
              </a:scene3d>
              <a:sp3d extrusionH="82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5" name="Group 464">
                <a:extLst>
                  <a:ext uri="{FF2B5EF4-FFF2-40B4-BE49-F238E27FC236}">
                    <a16:creationId xmlns:a16="http://schemas.microsoft.com/office/drawing/2014/main" id="{CAA4246F-AD5B-6E22-8F4D-D878CAE509F1}"/>
                  </a:ext>
                </a:extLst>
              </p:cNvPr>
              <p:cNvGrpSpPr/>
              <p:nvPr/>
            </p:nvGrpSpPr>
            <p:grpSpPr>
              <a:xfrm>
                <a:off x="11745343" y="6564338"/>
                <a:ext cx="1470225" cy="2658925"/>
                <a:chOff x="15798051" y="4913938"/>
                <a:chExt cx="1470225" cy="2658925"/>
              </a:xfrm>
            </p:grpSpPr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61E01D31-8838-BCB1-8B27-883B439F093B}"/>
                    </a:ext>
                  </a:extLst>
                </p:cNvPr>
                <p:cNvSpPr/>
                <p:nvPr/>
              </p:nvSpPr>
              <p:spPr>
                <a:xfrm>
                  <a:off x="16893555" y="5159142"/>
                  <a:ext cx="219456" cy="640080"/>
                </a:xfrm>
                <a:prstGeom prst="rect">
                  <a:avLst/>
                </a:prstGeom>
                <a:solidFill>
                  <a:srgbClr val="AE7E5A"/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  <a:sp3d extrusionH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9961ADA1-14A7-43AE-A4FC-1A23E153D691}"/>
                    </a:ext>
                  </a:extLst>
                </p:cNvPr>
                <p:cNvSpPr/>
                <p:nvPr/>
              </p:nvSpPr>
              <p:spPr>
                <a:xfrm>
                  <a:off x="16744175" y="5400590"/>
                  <a:ext cx="219456" cy="640080"/>
                </a:xfrm>
                <a:prstGeom prst="rect">
                  <a:avLst/>
                </a:prstGeom>
                <a:solidFill>
                  <a:srgbClr val="AE7E5A"/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  <a:sp3d extrusionH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83D4DB53-3959-E9D3-565C-05A015112C61}"/>
                    </a:ext>
                  </a:extLst>
                </p:cNvPr>
                <p:cNvSpPr/>
                <p:nvPr/>
              </p:nvSpPr>
              <p:spPr>
                <a:xfrm>
                  <a:off x="16588910" y="5650169"/>
                  <a:ext cx="219456" cy="640080"/>
                </a:xfrm>
                <a:prstGeom prst="rect">
                  <a:avLst/>
                </a:prstGeom>
                <a:solidFill>
                  <a:srgbClr val="AE7E5A"/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  <a:sp3d extrusionH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47C2FA87-6BC7-CB12-46FF-620D9B18D1F1}"/>
                    </a:ext>
                  </a:extLst>
                </p:cNvPr>
                <p:cNvSpPr/>
                <p:nvPr/>
              </p:nvSpPr>
              <p:spPr>
                <a:xfrm>
                  <a:off x="16431593" y="5904582"/>
                  <a:ext cx="219456" cy="640080"/>
                </a:xfrm>
                <a:prstGeom prst="rect">
                  <a:avLst/>
                </a:prstGeom>
                <a:solidFill>
                  <a:srgbClr val="AE7E5A"/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  <a:sp3d extrusionH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314AFB30-4D2C-537C-2735-9403961B47AA}"/>
                    </a:ext>
                  </a:extLst>
                </p:cNvPr>
                <p:cNvSpPr/>
                <p:nvPr/>
              </p:nvSpPr>
              <p:spPr>
                <a:xfrm>
                  <a:off x="16271820" y="6167927"/>
                  <a:ext cx="219456" cy="640080"/>
                </a:xfrm>
                <a:prstGeom prst="rect">
                  <a:avLst/>
                </a:prstGeom>
                <a:solidFill>
                  <a:srgbClr val="AE7E5A"/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  <a:sp3d extrusionH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E0366E79-4E4F-73BD-594C-BB3FC6BF86D5}"/>
                    </a:ext>
                  </a:extLst>
                </p:cNvPr>
                <p:cNvSpPr/>
                <p:nvPr/>
              </p:nvSpPr>
              <p:spPr>
                <a:xfrm>
                  <a:off x="16109647" y="6416283"/>
                  <a:ext cx="219456" cy="640080"/>
                </a:xfrm>
                <a:prstGeom prst="rect">
                  <a:avLst/>
                </a:prstGeom>
                <a:solidFill>
                  <a:srgbClr val="AE7E5A"/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  <a:sp3d extrusionH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7CDC7333-0402-654B-37DF-1DE0DAEABB48}"/>
                    </a:ext>
                  </a:extLst>
                </p:cNvPr>
                <p:cNvSpPr/>
                <p:nvPr/>
              </p:nvSpPr>
              <p:spPr>
                <a:xfrm>
                  <a:off x="15946644" y="6674713"/>
                  <a:ext cx="219456" cy="640080"/>
                </a:xfrm>
                <a:prstGeom prst="rect">
                  <a:avLst/>
                </a:prstGeom>
                <a:solidFill>
                  <a:srgbClr val="AE7E5A"/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  <a:sp3d extrusionH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C1C8D5F6-BAA1-8851-CF72-A1BE26F0A4D8}"/>
                    </a:ext>
                  </a:extLst>
                </p:cNvPr>
                <p:cNvSpPr/>
                <p:nvPr/>
              </p:nvSpPr>
              <p:spPr>
                <a:xfrm>
                  <a:off x="15798051" y="6932783"/>
                  <a:ext cx="219456" cy="640080"/>
                </a:xfrm>
                <a:prstGeom prst="rect">
                  <a:avLst/>
                </a:prstGeom>
                <a:solidFill>
                  <a:srgbClr val="AE7E5A"/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  <a:sp3d extrusionH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31C59202-AA92-3014-471E-242320C2B7D8}"/>
                    </a:ext>
                  </a:extLst>
                </p:cNvPr>
                <p:cNvSpPr/>
                <p:nvPr/>
              </p:nvSpPr>
              <p:spPr>
                <a:xfrm>
                  <a:off x="17048820" y="4913938"/>
                  <a:ext cx="219456" cy="640080"/>
                </a:xfrm>
                <a:prstGeom prst="rect">
                  <a:avLst/>
                </a:prstGeom>
                <a:solidFill>
                  <a:srgbClr val="AE7E5A"/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  <a:sp3d extrusionH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3574D505-0931-2088-0368-A8753CD3212B}"/>
              </a:ext>
            </a:extLst>
          </p:cNvPr>
          <p:cNvGrpSpPr/>
          <p:nvPr/>
        </p:nvGrpSpPr>
        <p:grpSpPr>
          <a:xfrm>
            <a:off x="14082682" y="5640917"/>
            <a:ext cx="184129" cy="347868"/>
            <a:chOff x="10619828" y="4235275"/>
            <a:chExt cx="231508" cy="437378"/>
          </a:xfrm>
          <a:solidFill>
            <a:schemeClr val="bg2">
              <a:lumMod val="90000"/>
              <a:alpha val="17000"/>
            </a:schemeClr>
          </a:solidFill>
          <a:scene3d>
            <a:camera prst="isometricLeftDown"/>
            <a:lightRig rig="threePt" dir="t">
              <a:rot lat="0" lon="0" rev="6600000"/>
            </a:lightRig>
          </a:scene3d>
        </p:grpSpPr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6911D03E-BD90-C1AC-57E4-4F693AF2094D}"/>
                </a:ext>
              </a:extLst>
            </p:cNvPr>
            <p:cNvSpPr/>
            <p:nvPr/>
          </p:nvSpPr>
          <p:spPr>
            <a:xfrm>
              <a:off x="10679685" y="4410278"/>
              <a:ext cx="100165" cy="81025"/>
            </a:xfrm>
            <a:prstGeom prst="rect">
              <a:avLst/>
            </a:prstGeom>
            <a:grpFill/>
            <a:ln>
              <a:noFill/>
            </a:ln>
            <a:sp3d extrusionH="889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Teardrop 483">
              <a:extLst>
                <a:ext uri="{FF2B5EF4-FFF2-40B4-BE49-F238E27FC236}">
                  <a16:creationId xmlns:a16="http://schemas.microsoft.com/office/drawing/2014/main" id="{63D64DAD-D723-3241-C28E-E74D4B387D71}"/>
                </a:ext>
              </a:extLst>
            </p:cNvPr>
            <p:cNvSpPr/>
            <p:nvPr/>
          </p:nvSpPr>
          <p:spPr>
            <a:xfrm rot="16200000">
              <a:off x="10521521" y="4336491"/>
              <a:ext cx="431032" cy="228599"/>
            </a:xfrm>
            <a:prstGeom prst="teardrop">
              <a:avLst/>
            </a:prstGeom>
            <a:grpFill/>
            <a:ln>
              <a:noFill/>
            </a:ln>
            <a:sp3d extrusionH="889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Flowchart: Delay 484">
              <a:extLst>
                <a:ext uri="{FF2B5EF4-FFF2-40B4-BE49-F238E27FC236}">
                  <a16:creationId xmlns:a16="http://schemas.microsoft.com/office/drawing/2014/main" id="{E64D63A7-229A-0B30-CF21-FD7ABF50D479}"/>
                </a:ext>
              </a:extLst>
            </p:cNvPr>
            <p:cNvSpPr/>
            <p:nvPr/>
          </p:nvSpPr>
          <p:spPr>
            <a:xfrm rot="5400000">
              <a:off x="10518613" y="4336491"/>
              <a:ext cx="431032" cy="228599"/>
            </a:xfrm>
            <a:prstGeom prst="flowChartDelay">
              <a:avLst/>
            </a:prstGeom>
            <a:grpFill/>
            <a:ln>
              <a:noFill/>
            </a:ln>
            <a:sp3d extrusionH="889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Flowchart: Delay 485">
              <a:extLst>
                <a:ext uri="{FF2B5EF4-FFF2-40B4-BE49-F238E27FC236}">
                  <a16:creationId xmlns:a16="http://schemas.microsoft.com/office/drawing/2014/main" id="{8709843D-749D-3216-D804-9DC22E8A3DD1}"/>
                </a:ext>
              </a:extLst>
            </p:cNvPr>
            <p:cNvSpPr/>
            <p:nvPr/>
          </p:nvSpPr>
          <p:spPr>
            <a:xfrm flipH="1">
              <a:off x="10619828" y="4235279"/>
              <a:ext cx="225127" cy="437374"/>
            </a:xfrm>
            <a:prstGeom prst="flowChartDelay">
              <a:avLst/>
            </a:prstGeom>
            <a:grpFill/>
            <a:ln>
              <a:noFill/>
            </a:ln>
            <a:sp3d extrusionH="889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B44749B1-FCB9-03E3-2538-7B06A29E683E}"/>
              </a:ext>
            </a:extLst>
          </p:cNvPr>
          <p:cNvGrpSpPr/>
          <p:nvPr/>
        </p:nvGrpSpPr>
        <p:grpSpPr>
          <a:xfrm>
            <a:off x="12477478" y="2823351"/>
            <a:ext cx="880053" cy="2140022"/>
            <a:chOff x="14177986" y="2127379"/>
            <a:chExt cx="880053" cy="2140022"/>
          </a:xfrm>
        </p:grpSpPr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1FD1DD89-7DF4-84B3-4267-68DE2086F0DF}"/>
                </a:ext>
              </a:extLst>
            </p:cNvPr>
            <p:cNvSpPr/>
            <p:nvPr/>
          </p:nvSpPr>
          <p:spPr>
            <a:xfrm flipH="1">
              <a:off x="14177986" y="2228676"/>
              <a:ext cx="548640" cy="1920240"/>
            </a:xfrm>
            <a:prstGeom prst="rect">
              <a:avLst/>
            </a:prstGeom>
            <a:solidFill>
              <a:srgbClr val="7C573C"/>
            </a:solidFill>
            <a:ln>
              <a:noFill/>
            </a:ln>
            <a:scene3d>
              <a:camera prst="isometricLeftDown"/>
              <a:lightRig rig="balanced" dir="t">
                <a:rot lat="0" lon="0" rev="600000"/>
              </a:lightRig>
            </a:scene3d>
            <a:sp3d extrusionH="1041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C2FE1409-1C02-DC0D-FBFC-EF10F309C78D}"/>
                </a:ext>
              </a:extLst>
            </p:cNvPr>
            <p:cNvSpPr/>
            <p:nvPr/>
          </p:nvSpPr>
          <p:spPr>
            <a:xfrm flipH="1">
              <a:off x="15021463" y="2127379"/>
              <a:ext cx="36576" cy="1920240"/>
            </a:xfrm>
            <a:prstGeom prst="rect">
              <a:avLst/>
            </a:prstGeom>
            <a:solidFill>
              <a:srgbClr val="7C573C"/>
            </a:solidFill>
            <a:ln>
              <a:noFill/>
            </a:ln>
            <a:scene3d>
              <a:camera prst="isometricLeftDown"/>
              <a:lightRig rig="balanced" dir="t">
                <a:rot lat="0" lon="0" rev="600000"/>
              </a:lightRig>
            </a:scene3d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D052F5EC-2D57-5070-AD5D-AF41D3F84A13}"/>
                </a:ext>
              </a:extLst>
            </p:cNvPr>
            <p:cNvSpPr/>
            <p:nvPr/>
          </p:nvSpPr>
          <p:spPr>
            <a:xfrm flipH="1">
              <a:off x="14634994" y="2347161"/>
              <a:ext cx="36576" cy="1920240"/>
            </a:xfrm>
            <a:prstGeom prst="rect">
              <a:avLst/>
            </a:prstGeom>
            <a:solidFill>
              <a:srgbClr val="7C573C"/>
            </a:solidFill>
            <a:ln>
              <a:noFill/>
            </a:ln>
            <a:scene3d>
              <a:camera prst="isometricLeftDown"/>
              <a:lightRig rig="balanced" dir="t">
                <a:rot lat="0" lon="0" rev="600000"/>
              </a:lightRig>
            </a:scene3d>
            <a:sp3d extrusionH="482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sp>
        <p:nvSpPr>
          <p:cNvPr id="491" name="Rectangle 490">
            <a:extLst>
              <a:ext uri="{FF2B5EF4-FFF2-40B4-BE49-F238E27FC236}">
                <a16:creationId xmlns:a16="http://schemas.microsoft.com/office/drawing/2014/main" id="{70A9A733-E137-3649-AC9D-D5CA5FDDE286}"/>
              </a:ext>
            </a:extLst>
          </p:cNvPr>
          <p:cNvSpPr/>
          <p:nvPr/>
        </p:nvSpPr>
        <p:spPr>
          <a:xfrm flipH="1">
            <a:off x="11779045" y="4620861"/>
            <a:ext cx="274320" cy="91440"/>
          </a:xfrm>
          <a:prstGeom prst="rect">
            <a:avLst/>
          </a:prstGeom>
          <a:solidFill>
            <a:srgbClr val="7C573C"/>
          </a:solidFill>
          <a:ln>
            <a:noFill/>
          </a:ln>
          <a:scene3d>
            <a:camera prst="isometricLeftDown"/>
            <a:lightRig rig="threePt" dir="t">
              <a:rot lat="0" lon="0" rev="7800000"/>
            </a:lightRig>
          </a:scene3d>
          <a:sp3d extrusionH="1041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F07CD68E-439E-BA2D-B139-5C8CF16B7022}"/>
              </a:ext>
            </a:extLst>
          </p:cNvPr>
          <p:cNvGrpSpPr/>
          <p:nvPr/>
        </p:nvGrpSpPr>
        <p:grpSpPr>
          <a:xfrm>
            <a:off x="13132329" y="8732865"/>
            <a:ext cx="4260406" cy="3417322"/>
            <a:chOff x="13631647" y="9070910"/>
            <a:chExt cx="4260406" cy="3417322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4E30F654-AA8A-8956-09A8-D079D58CC466}"/>
                </a:ext>
              </a:extLst>
            </p:cNvPr>
            <p:cNvSpPr/>
            <p:nvPr/>
          </p:nvSpPr>
          <p:spPr>
            <a:xfrm>
              <a:off x="14523816" y="9488119"/>
              <a:ext cx="1371600" cy="2377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C1E57089-F40F-1BB8-B11A-B93CC1CD8A08}"/>
                </a:ext>
              </a:extLst>
            </p:cNvPr>
            <p:cNvGrpSpPr/>
            <p:nvPr/>
          </p:nvGrpSpPr>
          <p:grpSpPr>
            <a:xfrm>
              <a:off x="13631647" y="10158428"/>
              <a:ext cx="1093620" cy="2329804"/>
              <a:chOff x="2450513" y="3204240"/>
              <a:chExt cx="1093620" cy="3653760"/>
            </a:xfrm>
            <a:scene3d>
              <a:camera prst="isometricTopUp"/>
              <a:lightRig rig="threePt" dir="t"/>
            </a:scene3d>
          </p:grpSpPr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2451BBF1-1B01-9669-0700-0E94A55D1826}"/>
                  </a:ext>
                </a:extLst>
              </p:cNvPr>
              <p:cNvGrpSpPr/>
              <p:nvPr/>
            </p:nvGrpSpPr>
            <p:grpSpPr>
              <a:xfrm rot="5400000">
                <a:off x="1170443" y="4484310"/>
                <a:ext cx="3653760" cy="1093620"/>
                <a:chOff x="5902728" y="237953"/>
                <a:chExt cx="14809368" cy="1093620"/>
              </a:xfrm>
            </p:grpSpPr>
            <p:cxnSp>
              <p:nvCxnSpPr>
                <p:cNvPr id="598" name="Straight Connector 597">
                  <a:extLst>
                    <a:ext uri="{FF2B5EF4-FFF2-40B4-BE49-F238E27FC236}">
                      <a16:creationId xmlns:a16="http://schemas.microsoft.com/office/drawing/2014/main" id="{E5679B44-6358-DDCA-E6C7-CA51CE1368CA}"/>
                    </a:ext>
                  </a:extLst>
                </p:cNvPr>
                <p:cNvCxnSpPr/>
                <p:nvPr/>
              </p:nvCxnSpPr>
              <p:spPr>
                <a:xfrm>
                  <a:off x="5941942" y="533389"/>
                  <a:ext cx="14767560" cy="0"/>
                </a:xfrm>
                <a:prstGeom prst="line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9" name="TextBox 598">
                  <a:extLst>
                    <a:ext uri="{FF2B5EF4-FFF2-40B4-BE49-F238E27FC236}">
                      <a16:creationId xmlns:a16="http://schemas.microsoft.com/office/drawing/2014/main" id="{46F16983-EC0E-6394-727B-4B63F9387C67}"/>
                    </a:ext>
                  </a:extLst>
                </p:cNvPr>
                <p:cNvSpPr txBox="1"/>
                <p:nvPr/>
              </p:nvSpPr>
              <p:spPr>
                <a:xfrm>
                  <a:off x="5902728" y="685242"/>
                  <a:ext cx="1476755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spc="250" dirty="0">
                      <a:latin typeface="Questrial" pitchFamily="2" charset="0"/>
                    </a:rPr>
                    <a:t>260 cm</a:t>
                  </a:r>
                  <a:endParaRPr lang="en-US" sz="5400" spc="250" dirty="0">
                    <a:latin typeface="Questrial" pitchFamily="2" charset="0"/>
                  </a:endParaRPr>
                </a:p>
              </p:txBody>
            </p:sp>
            <p:cxnSp>
              <p:nvCxnSpPr>
                <p:cNvPr id="600" name="Straight Connector 599">
                  <a:extLst>
                    <a:ext uri="{FF2B5EF4-FFF2-40B4-BE49-F238E27FC236}">
                      <a16:creationId xmlns:a16="http://schemas.microsoft.com/office/drawing/2014/main" id="{E3C703A4-01FE-4751-44D9-79D16D0BA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35939" y="250957"/>
                  <a:ext cx="0" cy="590872"/>
                </a:xfrm>
                <a:prstGeom prst="line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Straight Connector 600">
                  <a:extLst>
                    <a:ext uri="{FF2B5EF4-FFF2-40B4-BE49-F238E27FC236}">
                      <a16:creationId xmlns:a16="http://schemas.microsoft.com/office/drawing/2014/main" id="{F3AF06AE-56AD-F44B-A434-C003BD0AB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12096" y="237953"/>
                  <a:ext cx="0" cy="590872"/>
                </a:xfrm>
                <a:prstGeom prst="line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AA07922F-D6CA-4151-4403-0289AB7A6C2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35693" y="2916998"/>
                <a:ext cx="0" cy="590872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23EEB159-F4C2-0ED3-AAD3-60A1A8DACF62}"/>
                </a:ext>
              </a:extLst>
            </p:cNvPr>
            <p:cNvSpPr txBox="1"/>
            <p:nvPr/>
          </p:nvSpPr>
          <p:spPr>
            <a:xfrm>
              <a:off x="14670296" y="11196695"/>
              <a:ext cx="3221757" cy="954107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250" dirty="0">
                  <a:latin typeface="Questrial" pitchFamily="2" charset="0"/>
                </a:rPr>
                <a:t>BATHROOM</a:t>
              </a:r>
            </a:p>
            <a:p>
              <a:pPr algn="ctr"/>
              <a:r>
                <a:rPr lang="en-US" sz="2800" spc="250" dirty="0">
                  <a:latin typeface="Questrial" pitchFamily="2" charset="0"/>
                </a:rPr>
                <a:t>LVL 1</a:t>
              </a:r>
              <a:endParaRPr lang="en-US" sz="4400" spc="250" dirty="0">
                <a:latin typeface="Questrial" pitchFamily="2" charset="0"/>
              </a:endParaRP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C719F069-39C3-78A6-F534-55BA8A299934}"/>
                </a:ext>
              </a:extLst>
            </p:cNvPr>
            <p:cNvSpPr/>
            <p:nvPr/>
          </p:nvSpPr>
          <p:spPr>
            <a:xfrm>
              <a:off x="14283352" y="9547593"/>
              <a:ext cx="1371600" cy="164592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5046CBCA-431D-FD41-7173-079FB4D56554}"/>
                </a:ext>
              </a:extLst>
            </p:cNvPr>
            <p:cNvSpPr/>
            <p:nvPr/>
          </p:nvSpPr>
          <p:spPr>
            <a:xfrm>
              <a:off x="14825185" y="9402542"/>
              <a:ext cx="351722" cy="6992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588817AE-B6EE-30F0-993A-97BD76E491DE}"/>
                </a:ext>
              </a:extLst>
            </p:cNvPr>
            <p:cNvSpPr/>
            <p:nvPr/>
          </p:nvSpPr>
          <p:spPr>
            <a:xfrm>
              <a:off x="15628576" y="9534167"/>
              <a:ext cx="120975" cy="4631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 extrusionH="533400">
              <a:bevelT w="31750" prst="riblet"/>
              <a:bevelB w="15875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6D2C9A4F-9E5E-E68B-9F8E-6ADE0676E093}"/>
                </a:ext>
              </a:extLst>
            </p:cNvPr>
            <p:cNvGrpSpPr/>
            <p:nvPr/>
          </p:nvGrpSpPr>
          <p:grpSpPr>
            <a:xfrm>
              <a:off x="15153008" y="9986435"/>
              <a:ext cx="576780" cy="463178"/>
              <a:chOff x="14049611" y="9833881"/>
              <a:chExt cx="657621" cy="528097"/>
            </a:xfrm>
            <a:solidFill>
              <a:schemeClr val="bg2">
                <a:lumMod val="90000"/>
              </a:schemeClr>
            </a:solidFill>
            <a:scene3d>
              <a:camera prst="isometricTopUp"/>
              <a:lightRig rig="threePt" dir="t">
                <a:rot lat="0" lon="0" rev="0"/>
              </a:lightRig>
            </a:scene3d>
          </p:grpSpPr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2FFA3D89-1463-9AA1-74ED-BFA92ADE0A81}"/>
                  </a:ext>
                </a:extLst>
              </p:cNvPr>
              <p:cNvSpPr/>
              <p:nvPr/>
            </p:nvSpPr>
            <p:spPr>
              <a:xfrm>
                <a:off x="14230003" y="10106025"/>
                <a:ext cx="75908" cy="759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Flowchart: Delay 594">
                <a:extLst>
                  <a:ext uri="{FF2B5EF4-FFF2-40B4-BE49-F238E27FC236}">
                    <a16:creationId xmlns:a16="http://schemas.microsoft.com/office/drawing/2014/main" id="{963E5A91-9209-68B0-ECA7-50B85223CC10}"/>
                  </a:ext>
                </a:extLst>
              </p:cNvPr>
              <p:cNvSpPr/>
              <p:nvPr/>
            </p:nvSpPr>
            <p:spPr>
              <a:xfrm rot="10800000">
                <a:off x="14049611" y="9833881"/>
                <a:ext cx="657621" cy="528097"/>
              </a:xfrm>
              <a:prstGeom prst="flowChartDelay">
                <a:avLst/>
              </a:prstGeom>
              <a:grpFill/>
              <a:ln>
                <a:noFill/>
              </a:ln>
              <a:sp3d>
                <a:bevelB w="69850" h="3302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9" name="Block Arc 588">
              <a:extLst>
                <a:ext uri="{FF2B5EF4-FFF2-40B4-BE49-F238E27FC236}">
                  <a16:creationId xmlns:a16="http://schemas.microsoft.com/office/drawing/2014/main" id="{09F598CA-E0AE-05A2-DBF8-68654F77B395}"/>
                </a:ext>
              </a:extLst>
            </p:cNvPr>
            <p:cNvSpPr/>
            <p:nvPr/>
          </p:nvSpPr>
          <p:spPr>
            <a:xfrm>
              <a:off x="15165708" y="9948926"/>
              <a:ext cx="544674" cy="455122"/>
            </a:xfrm>
            <a:prstGeom prst="blockArc">
              <a:avLst>
                <a:gd name="adj1" fmla="val 11612548"/>
                <a:gd name="adj2" fmla="val 9975769"/>
                <a:gd name="adj3" fmla="val 2350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>
              <a:bevelT w="19050" h="3175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6BE76E26-CDD3-9E4B-F002-85271E3AD859}"/>
                </a:ext>
              </a:extLst>
            </p:cNvPr>
            <p:cNvSpPr/>
            <p:nvPr/>
          </p:nvSpPr>
          <p:spPr>
            <a:xfrm>
              <a:off x="14892574" y="9070910"/>
              <a:ext cx="523211" cy="64008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8400000" scaled="0"/>
            </a:gradFill>
            <a:ln>
              <a:noFill/>
            </a:ln>
            <a:scene3d>
              <a:camera prst="isometricLeftDown"/>
              <a:lightRig rig="threePt" dir="t"/>
            </a:scene3d>
            <a:sp3d extrusionH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C192895E-7D3A-E685-5E94-CAB339BCB611}"/>
                </a:ext>
              </a:extLst>
            </p:cNvPr>
            <p:cNvSpPr/>
            <p:nvPr/>
          </p:nvSpPr>
          <p:spPr>
            <a:xfrm>
              <a:off x="14872821" y="9325659"/>
              <a:ext cx="281509" cy="5543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>
              <a:bevelT h="152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3696E09F-EBB8-DBA7-F9E6-8CDB443AFF0B}"/>
                </a:ext>
              </a:extLst>
            </p:cNvPr>
            <p:cNvSpPr/>
            <p:nvPr/>
          </p:nvSpPr>
          <p:spPr>
            <a:xfrm>
              <a:off x="14909220" y="10655265"/>
              <a:ext cx="1371599" cy="99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>
              <a:bevelT w="6350" h="25400" prst="riblet"/>
              <a:bevelB w="158750" h="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32B23B59-A435-F6AF-8186-3818BEDBA9AF}"/>
                </a:ext>
              </a:extLst>
            </p:cNvPr>
            <p:cNvSpPr/>
            <p:nvPr/>
          </p:nvSpPr>
          <p:spPr>
            <a:xfrm>
              <a:off x="15165204" y="10556844"/>
              <a:ext cx="1371600" cy="6400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520F50-E93A-AC5E-A97F-766A4E90B2E2}"/>
              </a:ext>
            </a:extLst>
          </p:cNvPr>
          <p:cNvGrpSpPr/>
          <p:nvPr/>
        </p:nvGrpSpPr>
        <p:grpSpPr>
          <a:xfrm>
            <a:off x="14879881" y="4509062"/>
            <a:ext cx="992139" cy="1402634"/>
            <a:chOff x="17089382" y="5557012"/>
            <a:chExt cx="992139" cy="14026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289C00D-6068-9354-47B0-66B31C140F66}"/>
                </a:ext>
              </a:extLst>
            </p:cNvPr>
            <p:cNvSpPr/>
            <p:nvPr/>
          </p:nvSpPr>
          <p:spPr>
            <a:xfrm>
              <a:off x="17089382" y="5874711"/>
              <a:ext cx="9144" cy="685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228091-F32E-8CF0-64BE-9BCD0AD8551E}"/>
                </a:ext>
              </a:extLst>
            </p:cNvPr>
            <p:cNvSpPr/>
            <p:nvPr/>
          </p:nvSpPr>
          <p:spPr>
            <a:xfrm>
              <a:off x="17413961" y="5688639"/>
              <a:ext cx="9144" cy="685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231C1D-9CA1-48CE-D6F7-AD7D7CCEE8F1}"/>
                </a:ext>
              </a:extLst>
            </p:cNvPr>
            <p:cNvSpPr/>
            <p:nvPr/>
          </p:nvSpPr>
          <p:spPr>
            <a:xfrm>
              <a:off x="17346353" y="5557012"/>
              <a:ext cx="457200" cy="9144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DC3E0F-DEAF-2FBF-5E27-BD0C9001D864}"/>
                </a:ext>
              </a:extLst>
            </p:cNvPr>
            <p:cNvSpPr/>
            <p:nvPr/>
          </p:nvSpPr>
          <p:spPr>
            <a:xfrm>
              <a:off x="17619557" y="6663100"/>
              <a:ext cx="457200" cy="14630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8F649A-75B5-5EDC-A299-6025F51750F3}"/>
                </a:ext>
              </a:extLst>
            </p:cNvPr>
            <p:cNvSpPr/>
            <p:nvPr/>
          </p:nvSpPr>
          <p:spPr>
            <a:xfrm>
              <a:off x="17624321" y="5923976"/>
              <a:ext cx="457200" cy="14630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2CFF8-4382-DBF3-BAC9-ABB5B1D50DA8}"/>
                </a:ext>
              </a:extLst>
            </p:cNvPr>
            <p:cNvSpPr/>
            <p:nvPr/>
          </p:nvSpPr>
          <p:spPr>
            <a:xfrm>
              <a:off x="17619558" y="6432248"/>
              <a:ext cx="457200" cy="14630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25F63F-DE65-6EAC-9DCB-678DFCA7791F}"/>
                </a:ext>
              </a:extLst>
            </p:cNvPr>
            <p:cNvSpPr/>
            <p:nvPr/>
          </p:nvSpPr>
          <p:spPr>
            <a:xfrm>
              <a:off x="17619559" y="6262718"/>
              <a:ext cx="457200" cy="14630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94D49A-791D-B429-E5F4-D415F91B858C}"/>
                </a:ext>
              </a:extLst>
            </p:cNvPr>
            <p:cNvSpPr/>
            <p:nvPr/>
          </p:nvSpPr>
          <p:spPr>
            <a:xfrm>
              <a:off x="17256044" y="6112577"/>
              <a:ext cx="9144" cy="4572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BottomDown"/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893EB0-1765-C3FD-297D-80B68A0406F2}"/>
                </a:ext>
              </a:extLst>
            </p:cNvPr>
            <p:cNvGrpSpPr/>
            <p:nvPr/>
          </p:nvGrpSpPr>
          <p:grpSpPr>
            <a:xfrm>
              <a:off x="17631913" y="5894686"/>
              <a:ext cx="101428" cy="1064960"/>
              <a:chOff x="16332855" y="4844567"/>
              <a:chExt cx="101428" cy="106496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D36B65-F62E-5501-F36B-F1E0D064AF2F}"/>
                  </a:ext>
                </a:extLst>
              </p:cNvPr>
              <p:cNvSpPr/>
              <p:nvPr/>
            </p:nvSpPr>
            <p:spPr>
              <a:xfrm>
                <a:off x="16387063" y="4895445"/>
                <a:ext cx="9144" cy="12801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6395B37-210D-2A9F-1F17-5839F5A330B3}"/>
                  </a:ext>
                </a:extLst>
              </p:cNvPr>
              <p:cNvSpPr/>
              <p:nvPr/>
            </p:nvSpPr>
            <p:spPr>
              <a:xfrm>
                <a:off x="16425139" y="4903687"/>
                <a:ext cx="9144" cy="100584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  <a:sp3d extrusionH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91F3C8F-6C5A-C058-EDAA-C6FE7E6FB944}"/>
                  </a:ext>
                </a:extLst>
              </p:cNvPr>
              <p:cNvSpPr/>
              <p:nvPr/>
            </p:nvSpPr>
            <p:spPr>
              <a:xfrm>
                <a:off x="16332855" y="4844567"/>
                <a:ext cx="9144" cy="100584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  <a:sp3d extrusionH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C5D5EE7-FCC9-F09F-157A-07FB5644B2B5}"/>
                  </a:ext>
                </a:extLst>
              </p:cNvPr>
              <p:cNvSpPr/>
              <p:nvPr/>
            </p:nvSpPr>
            <p:spPr>
              <a:xfrm>
                <a:off x="16332855" y="4912112"/>
                <a:ext cx="9144" cy="36576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  <a:sp3d extrusionH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0078ED-C65A-C6F6-39A4-5467D507ED5A}"/>
                </a:ext>
              </a:extLst>
            </p:cNvPr>
            <p:cNvGrpSpPr/>
            <p:nvPr/>
          </p:nvGrpSpPr>
          <p:grpSpPr>
            <a:xfrm>
              <a:off x="17958646" y="5709909"/>
              <a:ext cx="98429" cy="1062907"/>
              <a:chOff x="16006101" y="4664912"/>
              <a:chExt cx="98429" cy="106290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7099CA6-D003-7C39-1104-3D5FE59144E3}"/>
                  </a:ext>
                </a:extLst>
              </p:cNvPr>
              <p:cNvSpPr/>
              <p:nvPr/>
            </p:nvSpPr>
            <p:spPr>
              <a:xfrm>
                <a:off x="16006101" y="4664912"/>
                <a:ext cx="9144" cy="100584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  <a:sp3d extrusionH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8EE125-9BF8-8BA8-CA3B-B423F8F83F76}"/>
                  </a:ext>
                </a:extLst>
              </p:cNvPr>
              <p:cNvSpPr/>
              <p:nvPr/>
            </p:nvSpPr>
            <p:spPr>
              <a:xfrm>
                <a:off x="16095386" y="4721979"/>
                <a:ext cx="9144" cy="100584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  <a:sp3d extrusionH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19DAF-93F1-1530-DA9B-D02BEBC3210D}"/>
                  </a:ext>
                </a:extLst>
              </p:cNvPr>
              <p:cNvSpPr/>
              <p:nvPr/>
            </p:nvSpPr>
            <p:spPr>
              <a:xfrm>
                <a:off x="16056614" y="4711990"/>
                <a:ext cx="9144" cy="12801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32BD7E-59AB-BDA9-685D-458E37AA72DD}"/>
              </a:ext>
            </a:extLst>
          </p:cNvPr>
          <p:cNvGrpSpPr/>
          <p:nvPr/>
        </p:nvGrpSpPr>
        <p:grpSpPr>
          <a:xfrm>
            <a:off x="14798136" y="5092061"/>
            <a:ext cx="491373" cy="652643"/>
            <a:chOff x="6806683" y="5795624"/>
            <a:chExt cx="491373" cy="6526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241BE75-6F38-1887-0FBA-65FD6E363FFF}"/>
                </a:ext>
              </a:extLst>
            </p:cNvPr>
            <p:cNvGrpSpPr/>
            <p:nvPr/>
          </p:nvGrpSpPr>
          <p:grpSpPr>
            <a:xfrm>
              <a:off x="6890751" y="5868705"/>
              <a:ext cx="407305" cy="579562"/>
              <a:chOff x="11094721" y="7894338"/>
              <a:chExt cx="407305" cy="57956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3E5AB5C-E9CF-B68A-54F2-53ED54FC17CD}"/>
                  </a:ext>
                </a:extLst>
              </p:cNvPr>
              <p:cNvSpPr/>
              <p:nvPr/>
            </p:nvSpPr>
            <p:spPr>
              <a:xfrm>
                <a:off x="11094721" y="8077141"/>
                <a:ext cx="27432" cy="274320"/>
              </a:xfrm>
              <a:prstGeom prst="rect">
                <a:avLst/>
              </a:prstGeom>
              <a:solidFill>
                <a:srgbClr val="AD5B5B"/>
              </a:solidFill>
              <a:ln>
                <a:noFill/>
              </a:ln>
              <a:scene3d>
                <a:camera prst="isometricLeftDown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8EC722E-A18A-D42E-91CC-C3DC77584363}"/>
                  </a:ext>
                </a:extLst>
              </p:cNvPr>
              <p:cNvSpPr/>
              <p:nvPr/>
            </p:nvSpPr>
            <p:spPr>
              <a:xfrm>
                <a:off x="11292488" y="7949622"/>
                <a:ext cx="27432" cy="274320"/>
              </a:xfrm>
              <a:prstGeom prst="rect">
                <a:avLst/>
              </a:prstGeom>
              <a:solidFill>
                <a:srgbClr val="AD5B5B"/>
              </a:solidFill>
              <a:ln>
                <a:noFill/>
              </a:ln>
              <a:scene3d>
                <a:camera prst="isometricLeftDown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7328780-1A55-51CB-5007-97C35EDD9CF1}"/>
                  </a:ext>
                </a:extLst>
              </p:cNvPr>
              <p:cNvSpPr/>
              <p:nvPr/>
            </p:nvSpPr>
            <p:spPr>
              <a:xfrm>
                <a:off x="11474594" y="8100766"/>
                <a:ext cx="27432" cy="274320"/>
              </a:xfrm>
              <a:prstGeom prst="rect">
                <a:avLst/>
              </a:prstGeom>
              <a:solidFill>
                <a:srgbClr val="AD5B5B"/>
              </a:solidFill>
              <a:ln>
                <a:noFill/>
              </a:ln>
              <a:scene3d>
                <a:camera prst="isometricLeftDown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D791504-348F-9277-9B02-4A31DCBE80D8}"/>
                  </a:ext>
                </a:extLst>
              </p:cNvPr>
              <p:cNvSpPr/>
              <p:nvPr/>
            </p:nvSpPr>
            <p:spPr>
              <a:xfrm>
                <a:off x="11284621" y="8199580"/>
                <a:ext cx="27432" cy="274320"/>
              </a:xfrm>
              <a:prstGeom prst="rect">
                <a:avLst/>
              </a:prstGeom>
              <a:solidFill>
                <a:srgbClr val="AD5B5B"/>
              </a:solidFill>
              <a:ln>
                <a:noFill/>
              </a:ln>
              <a:scene3d>
                <a:camera prst="isometricLeftDown"/>
                <a:lightRig rig="threePt" dir="t"/>
              </a:scene3d>
              <a:sp3d extrusionH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0710FED-CDC8-953F-554E-EB977B5A0405}"/>
                  </a:ext>
                </a:extLst>
              </p:cNvPr>
              <p:cNvSpPr/>
              <p:nvPr/>
            </p:nvSpPr>
            <p:spPr>
              <a:xfrm>
                <a:off x="11132311" y="7894338"/>
                <a:ext cx="356616" cy="35661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  <a:sp3d extrusionH="25400">
                <a:bevelT w="31750" h="127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36C99D51-F115-C585-0935-1D70DDE5B0FC}"/>
                  </a:ext>
                </a:extLst>
              </p:cNvPr>
              <p:cNvSpPr/>
              <p:nvPr/>
            </p:nvSpPr>
            <p:spPr>
              <a:xfrm>
                <a:off x="11170994" y="7900483"/>
                <a:ext cx="301752" cy="30175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  <a:sp3d>
                <a:bevelT w="825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BA25389-326C-B25B-70C4-27EB5C67CFBB}"/>
                </a:ext>
              </a:extLst>
            </p:cNvPr>
            <p:cNvSpPr/>
            <p:nvPr/>
          </p:nvSpPr>
          <p:spPr>
            <a:xfrm>
              <a:off x="6806683" y="5795624"/>
              <a:ext cx="356616" cy="35661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  <a:sp3d extrusionH="25400">
              <a:bevelT w="31750" h="127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984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7013</TotalTime>
  <Words>55</Words>
  <Application>Microsoft Office PowerPoint</Application>
  <PresentationFormat>Custom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Josefin Sans</vt:lpstr>
      <vt:lpstr>Questrial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Suzuki</dc:creator>
  <cp:lastModifiedBy>Eric Suzuki</cp:lastModifiedBy>
  <cp:revision>67</cp:revision>
  <dcterms:created xsi:type="dcterms:W3CDTF">2023-04-22T09:15:47Z</dcterms:created>
  <dcterms:modified xsi:type="dcterms:W3CDTF">2023-05-28T00:04:34Z</dcterms:modified>
</cp:coreProperties>
</file>