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7"/>
  </p:notesMasterIdLst>
  <p:sldIdLst>
    <p:sldId id="514" r:id="rId3"/>
    <p:sldId id="507" r:id="rId4"/>
    <p:sldId id="513" r:id="rId5"/>
    <p:sldId id="515" r:id="rId6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Neue Bold for IBM"/>
      </a:defRPr>
    </a:lvl1pPr>
    <a:lvl2pPr marL="0" marR="0" indent="85725" algn="l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Neue Bold for IBM"/>
      </a:defRPr>
    </a:lvl2pPr>
    <a:lvl3pPr marL="0" marR="0" indent="171450" algn="l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Neue Bold for IBM"/>
      </a:defRPr>
    </a:lvl3pPr>
    <a:lvl4pPr marL="0" marR="0" indent="257175" algn="l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Neue Bold for IBM"/>
      </a:defRPr>
    </a:lvl4pPr>
    <a:lvl5pPr marL="0" marR="0" indent="342900" algn="l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Neue Bold for IBM"/>
      </a:defRPr>
    </a:lvl5pPr>
    <a:lvl6pPr marL="0" marR="0" indent="428625" algn="l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Neue Bold for IBM"/>
      </a:defRPr>
    </a:lvl6pPr>
    <a:lvl7pPr marL="0" marR="0" indent="514350" algn="l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Neue Bold for IBM"/>
      </a:defRPr>
    </a:lvl7pPr>
    <a:lvl8pPr marL="0" marR="0" indent="600075" algn="l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Neue Bold for IBM"/>
      </a:defRPr>
    </a:lvl8pPr>
    <a:lvl9pPr marL="0" marR="0" indent="685800" algn="l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Neue Bold for IBM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A4955"/>
    <a:srgbClr val="585D5E"/>
    <a:srgbClr val="237697"/>
    <a:srgbClr val="003347"/>
    <a:srgbClr val="FFAA00"/>
    <a:srgbClr val="0093CD"/>
    <a:srgbClr val="FD4139"/>
    <a:srgbClr val="FD3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2" autoAdjust="0"/>
    <p:restoredTop sz="94182" autoAdjust="0"/>
  </p:normalViewPr>
  <p:slideViewPr>
    <p:cSldViewPr snapToObjects="1">
      <p:cViewPr>
        <p:scale>
          <a:sx n="170" d="100"/>
          <a:sy n="170" d="100"/>
        </p:scale>
        <p:origin x="320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1" name="Shape 3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4960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9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6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8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6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">
    <p:bg>
      <p:bgPr>
        <a:solidFill>
          <a:srgbClr val="0033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134" y="4670078"/>
            <a:ext cx="708708" cy="1594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body" sz="quarter" idx="13"/>
          </p:nvPr>
        </p:nvSpPr>
        <p:spPr>
          <a:xfrm>
            <a:off x="7315200" y="1502718"/>
            <a:ext cx="1540564" cy="230832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sz="quarter" idx="15"/>
          </p:nvPr>
        </p:nvSpPr>
        <p:spPr>
          <a:xfrm>
            <a:off x="3836503" y="1502718"/>
            <a:ext cx="1285809" cy="230832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0"/>
            <a:ext cx="257175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 24"/>
          <p:cNvGrpSpPr/>
          <p:nvPr/>
        </p:nvGrpSpPr>
        <p:grpSpPr>
          <a:xfrm>
            <a:off x="3923493" y="317599"/>
            <a:ext cx="4745508" cy="195514"/>
            <a:chOff x="0" y="0"/>
            <a:chExt cx="12654685" cy="521367"/>
          </a:xfrm>
        </p:grpSpPr>
        <p:sp>
          <p:nvSpPr>
            <p:cNvPr id="22" name="Shape 22"/>
            <p:cNvSpPr/>
            <p:nvPr/>
          </p:nvSpPr>
          <p:spPr>
            <a:xfrm>
              <a:off x="3740" y="0"/>
              <a:ext cx="12650945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244369"/>
              <a:ext cx="254343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>
                  <a:latin typeface="HelvNeue Light for IBM"/>
                  <a:ea typeface="HelvNeue Light for IBM"/>
                  <a:cs typeface="HelvNeue Light for IBM"/>
                  <a:sym typeface="HelvNeue Light for IBM"/>
                </a:defRPr>
              </a:lvl1pPr>
            </a:lstStyle>
            <a:p>
              <a:r>
                <a:rPr sz="675"/>
                <a:t>Spark Technology Center</a:t>
              </a:r>
            </a:p>
          </p:txBody>
        </p:sp>
      </p:grp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4441379" y="4905375"/>
            <a:ext cx="256480" cy="241092"/>
          </a:xfrm>
          <a:prstGeom prst="rect">
            <a:avLst/>
          </a:prstGeom>
        </p:spPr>
        <p:txBody>
          <a:bodyPr anchor="t"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503" y="2069296"/>
            <a:ext cx="5019261" cy="17907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QUOTE B">
    <p:bg>
      <p:bgPr>
        <a:solidFill>
          <a:srgbClr val="0033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sz="quarter" idx="13"/>
          </p:nvPr>
        </p:nvSpPr>
        <p:spPr>
          <a:xfrm>
            <a:off x="3924095" y="1809986"/>
            <a:ext cx="9913611" cy="24929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90000"/>
              </a:lnSpc>
              <a:defRPr sz="6000" spc="-180"/>
            </a:pPr>
            <a:r>
              <a:rPr lang="en-US" smtClean="0"/>
              <a:t>Click to edit Master text styles</a:t>
            </a:r>
          </a:p>
          <a:p>
            <a:pPr lvl="1">
              <a:lnSpc>
                <a:spcPct val="90000"/>
              </a:lnSpc>
              <a:defRPr sz="6000" spc="-180"/>
            </a:pPr>
            <a:r>
              <a:rPr lang="en-US" smtClean="0"/>
              <a:t>Second level</a:t>
            </a:r>
          </a:p>
          <a:p>
            <a:pPr lvl="2">
              <a:lnSpc>
                <a:spcPct val="90000"/>
              </a:lnSpc>
              <a:defRPr sz="6000" spc="-180"/>
            </a:pPr>
            <a:r>
              <a:rPr lang="en-US" smtClean="0"/>
              <a:t>Third level</a:t>
            </a:r>
          </a:p>
        </p:txBody>
      </p:sp>
      <p:pic>
        <p:nvPicPr>
          <p:cNvPr id="10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1181" y="4272417"/>
            <a:ext cx="5222367" cy="871614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473724" y="913495"/>
            <a:ext cx="8196552" cy="0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4"/>
          </p:nvPr>
        </p:nvSpPr>
        <p:spPr>
          <a:xfrm>
            <a:off x="3923493" y="1176065"/>
            <a:ext cx="932948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5"/>
          </p:nvPr>
        </p:nvSpPr>
        <p:spPr>
          <a:xfrm>
            <a:off x="7319695" y="1176065"/>
            <a:ext cx="1080424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724" y="1168961"/>
            <a:ext cx="419009" cy="440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" name="Group 114"/>
          <p:cNvGrpSpPr/>
          <p:nvPr/>
        </p:nvGrpSpPr>
        <p:grpSpPr>
          <a:xfrm>
            <a:off x="478036" y="312254"/>
            <a:ext cx="8190965" cy="200858"/>
            <a:chOff x="0" y="0"/>
            <a:chExt cx="21842571" cy="535621"/>
          </a:xfrm>
        </p:grpSpPr>
        <p:pic>
          <p:nvPicPr>
            <p:cNvPr id="110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r="90181"/>
            <a:stretch>
              <a:fillRect/>
            </a:stretch>
          </p:blipFill>
          <p:spPr>
            <a:xfrm>
              <a:off x="0" y="0"/>
              <a:ext cx="2156371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3" name="Group 113"/>
            <p:cNvGrpSpPr/>
            <p:nvPr/>
          </p:nvGrpSpPr>
          <p:grpSpPr>
            <a:xfrm>
              <a:off x="9187884" y="14253"/>
              <a:ext cx="12654687" cy="521368"/>
              <a:chOff x="0" y="0"/>
              <a:chExt cx="12654685" cy="521367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0" y="244369"/>
                <a:ext cx="2543431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</p:grp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4441379" y="4905375"/>
            <a:ext cx="256480" cy="241092"/>
          </a:xfrm>
          <a:prstGeom prst="rect">
            <a:avLst/>
          </a:prstGeom>
        </p:spPr>
        <p:txBody>
          <a:bodyPr anchor="t"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73724" y="913495"/>
            <a:ext cx="8196552" cy="0"/>
          </a:xfrm>
          <a:prstGeom prst="line">
            <a:avLst/>
          </a:prstGeom>
          <a:ln w="114300">
            <a:solidFill>
              <a:srgbClr val="003347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171" name="Group 171"/>
          <p:cNvGrpSpPr/>
          <p:nvPr/>
        </p:nvGrpSpPr>
        <p:grpSpPr>
          <a:xfrm>
            <a:off x="478632" y="312285"/>
            <a:ext cx="8190369" cy="200828"/>
            <a:chOff x="0" y="0"/>
            <a:chExt cx="21840984" cy="535539"/>
          </a:xfrm>
        </p:grpSpPr>
        <p:grpSp>
          <p:nvGrpSpPr>
            <p:cNvPr id="169" name="Group 169"/>
            <p:cNvGrpSpPr/>
            <p:nvPr/>
          </p:nvGrpSpPr>
          <p:grpSpPr>
            <a:xfrm>
              <a:off x="9186297" y="14171"/>
              <a:ext cx="12654687" cy="521368"/>
              <a:chOff x="0" y="0"/>
              <a:chExt cx="12654685" cy="521367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5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0" y="244368"/>
                <a:ext cx="254343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  <p:pic>
          <p:nvPicPr>
            <p:cNvPr id="170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0864"/>
            <a:stretch>
              <a:fillRect/>
            </a:stretch>
          </p:blipFill>
          <p:spPr>
            <a:xfrm>
              <a:off x="0" y="0"/>
              <a:ext cx="2006083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5" name="Straight Connector 4"/>
          <p:cNvCxnSpPr/>
          <p:nvPr/>
        </p:nvCxnSpPr>
        <p:spPr>
          <a:xfrm flipH="1" flipV="1">
            <a:off x="3923493" y="3041914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389399" y="3041914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3935618" y="1697699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6405394" y="1697699"/>
            <a:ext cx="2242542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4"/>
          </p:nvPr>
        </p:nvSpPr>
        <p:spPr>
          <a:xfrm>
            <a:off x="3935618" y="3268727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5"/>
          </p:nvPr>
        </p:nvSpPr>
        <p:spPr>
          <a:xfrm>
            <a:off x="6401524" y="3268727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151" y="1169194"/>
            <a:ext cx="3193815" cy="914182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hape 65"/>
          <p:cNvSpPr>
            <a:spLocks noGrp="1"/>
          </p:cNvSpPr>
          <p:nvPr>
            <p:ph type="sldNum" sz="quarter" idx="2"/>
          </p:nvPr>
        </p:nvSpPr>
        <p:spPr>
          <a:xfrm>
            <a:off x="479097" y="4480961"/>
            <a:ext cx="23243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17" name="Straight Connector 16"/>
          <p:cNvCxnSpPr/>
          <p:nvPr userDrawn="1"/>
        </p:nvCxnSpPr>
        <p:spPr>
          <a:xfrm flipH="1" flipV="1">
            <a:off x="3923493" y="3041914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 userDrawn="1"/>
        </p:nvCxnSpPr>
        <p:spPr>
          <a:xfrm flipH="1" flipV="1">
            <a:off x="6389399" y="3041914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S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473724" y="913495"/>
            <a:ext cx="8196552" cy="0"/>
          </a:xfrm>
          <a:prstGeom prst="line">
            <a:avLst/>
          </a:prstGeom>
          <a:ln w="114300">
            <a:solidFill>
              <a:srgbClr val="003347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280" name="Group 280"/>
          <p:cNvGrpSpPr/>
          <p:nvPr/>
        </p:nvGrpSpPr>
        <p:grpSpPr>
          <a:xfrm>
            <a:off x="478632" y="312285"/>
            <a:ext cx="8190369" cy="200828"/>
            <a:chOff x="0" y="0"/>
            <a:chExt cx="21840984" cy="535539"/>
          </a:xfrm>
        </p:grpSpPr>
        <p:grpSp>
          <p:nvGrpSpPr>
            <p:cNvPr id="278" name="Group 278"/>
            <p:cNvGrpSpPr/>
            <p:nvPr/>
          </p:nvGrpSpPr>
          <p:grpSpPr>
            <a:xfrm>
              <a:off x="9186297" y="14171"/>
              <a:ext cx="12654687" cy="521368"/>
              <a:chOff x="0" y="0"/>
              <a:chExt cx="12654685" cy="521367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5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0" y="244368"/>
                <a:ext cx="254343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  <p:pic>
          <p:nvPicPr>
            <p:cNvPr id="27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0864"/>
            <a:stretch>
              <a:fillRect/>
            </a:stretch>
          </p:blipFill>
          <p:spPr>
            <a:xfrm>
              <a:off x="0" y="0"/>
              <a:ext cx="2006083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Title 4"/>
          <p:cNvSpPr>
            <a:spLocks noGrp="1"/>
          </p:cNvSpPr>
          <p:nvPr>
            <p:ph type="title"/>
          </p:nvPr>
        </p:nvSpPr>
        <p:spPr>
          <a:xfrm>
            <a:off x="406151" y="1169194"/>
            <a:ext cx="3193815" cy="9141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886075" y="1168962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384329" y="1168961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886075" y="2481169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886075" y="3793376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384329" y="2481168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384329" y="3793376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Content Placeholder 2"/>
          <p:cNvSpPr>
            <a:spLocks noGrp="1"/>
          </p:cNvSpPr>
          <p:nvPr>
            <p:ph sz="quarter" idx="22"/>
          </p:nvPr>
        </p:nvSpPr>
        <p:spPr>
          <a:xfrm>
            <a:off x="3898201" y="1266364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quarter" idx="23"/>
          </p:nvPr>
        </p:nvSpPr>
        <p:spPr>
          <a:xfrm>
            <a:off x="3898201" y="2578571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3898201" y="3890778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Shape 65"/>
          <p:cNvSpPr txBox="1">
            <a:spLocks/>
          </p:cNvSpPr>
          <p:nvPr/>
        </p:nvSpPr>
        <p:spPr>
          <a:xfrm>
            <a:off x="479096" y="4545081"/>
            <a:ext cx="168316" cy="176972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BBBABA"/>
                </a:solidFill>
                <a:effectLst/>
                <a:uFillTx/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9pPr>
          </a:lstStyle>
          <a:p>
            <a:fld id="{86CB4B4D-7CA3-9044-876B-883B54F8677D}" type="slidenum">
              <a:rPr lang="uk-UA" sz="900" smtClean="0"/>
              <a:pPr/>
              <a:t>‹#›</a:t>
            </a:fld>
            <a:endParaRPr lang="uk-UA" sz="90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5"/>
          </p:nvPr>
        </p:nvSpPr>
        <p:spPr>
          <a:xfrm>
            <a:off x="6396454" y="1266364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6"/>
          </p:nvPr>
        </p:nvSpPr>
        <p:spPr>
          <a:xfrm>
            <a:off x="6396454" y="2578571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7"/>
          </p:nvPr>
        </p:nvSpPr>
        <p:spPr>
          <a:xfrm>
            <a:off x="6396454" y="3890778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3886075" y="1168962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/>
          <p:nvPr userDrawn="1"/>
        </p:nvCxnSpPr>
        <p:spPr>
          <a:xfrm flipH="1" flipV="1">
            <a:off x="6384329" y="1168961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/>
          <p:nvPr userDrawn="1"/>
        </p:nvCxnSpPr>
        <p:spPr>
          <a:xfrm flipH="1" flipV="1">
            <a:off x="3886075" y="2481169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/>
          <p:nvPr userDrawn="1"/>
        </p:nvCxnSpPr>
        <p:spPr>
          <a:xfrm flipH="1" flipV="1">
            <a:off x="3886075" y="3793376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/>
          <p:nvPr userDrawn="1"/>
        </p:nvCxnSpPr>
        <p:spPr>
          <a:xfrm flipH="1" flipV="1">
            <a:off x="6384329" y="2481168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/>
          <p:nvPr userDrawn="1"/>
        </p:nvCxnSpPr>
        <p:spPr>
          <a:xfrm flipH="1" flipV="1">
            <a:off x="6384329" y="3793376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65"/>
          <p:cNvSpPr txBox="1">
            <a:spLocks/>
          </p:cNvSpPr>
          <p:nvPr userDrawn="1"/>
        </p:nvSpPr>
        <p:spPr>
          <a:xfrm>
            <a:off x="479096" y="4545081"/>
            <a:ext cx="168316" cy="176972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BBBABA"/>
                </a:solidFill>
                <a:effectLst/>
                <a:uFillTx/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9pPr>
          </a:lstStyle>
          <a:p>
            <a:fld id="{86CB4B4D-7CA3-9044-876B-883B54F8677D}" type="slidenum">
              <a:rPr lang="uk-UA" sz="900" smtClean="0"/>
              <a:pPr/>
              <a:t>‹#›</a:t>
            </a:fld>
            <a:endParaRPr lang="uk-UA" sz="90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GER BLANK">
    <p:bg>
      <p:bgPr>
        <a:solidFill>
          <a:srgbClr val="0033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8"/>
          <p:cNvGrpSpPr/>
          <p:nvPr/>
        </p:nvGrpSpPr>
        <p:grpSpPr>
          <a:xfrm>
            <a:off x="478036" y="312254"/>
            <a:ext cx="8190965" cy="200858"/>
            <a:chOff x="0" y="0"/>
            <a:chExt cx="21842571" cy="535621"/>
          </a:xfrm>
        </p:grpSpPr>
        <p:pic>
          <p:nvPicPr>
            <p:cNvPr id="334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0181"/>
            <a:stretch>
              <a:fillRect/>
            </a:stretch>
          </p:blipFill>
          <p:spPr>
            <a:xfrm>
              <a:off x="0" y="0"/>
              <a:ext cx="2156371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7" name="Group 337"/>
            <p:cNvGrpSpPr/>
            <p:nvPr/>
          </p:nvGrpSpPr>
          <p:grpSpPr>
            <a:xfrm>
              <a:off x="9187884" y="14253"/>
              <a:ext cx="12654687" cy="521368"/>
              <a:chOff x="0" y="0"/>
              <a:chExt cx="12654685" cy="521367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0" y="244369"/>
                <a:ext cx="2543431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</p:grpSp>
      <p:sp>
        <p:nvSpPr>
          <p:cNvPr id="339" name="Shape 339"/>
          <p:cNvSpPr>
            <a:spLocks noGrp="1"/>
          </p:cNvSpPr>
          <p:nvPr>
            <p:ph type="sldNum" sz="quarter" idx="2"/>
          </p:nvPr>
        </p:nvSpPr>
        <p:spPr>
          <a:xfrm>
            <a:off x="4441379" y="4905375"/>
            <a:ext cx="256480" cy="241092"/>
          </a:xfrm>
          <a:prstGeom prst="rect">
            <a:avLst/>
          </a:prstGeom>
        </p:spPr>
        <p:txBody>
          <a:bodyPr anchor="t"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 copy">
    <p:bg>
      <p:bgPr>
        <a:solidFill>
          <a:srgbClr val="2C54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3924094" y="955204"/>
            <a:ext cx="3250890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70000"/>
              </a:lnSpc>
              <a:defRPr sz="10000" spc="-300"/>
            </a:lvl1pPr>
          </a:lstStyle>
          <a:p>
            <a:r>
              <a:rPr sz="3750"/>
              <a:t>Newsletter Signup</a:t>
            </a:r>
          </a:p>
        </p:txBody>
      </p:sp>
      <p:pic>
        <p:nvPicPr>
          <p:cNvPr id="37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134" y="4670078"/>
            <a:ext cx="708708" cy="159443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376"/>
          <p:cNvSpPr/>
          <p:nvPr/>
        </p:nvSpPr>
        <p:spPr>
          <a:xfrm>
            <a:off x="3950598" y="2508874"/>
            <a:ext cx="1844783" cy="485576"/>
          </a:xfrm>
          <a:prstGeom prst="rect">
            <a:avLst/>
          </a:prstGeom>
          <a:solidFill>
            <a:srgbClr val="41D6C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3924932" y="1887058"/>
            <a:ext cx="4742944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200"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</a:lstStyle>
          <a:p>
            <a:r>
              <a:rPr sz="1950"/>
              <a:t>www.spark.tc</a:t>
            </a:r>
          </a:p>
        </p:txBody>
      </p:sp>
      <p:sp>
        <p:nvSpPr>
          <p:cNvPr id="378" name="Shape 378"/>
          <p:cNvSpPr/>
          <p:nvPr/>
        </p:nvSpPr>
        <p:spPr>
          <a:xfrm>
            <a:off x="4068400" y="2667891"/>
            <a:ext cx="1618703" cy="24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300">
                <a:solidFill>
                  <a:srgbClr val="152835"/>
                </a:solidFill>
              </a:defRPr>
            </a:lvl1pPr>
          </a:lstStyle>
          <a:p>
            <a:r>
              <a:rPr sz="1613"/>
              <a:t>Stay Informed</a:t>
            </a:r>
          </a:p>
        </p:txBody>
      </p:sp>
      <p:pic>
        <p:nvPicPr>
          <p:cNvPr id="37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6948" y="2748166"/>
            <a:ext cx="540108" cy="54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601017" y="8374"/>
            <a:ext cx="5930533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3" name="Group 383"/>
          <p:cNvGrpSpPr/>
          <p:nvPr/>
        </p:nvGrpSpPr>
        <p:grpSpPr>
          <a:xfrm>
            <a:off x="3923493" y="317599"/>
            <a:ext cx="4745508" cy="195514"/>
            <a:chOff x="0" y="0"/>
            <a:chExt cx="12654685" cy="521367"/>
          </a:xfrm>
        </p:grpSpPr>
        <p:sp>
          <p:nvSpPr>
            <p:cNvPr id="381" name="Shape 381"/>
            <p:cNvSpPr/>
            <p:nvPr/>
          </p:nvSpPr>
          <p:spPr>
            <a:xfrm>
              <a:off x="3740" y="0"/>
              <a:ext cx="12650945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244369"/>
              <a:ext cx="254343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>
                  <a:latin typeface="HelvNeue Light for IBM"/>
                  <a:ea typeface="HelvNeue Light for IBM"/>
                  <a:cs typeface="HelvNeue Light for IBM"/>
                  <a:sym typeface="HelvNeue Light for IBM"/>
                </a:defRPr>
              </a:lvl1pPr>
            </a:lstStyle>
            <a:p>
              <a:r>
                <a:rPr sz="675"/>
                <a:t>Spark Technology Center</a:t>
              </a:r>
            </a:p>
          </p:txBody>
        </p:sp>
      </p:grpSp>
      <p:sp>
        <p:nvSpPr>
          <p:cNvPr id="384" name="Shape 384"/>
          <p:cNvSpPr>
            <a:spLocks noGrp="1"/>
          </p:cNvSpPr>
          <p:nvPr>
            <p:ph type="sldNum" sz="quarter" idx="2"/>
          </p:nvPr>
        </p:nvSpPr>
        <p:spPr>
          <a:xfrm>
            <a:off x="8811591" y="363823"/>
            <a:ext cx="209994" cy="241092"/>
          </a:xfrm>
          <a:prstGeom prst="rect">
            <a:avLst/>
          </a:prstGeom>
        </p:spPr>
        <p:txBody>
          <a:bodyPr anchor="t"/>
          <a:lstStyle>
            <a:lvl1pPr algn="r" defTabSz="131864">
              <a:defRPr>
                <a:solidFill>
                  <a:srgbClr val="FFFFFF"/>
                </a:solidFill>
                <a:latin typeface="HelvNeue Cond for IBM"/>
                <a:ea typeface="HelvNeue Cond for IBM"/>
                <a:cs typeface="HelvNeue Cond for IBM"/>
                <a:sym typeface="HelvNeue Cond for IBM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ur topic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sz="quarter" idx="14"/>
          </p:nvPr>
        </p:nvSpPr>
        <p:spPr>
          <a:xfrm>
            <a:off x="3899416" y="2846024"/>
            <a:ext cx="2274532" cy="138499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3347"/>
                </a:solidFill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6"/>
          </p:nvPr>
        </p:nvSpPr>
        <p:spPr>
          <a:xfrm>
            <a:off x="6384329" y="2846024"/>
            <a:ext cx="2274532" cy="138499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3347"/>
                </a:solidFill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1" name="Shape 161"/>
          <p:cNvSpPr/>
          <p:nvPr/>
        </p:nvSpPr>
        <p:spPr>
          <a:xfrm>
            <a:off x="473724" y="913495"/>
            <a:ext cx="8196552" cy="0"/>
          </a:xfrm>
          <a:prstGeom prst="line">
            <a:avLst/>
          </a:prstGeom>
          <a:ln w="114300">
            <a:solidFill>
              <a:srgbClr val="003347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9"/>
          </p:nvPr>
        </p:nvSpPr>
        <p:spPr>
          <a:xfrm>
            <a:off x="3899416" y="4013493"/>
            <a:ext cx="2274532" cy="138499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3347"/>
                </a:solidFill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sz="quarter" idx="21"/>
          </p:nvPr>
        </p:nvSpPr>
        <p:spPr>
          <a:xfrm>
            <a:off x="6384329" y="4013493"/>
            <a:ext cx="2274532" cy="138499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3347"/>
                </a:solidFill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sz="quarter" idx="22"/>
          </p:nvPr>
        </p:nvSpPr>
        <p:spPr>
          <a:xfrm>
            <a:off x="3919232" y="1168962"/>
            <a:ext cx="4759489" cy="90024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950">
                <a:solidFill>
                  <a:srgbClr val="003347"/>
                </a:solidFill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71" name="Group 171"/>
          <p:cNvGrpSpPr/>
          <p:nvPr/>
        </p:nvGrpSpPr>
        <p:grpSpPr>
          <a:xfrm>
            <a:off x="478632" y="312285"/>
            <a:ext cx="8190369" cy="200828"/>
            <a:chOff x="0" y="0"/>
            <a:chExt cx="21840984" cy="535539"/>
          </a:xfrm>
        </p:grpSpPr>
        <p:grpSp>
          <p:nvGrpSpPr>
            <p:cNvPr id="169" name="Group 169"/>
            <p:cNvGrpSpPr/>
            <p:nvPr/>
          </p:nvGrpSpPr>
          <p:grpSpPr>
            <a:xfrm>
              <a:off x="9186297" y="14171"/>
              <a:ext cx="12654687" cy="521368"/>
              <a:chOff x="0" y="0"/>
              <a:chExt cx="12654685" cy="521367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5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0" y="244368"/>
                <a:ext cx="254343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  <p:pic>
          <p:nvPicPr>
            <p:cNvPr id="170" name="pasted-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006083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5" name="Straight Connector 4"/>
          <p:cNvCxnSpPr/>
          <p:nvPr/>
        </p:nvCxnSpPr>
        <p:spPr>
          <a:xfrm flipH="1" flipV="1">
            <a:off x="3899416" y="2675413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384329" y="2675412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384329" y="3854458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899416" y="3854457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406151" y="1169194"/>
            <a:ext cx="3193815" cy="9141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hape 65"/>
          <p:cNvSpPr txBox="1">
            <a:spLocks/>
          </p:cNvSpPr>
          <p:nvPr/>
        </p:nvSpPr>
        <p:spPr>
          <a:xfrm>
            <a:off x="479096" y="4545081"/>
            <a:ext cx="168316" cy="176972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BBBABA"/>
                </a:solidFill>
                <a:effectLst/>
                <a:uFillTx/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9pPr>
          </a:lstStyle>
          <a:p>
            <a:fld id="{86CB4B4D-7CA3-9044-876B-883B54F8677D}" type="slidenum">
              <a:rPr lang="uk-UA" sz="900" smtClean="0"/>
              <a:pPr/>
              <a:t>‹#›</a:t>
            </a:fld>
            <a:endParaRPr lang="uk-UA" sz="900"/>
          </a:p>
        </p:txBody>
      </p:sp>
    </p:spTree>
    <p:extLst/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C">
    <p:bg>
      <p:bgPr>
        <a:solidFill>
          <a:srgbClr val="0033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134" y="4670078"/>
            <a:ext cx="708708" cy="1594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body" sz="quarter" idx="13"/>
          </p:nvPr>
        </p:nvSpPr>
        <p:spPr>
          <a:xfrm>
            <a:off x="7319695" y="1485341"/>
            <a:ext cx="949178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Mar </a:t>
            </a:r>
            <a:r>
              <a:rPr baseline="31999"/>
              <a:t>/ </a:t>
            </a:r>
            <a:r>
              <a:t>12 </a:t>
            </a:r>
            <a:r>
              <a:rPr baseline="31999"/>
              <a:t>/ </a:t>
            </a:r>
            <a:r>
              <a:t>16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sz="quarter" idx="15"/>
          </p:nvPr>
        </p:nvSpPr>
        <p:spPr>
          <a:xfrm>
            <a:off x="3923493" y="1485341"/>
            <a:ext cx="1285809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The Nerdwriter</a:t>
            </a:r>
          </a:p>
        </p:txBody>
      </p:sp>
      <p:pic>
        <p:nvPicPr>
          <p:cNvPr id="2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0"/>
            <a:ext cx="257175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 24"/>
          <p:cNvGrpSpPr/>
          <p:nvPr/>
        </p:nvGrpSpPr>
        <p:grpSpPr>
          <a:xfrm>
            <a:off x="3923493" y="317599"/>
            <a:ext cx="4745508" cy="195514"/>
            <a:chOff x="0" y="0"/>
            <a:chExt cx="12654685" cy="521367"/>
          </a:xfrm>
        </p:grpSpPr>
        <p:sp>
          <p:nvSpPr>
            <p:cNvPr id="22" name="Shape 22"/>
            <p:cNvSpPr/>
            <p:nvPr/>
          </p:nvSpPr>
          <p:spPr>
            <a:xfrm>
              <a:off x="3740" y="0"/>
              <a:ext cx="12650945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244369"/>
              <a:ext cx="254343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>
                  <a:latin typeface="HelvNeue Light for IBM"/>
                  <a:ea typeface="HelvNeue Light for IBM"/>
                  <a:cs typeface="HelvNeue Light for IBM"/>
                  <a:sym typeface="HelvNeue Light for IBM"/>
                </a:defRPr>
              </a:lvl1pPr>
            </a:lstStyle>
            <a:p>
              <a:r>
                <a:rPr sz="675"/>
                <a:t>Spark Technology Center</a:t>
              </a:r>
            </a:p>
          </p:txBody>
        </p:sp>
      </p:grp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4441379" y="4905375"/>
            <a:ext cx="256480" cy="241092"/>
          </a:xfrm>
          <a:prstGeom prst="rect">
            <a:avLst/>
          </a:prstGeom>
        </p:spPr>
        <p:txBody>
          <a:bodyPr anchor="t"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503" y="2069296"/>
            <a:ext cx="5019261" cy="1790700"/>
          </a:xfrm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ur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73724" y="913495"/>
            <a:ext cx="8196552" cy="0"/>
          </a:xfrm>
          <a:prstGeom prst="line">
            <a:avLst/>
          </a:prstGeom>
          <a:ln w="114300">
            <a:solidFill>
              <a:srgbClr val="003347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171" name="Group 171"/>
          <p:cNvGrpSpPr/>
          <p:nvPr/>
        </p:nvGrpSpPr>
        <p:grpSpPr>
          <a:xfrm>
            <a:off x="478632" y="312285"/>
            <a:ext cx="8190369" cy="200828"/>
            <a:chOff x="0" y="0"/>
            <a:chExt cx="21840984" cy="535539"/>
          </a:xfrm>
        </p:grpSpPr>
        <p:grpSp>
          <p:nvGrpSpPr>
            <p:cNvPr id="169" name="Group 169"/>
            <p:cNvGrpSpPr/>
            <p:nvPr/>
          </p:nvGrpSpPr>
          <p:grpSpPr>
            <a:xfrm>
              <a:off x="9186297" y="14171"/>
              <a:ext cx="12654687" cy="521368"/>
              <a:chOff x="0" y="0"/>
              <a:chExt cx="12654685" cy="521367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5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0" y="244368"/>
                <a:ext cx="254343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  <p:pic>
          <p:nvPicPr>
            <p:cNvPr id="170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0864"/>
            <a:stretch>
              <a:fillRect/>
            </a:stretch>
          </p:blipFill>
          <p:spPr>
            <a:xfrm>
              <a:off x="0" y="0"/>
              <a:ext cx="2006083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5" name="Straight Connector 4"/>
          <p:cNvCxnSpPr/>
          <p:nvPr userDrawn="1"/>
        </p:nvCxnSpPr>
        <p:spPr>
          <a:xfrm flipH="1" flipV="1">
            <a:off x="3923493" y="3041914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 userDrawn="1"/>
        </p:nvCxnSpPr>
        <p:spPr>
          <a:xfrm flipH="1" flipV="1">
            <a:off x="6389399" y="3041914"/>
            <a:ext cx="227453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3935618" y="1697699"/>
            <a:ext cx="2250281" cy="111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6405394" y="1697699"/>
            <a:ext cx="2242542" cy="111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4"/>
          </p:nvPr>
        </p:nvSpPr>
        <p:spPr>
          <a:xfrm>
            <a:off x="3935618" y="3268727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5"/>
          </p:nvPr>
        </p:nvSpPr>
        <p:spPr>
          <a:xfrm>
            <a:off x="6401524" y="3268727"/>
            <a:ext cx="2250281" cy="111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151" y="1169194"/>
            <a:ext cx="3193815" cy="914182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hape 65"/>
          <p:cNvSpPr>
            <a:spLocks noGrp="1"/>
          </p:cNvSpPr>
          <p:nvPr>
            <p:ph type="sldNum" sz="quarter" idx="2"/>
          </p:nvPr>
        </p:nvSpPr>
        <p:spPr>
          <a:xfrm>
            <a:off x="479097" y="4480961"/>
            <a:ext cx="23243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S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473724" y="913495"/>
            <a:ext cx="8196552" cy="0"/>
          </a:xfrm>
          <a:prstGeom prst="line">
            <a:avLst/>
          </a:prstGeom>
          <a:ln w="114300">
            <a:solidFill>
              <a:srgbClr val="003347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280" name="Group 280"/>
          <p:cNvGrpSpPr/>
          <p:nvPr/>
        </p:nvGrpSpPr>
        <p:grpSpPr>
          <a:xfrm>
            <a:off x="478632" y="312285"/>
            <a:ext cx="8190369" cy="200828"/>
            <a:chOff x="0" y="0"/>
            <a:chExt cx="21840984" cy="535539"/>
          </a:xfrm>
        </p:grpSpPr>
        <p:grpSp>
          <p:nvGrpSpPr>
            <p:cNvPr id="278" name="Group 278"/>
            <p:cNvGrpSpPr/>
            <p:nvPr/>
          </p:nvGrpSpPr>
          <p:grpSpPr>
            <a:xfrm>
              <a:off x="9186297" y="14171"/>
              <a:ext cx="12654687" cy="521368"/>
              <a:chOff x="0" y="0"/>
              <a:chExt cx="12654685" cy="521367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5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0" y="244368"/>
                <a:ext cx="254343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  <p:pic>
          <p:nvPicPr>
            <p:cNvPr id="27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0864"/>
            <a:stretch>
              <a:fillRect/>
            </a:stretch>
          </p:blipFill>
          <p:spPr>
            <a:xfrm>
              <a:off x="0" y="0"/>
              <a:ext cx="2006083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Title 4"/>
          <p:cNvSpPr>
            <a:spLocks noGrp="1"/>
          </p:cNvSpPr>
          <p:nvPr>
            <p:ph type="title"/>
          </p:nvPr>
        </p:nvSpPr>
        <p:spPr>
          <a:xfrm>
            <a:off x="406151" y="1169194"/>
            <a:ext cx="3193815" cy="9141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H="1" flipV="1">
            <a:off x="3886075" y="1168962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 userDrawn="1"/>
        </p:nvCxnSpPr>
        <p:spPr>
          <a:xfrm flipH="1" flipV="1">
            <a:off x="6384329" y="1168961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 userDrawn="1"/>
        </p:nvCxnSpPr>
        <p:spPr>
          <a:xfrm flipH="1" flipV="1">
            <a:off x="3886075" y="2481169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 userDrawn="1"/>
        </p:nvCxnSpPr>
        <p:spPr>
          <a:xfrm flipH="1" flipV="1">
            <a:off x="3886075" y="3793376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/>
          <p:nvPr userDrawn="1"/>
        </p:nvCxnSpPr>
        <p:spPr>
          <a:xfrm flipH="1" flipV="1">
            <a:off x="6384329" y="2481168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 userDrawn="1"/>
        </p:nvCxnSpPr>
        <p:spPr>
          <a:xfrm flipH="1" flipV="1">
            <a:off x="6384329" y="3793376"/>
            <a:ext cx="2274532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Content Placeholder 2"/>
          <p:cNvSpPr>
            <a:spLocks noGrp="1"/>
          </p:cNvSpPr>
          <p:nvPr>
            <p:ph sz="quarter" idx="22"/>
          </p:nvPr>
        </p:nvSpPr>
        <p:spPr>
          <a:xfrm>
            <a:off x="3898201" y="1266364"/>
            <a:ext cx="2250281" cy="111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quarter" idx="23"/>
          </p:nvPr>
        </p:nvSpPr>
        <p:spPr>
          <a:xfrm>
            <a:off x="3898201" y="2578571"/>
            <a:ext cx="2250281" cy="111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3898201" y="3890778"/>
            <a:ext cx="2250281" cy="111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Shape 65"/>
          <p:cNvSpPr txBox="1">
            <a:spLocks/>
          </p:cNvSpPr>
          <p:nvPr userDrawn="1"/>
        </p:nvSpPr>
        <p:spPr>
          <a:xfrm>
            <a:off x="479096" y="4545081"/>
            <a:ext cx="168316" cy="176972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BBBABA"/>
                </a:solidFill>
                <a:effectLst/>
                <a:uFillTx/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Neue Bold for IBM"/>
              </a:defRPr>
            </a:lvl9pPr>
          </a:lstStyle>
          <a:p>
            <a:fld id="{86CB4B4D-7CA3-9044-876B-883B54F8677D}" type="slidenum">
              <a:rPr lang="uk-UA" sz="900" smtClean="0"/>
              <a:pPr/>
              <a:t>‹#›</a:t>
            </a:fld>
            <a:endParaRPr lang="uk-UA" sz="90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5"/>
          </p:nvPr>
        </p:nvSpPr>
        <p:spPr>
          <a:xfrm>
            <a:off x="6396454" y="1266364"/>
            <a:ext cx="2250281" cy="111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6"/>
          </p:nvPr>
        </p:nvSpPr>
        <p:spPr>
          <a:xfrm>
            <a:off x="6396454" y="2578571"/>
            <a:ext cx="2250281" cy="111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7"/>
          </p:nvPr>
        </p:nvSpPr>
        <p:spPr>
          <a:xfrm>
            <a:off x="6396454" y="3890778"/>
            <a:ext cx="2250281" cy="111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24" y="1168960"/>
            <a:ext cx="3183876" cy="1250389"/>
          </a:xfrm>
        </p:spPr>
        <p:txBody>
          <a:bodyPr anchor="t" anchorCtr="0"/>
          <a:lstStyle>
            <a:lvl1pPr>
              <a:defRPr>
                <a:solidFill>
                  <a:srgbClr val="0033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886200" y="1168960"/>
            <a:ext cx="4800600" cy="3733800"/>
          </a:xfrm>
        </p:spPr>
        <p:txBody>
          <a:bodyPr/>
          <a:lstStyle>
            <a:lvl1pPr>
              <a:defRPr>
                <a:solidFill>
                  <a:srgbClr val="003347"/>
                </a:solidFill>
              </a:defRPr>
            </a:lvl1pPr>
            <a:lvl2pPr>
              <a:defRPr>
                <a:solidFill>
                  <a:srgbClr val="003347"/>
                </a:solidFill>
              </a:defRPr>
            </a:lvl2pPr>
            <a:lvl3pPr>
              <a:defRPr>
                <a:solidFill>
                  <a:srgbClr val="003347"/>
                </a:solidFill>
              </a:defRPr>
            </a:lvl3pPr>
            <a:lvl4pPr>
              <a:defRPr>
                <a:solidFill>
                  <a:srgbClr val="003347"/>
                </a:solidFill>
              </a:defRPr>
            </a:lvl4pPr>
            <a:lvl5pPr>
              <a:defRPr>
                <a:solidFill>
                  <a:srgbClr val="0033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 bwMode="auto">
          <a:xfrm>
            <a:off x="1524000" y="4914900"/>
            <a:ext cx="73152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  <a:sym typeface="Arial" charset="0"/>
              </a:rPr>
              <a:t>©2015 IBM Corporation</a:t>
            </a:r>
            <a:endParaRPr kumimoji="0" lang="zh-CN" altLang="zh-CN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  <a:sym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54163" y="4902994"/>
            <a:ext cx="7315200" cy="138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82563" y="4914900"/>
            <a:ext cx="2792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8ED1410-3EFE-405F-87D8-49C681F219A7}" type="slidenum">
              <a:rPr lang="en-US" sz="600" baseline="0" smtClean="0"/>
              <a:t>‹#›</a:t>
            </a:fld>
            <a:endParaRPr lang="en-US" sz="600" baseline="0" dirty="0"/>
          </a:p>
        </p:txBody>
      </p:sp>
    </p:spTree>
    <p:extLst>
      <p:ext uri="{BB962C8B-B14F-4D97-AF65-F5344CB8AC3E}">
        <p14:creationId xmlns:p14="http://schemas.microsoft.com/office/powerpoint/2010/main" val="121284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2_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24" y="1168960"/>
            <a:ext cx="3183876" cy="125038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886200" y="1174860"/>
            <a:ext cx="2176462" cy="3547193"/>
          </a:xfrm>
        </p:spPr>
        <p:txBody>
          <a:bodyPr/>
          <a:lstStyle>
            <a:lvl1pPr>
              <a:defRPr>
                <a:solidFill>
                  <a:srgbClr val="003347"/>
                </a:solidFill>
              </a:defRPr>
            </a:lvl1pPr>
            <a:lvl2pPr>
              <a:defRPr>
                <a:solidFill>
                  <a:srgbClr val="003347"/>
                </a:solidFill>
              </a:defRPr>
            </a:lvl2pPr>
            <a:lvl3pPr>
              <a:defRPr>
                <a:solidFill>
                  <a:srgbClr val="003347"/>
                </a:solidFill>
              </a:defRPr>
            </a:lvl3pPr>
            <a:lvl4pPr>
              <a:defRPr>
                <a:solidFill>
                  <a:srgbClr val="003347"/>
                </a:solidFill>
              </a:defRPr>
            </a:lvl4pPr>
            <a:lvl5pPr>
              <a:defRPr>
                <a:solidFill>
                  <a:srgbClr val="0033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6477000" y="1168960"/>
            <a:ext cx="2176462" cy="3547193"/>
          </a:xfrm>
        </p:spPr>
        <p:txBody>
          <a:bodyPr/>
          <a:lstStyle>
            <a:lvl1pPr>
              <a:defRPr>
                <a:solidFill>
                  <a:srgbClr val="003347"/>
                </a:solidFill>
              </a:defRPr>
            </a:lvl1pPr>
            <a:lvl2pPr>
              <a:defRPr>
                <a:solidFill>
                  <a:srgbClr val="003347"/>
                </a:solidFill>
              </a:defRPr>
            </a:lvl2pPr>
            <a:lvl3pPr>
              <a:defRPr>
                <a:solidFill>
                  <a:srgbClr val="003347"/>
                </a:solidFill>
              </a:defRPr>
            </a:lvl3pPr>
            <a:lvl4pPr>
              <a:defRPr>
                <a:solidFill>
                  <a:srgbClr val="003347"/>
                </a:solidFill>
              </a:defRPr>
            </a:lvl4pPr>
            <a:lvl5pPr>
              <a:defRPr>
                <a:solidFill>
                  <a:srgbClr val="0033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64034" y="1882946"/>
            <a:ext cx="11593" cy="2119219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 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145712" y="2967150"/>
            <a:ext cx="90000" cy="90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" name="Shape 63"/>
          <p:cNvCxnSpPr>
            <a:stCxn id="62" idx="6"/>
            <a:endCxn id="64" idx="2"/>
          </p:cNvCxnSpPr>
          <p:nvPr/>
        </p:nvCxnSpPr>
        <p:spPr>
          <a:xfrm>
            <a:off x="2235712" y="3012150"/>
            <a:ext cx="4672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/>
          <p:nvPr/>
        </p:nvSpPr>
        <p:spPr>
          <a:xfrm>
            <a:off x="6908487" y="2967150"/>
            <a:ext cx="90000" cy="90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 5">
    <p:bg>
      <p:bgRef idx="1001">
        <a:schemeClr val="bg1"/>
      </p:bgRef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" name="Shape 69"/>
          <p:cNvGrpSpPr/>
          <p:nvPr/>
        </p:nvGrpSpPr>
        <p:grpSpPr>
          <a:xfrm>
            <a:off x="2105247" y="1"/>
            <a:ext cx="7038765" cy="5138760"/>
            <a:chOff x="3388635" y="43347"/>
            <a:chExt cx="5755327" cy="4201766"/>
          </a:xfrm>
        </p:grpSpPr>
        <p:sp>
          <p:nvSpPr>
            <p:cNvPr id="70" name="Shape 70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0"/>
            <a:ext cx="3396589" cy="5143500"/>
          </a:xfrm>
          <a:prstGeom prst="rect">
            <a:avLst/>
          </a:prstGeom>
          <a:solidFill>
            <a:srgbClr val="000000"/>
          </a:solidFill>
          <a:ln>
            <a:solidFill>
              <a:srgbClr val="2121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Shape 194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  <a:endParaRPr lang="en" sz="1000">
              <a:solidFill>
                <a:schemeClr val="lt1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 4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148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21314" y="-26"/>
            <a:ext cx="521399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92078" y="226163"/>
            <a:ext cx="662100" cy="662099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 rot="10800000">
            <a:off x="191890" y="2259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042802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564118" y="-26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234882" y="226163"/>
            <a:ext cx="662099" cy="662099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10800000">
            <a:off x="1234694" y="2259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085542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2606858" y="-26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277622" y="226163"/>
            <a:ext cx="662100" cy="662099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 rot="10800000">
            <a:off x="2277434" y="2259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128346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3649662" y="-26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320426" y="226163"/>
            <a:ext cx="662100" cy="662099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 rot="10800000">
            <a:off x="3320238" y="2259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4171139" y="-25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363219" y="2261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48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21376" y="1028673"/>
            <a:ext cx="521399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92078" y="12548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10800000">
            <a:off x="191890" y="12546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1042802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564180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234882" y="1254863"/>
            <a:ext cx="662099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 rot="10800000">
            <a:off x="1234694" y="12546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85542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606920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277622" y="12548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>
            <a:off x="2277434" y="12546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128346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49724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320426" y="12548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rot="10800000">
            <a:off x="3320238" y="12546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171139" y="1028674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363219" y="12548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48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21314" y="2057373"/>
            <a:ext cx="521399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92078" y="22835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 rot="10800000">
            <a:off x="191890" y="22833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42802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564118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1234882" y="2283563"/>
            <a:ext cx="662099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>
            <a:off x="1234694" y="22833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085542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2606858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277622" y="22835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 rot="10800000">
            <a:off x="2277434" y="22833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128346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649662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3320426" y="22835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10800000">
            <a:off x="3320238" y="22833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171139" y="2057374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363219" y="22835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48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521314" y="3086073"/>
            <a:ext cx="521399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92078" y="33122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10800000">
            <a:off x="191890" y="33120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042802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564118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234882" y="3312263"/>
            <a:ext cx="662099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 rot="10800000">
            <a:off x="1234694" y="33120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085542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606858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2277622" y="33122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>
            <a:off x="2277434" y="33120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128408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3649724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320426" y="33122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 rot="10800000">
            <a:off x="3320238" y="33120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171139" y="3086074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363219" y="33122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48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21314" y="4114773"/>
            <a:ext cx="521399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92078" y="43409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 rot="10800000">
            <a:off x="191890" y="43407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042802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564118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234882" y="4340963"/>
            <a:ext cx="662099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 rot="10800000">
            <a:off x="1234694" y="43407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085542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2606858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277622" y="43409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>
            <a:off x="2277434" y="43407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3128346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649662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320426" y="4340963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 rot="10800000">
            <a:off x="3320238" y="434078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 userDrawn="1"/>
        </p:nvSpPr>
        <p:spPr>
          <a:xfrm>
            <a:off x="4171139" y="4114774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 userDrawn="1"/>
        </p:nvSpPr>
        <p:spPr>
          <a:xfrm>
            <a:off x="4363219" y="43409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5090175" y="496350"/>
            <a:ext cx="3206100" cy="3274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  <a:endParaRPr lang="en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 3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323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1264807" y="125"/>
            <a:ext cx="5143500" cy="5143500"/>
          </a:xfrm>
          <a:prstGeom prst="flowChartDelay">
            <a:avLst/>
          </a:prstGeom>
          <a:solidFill>
            <a:srgbClr val="1E1E1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24" y="1168960"/>
            <a:ext cx="3183876" cy="125038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334000" y="1168960"/>
            <a:ext cx="3319462" cy="1777890"/>
          </a:xfrm>
        </p:spPr>
        <p:txBody>
          <a:bodyPr/>
          <a:lstStyle>
            <a:lvl1pPr>
              <a:defRPr>
                <a:solidFill>
                  <a:srgbClr val="003347"/>
                </a:solidFill>
              </a:defRPr>
            </a:lvl1pPr>
            <a:lvl2pPr>
              <a:defRPr>
                <a:solidFill>
                  <a:srgbClr val="003347"/>
                </a:solidFill>
              </a:defRPr>
            </a:lvl2pPr>
            <a:lvl3pPr>
              <a:defRPr>
                <a:solidFill>
                  <a:srgbClr val="003347"/>
                </a:solidFill>
              </a:defRPr>
            </a:lvl3pPr>
            <a:lvl4pPr>
              <a:defRPr>
                <a:solidFill>
                  <a:srgbClr val="003347"/>
                </a:solidFill>
              </a:defRPr>
            </a:lvl4pPr>
            <a:lvl5pPr>
              <a:defRPr>
                <a:solidFill>
                  <a:srgbClr val="0033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545931" y="3105150"/>
            <a:ext cx="2895600" cy="0"/>
          </a:xfrm>
          <a:prstGeom prst="line">
            <a:avLst/>
          </a:prstGeom>
          <a:noFill/>
          <a:ln w="25400" cap="flat">
            <a:solidFill>
              <a:srgbClr val="00334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5334000" y="3262330"/>
            <a:ext cx="3319462" cy="1777890"/>
          </a:xfrm>
        </p:spPr>
        <p:txBody>
          <a:bodyPr/>
          <a:lstStyle>
            <a:lvl1pPr>
              <a:defRPr>
                <a:solidFill>
                  <a:srgbClr val="003347"/>
                </a:solidFill>
              </a:defRPr>
            </a:lvl1pPr>
            <a:lvl2pPr>
              <a:defRPr>
                <a:solidFill>
                  <a:srgbClr val="003347"/>
                </a:solidFill>
              </a:defRPr>
            </a:lvl2pPr>
            <a:lvl3pPr>
              <a:defRPr>
                <a:solidFill>
                  <a:srgbClr val="003347"/>
                </a:solidFill>
              </a:defRPr>
            </a:lvl3pPr>
            <a:lvl4pPr>
              <a:defRPr>
                <a:solidFill>
                  <a:srgbClr val="003347"/>
                </a:solidFill>
              </a:defRPr>
            </a:lvl4pPr>
            <a:lvl5pPr>
              <a:defRPr>
                <a:solidFill>
                  <a:srgbClr val="0033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810000" y="1168400"/>
            <a:ext cx="1371600" cy="177845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810000" y="3262330"/>
            <a:ext cx="1371600" cy="177789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326"/>
          <p:cNvGrpSpPr/>
          <p:nvPr/>
        </p:nvGrpSpPr>
        <p:grpSpPr>
          <a:xfrm>
            <a:off x="478632" y="312285"/>
            <a:ext cx="8190369" cy="200828"/>
            <a:chOff x="0" y="0"/>
            <a:chExt cx="21840984" cy="535539"/>
          </a:xfrm>
        </p:grpSpPr>
        <p:grpSp>
          <p:nvGrpSpPr>
            <p:cNvPr id="324" name="Group 324"/>
            <p:cNvGrpSpPr/>
            <p:nvPr/>
          </p:nvGrpSpPr>
          <p:grpSpPr>
            <a:xfrm>
              <a:off x="9186297" y="14171"/>
              <a:ext cx="12654687" cy="521368"/>
              <a:chOff x="0" y="0"/>
              <a:chExt cx="12654685" cy="521367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5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0" y="244368"/>
                <a:ext cx="254343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  <p:pic>
          <p:nvPicPr>
            <p:cNvPr id="325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0864"/>
            <a:stretch>
              <a:fillRect/>
            </a:stretch>
          </p:blipFill>
          <p:spPr>
            <a:xfrm>
              <a:off x="0" y="0"/>
              <a:ext cx="2006083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xfrm>
            <a:off x="4441379" y="4905375"/>
            <a:ext cx="256480" cy="241092"/>
          </a:xfrm>
          <a:prstGeom prst="rect">
            <a:avLst/>
          </a:prstGeom>
        </p:spPr>
        <p:txBody>
          <a:bodyPr anchor="t"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4142" y="9715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4142" y="1729400"/>
            <a:ext cx="4000500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46307" y="1735975"/>
            <a:ext cx="4000500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">
    <p:bg>
      <p:bgPr>
        <a:solidFill>
          <a:srgbClr val="F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0728" y="4272948"/>
            <a:ext cx="5223272" cy="87055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>
            <a:spLocks noGrp="1"/>
          </p:cNvSpPr>
          <p:nvPr>
            <p:ph type="body" sz="quarter" idx="13"/>
          </p:nvPr>
        </p:nvSpPr>
        <p:spPr>
          <a:xfrm>
            <a:off x="3923493" y="1485341"/>
            <a:ext cx="1791507" cy="230832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4"/>
          </p:nvPr>
        </p:nvSpPr>
        <p:spPr>
          <a:xfrm>
            <a:off x="7319695" y="1485341"/>
            <a:ext cx="1500935" cy="230832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478036" y="312254"/>
            <a:ext cx="8190965" cy="200858"/>
            <a:chOff x="0" y="0"/>
            <a:chExt cx="21842571" cy="535621"/>
          </a:xfrm>
        </p:grpSpPr>
        <p:pic>
          <p:nvPicPr>
            <p:cNvPr id="36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r="90181"/>
            <a:stretch>
              <a:fillRect/>
            </a:stretch>
          </p:blipFill>
          <p:spPr>
            <a:xfrm>
              <a:off x="0" y="0"/>
              <a:ext cx="2156371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" name="Group 39"/>
            <p:cNvGrpSpPr/>
            <p:nvPr/>
          </p:nvGrpSpPr>
          <p:grpSpPr>
            <a:xfrm>
              <a:off x="9187884" y="14253"/>
              <a:ext cx="12654687" cy="521368"/>
              <a:chOff x="0" y="0"/>
              <a:chExt cx="12654685" cy="521367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0" y="244369"/>
                <a:ext cx="2543431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4441379" y="4905375"/>
            <a:ext cx="256480" cy="241092"/>
          </a:xfrm>
          <a:prstGeom prst="rect">
            <a:avLst/>
          </a:prstGeom>
        </p:spPr>
        <p:txBody>
          <a:bodyPr anchor="t"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728" y="2058714"/>
            <a:ext cx="4899902" cy="188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EAK SLIDE B">
    <p:bg>
      <p:bgPr>
        <a:solidFill>
          <a:srgbClr val="0033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1181" y="4272417"/>
            <a:ext cx="5222367" cy="871614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473724" y="913495"/>
            <a:ext cx="8196552" cy="0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79" name="Group 79"/>
          <p:cNvGrpSpPr/>
          <p:nvPr/>
        </p:nvGrpSpPr>
        <p:grpSpPr>
          <a:xfrm>
            <a:off x="478036" y="312254"/>
            <a:ext cx="8190965" cy="200858"/>
            <a:chOff x="0" y="0"/>
            <a:chExt cx="21842571" cy="535621"/>
          </a:xfrm>
        </p:grpSpPr>
        <p:pic>
          <p:nvPicPr>
            <p:cNvPr id="75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r="90181"/>
            <a:stretch>
              <a:fillRect/>
            </a:stretch>
          </p:blipFill>
          <p:spPr>
            <a:xfrm>
              <a:off x="0" y="0"/>
              <a:ext cx="2156371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8" name="Group 78"/>
            <p:cNvGrpSpPr/>
            <p:nvPr/>
          </p:nvGrpSpPr>
          <p:grpSpPr>
            <a:xfrm>
              <a:off x="9187884" y="14253"/>
              <a:ext cx="12654687" cy="521368"/>
              <a:chOff x="0" y="0"/>
              <a:chExt cx="12654685" cy="521367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0" y="244369"/>
                <a:ext cx="2543431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</p:grp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4441379" y="4905375"/>
            <a:ext cx="256480" cy="241092"/>
          </a:xfrm>
          <a:prstGeom prst="rect">
            <a:avLst/>
          </a:prstGeom>
        </p:spPr>
        <p:txBody>
          <a:bodyPr anchor="t"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6588"/>
            <a:ext cx="3447457" cy="3083393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QUOTE A">
    <p:bg>
      <p:bgPr>
        <a:solidFill>
          <a:srgbClr val="0033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3924095" y="2095500"/>
            <a:ext cx="9913611" cy="24929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90000"/>
              </a:lnSpc>
              <a:defRPr sz="6000" spc="-180"/>
            </a:pPr>
            <a:r>
              <a:rPr lang="en-US" smtClean="0"/>
              <a:t>Click to edit Master text styles</a:t>
            </a:r>
          </a:p>
          <a:p>
            <a:pPr lvl="1">
              <a:lnSpc>
                <a:spcPct val="90000"/>
              </a:lnSpc>
              <a:defRPr sz="6000" spc="-180"/>
            </a:pPr>
            <a:r>
              <a:rPr lang="en-US" smtClean="0"/>
              <a:t>Second level</a:t>
            </a:r>
          </a:p>
          <a:p>
            <a:pPr lvl="2">
              <a:lnSpc>
                <a:spcPct val="90000"/>
              </a:lnSpc>
              <a:defRPr sz="6000" spc="-180"/>
            </a:pPr>
            <a:r>
              <a:rPr lang="en-US" smtClean="0"/>
              <a:t>Third level</a:t>
            </a:r>
          </a:p>
        </p:txBody>
      </p:sp>
      <p:sp>
        <p:nvSpPr>
          <p:cNvPr id="88" name="Shape 88"/>
          <p:cNvSpPr/>
          <p:nvPr/>
        </p:nvSpPr>
        <p:spPr>
          <a:xfrm>
            <a:off x="473724" y="913495"/>
            <a:ext cx="8196552" cy="0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9" name="Shape 89"/>
          <p:cNvSpPr>
            <a:spLocks noGrp="1"/>
          </p:cNvSpPr>
          <p:nvPr>
            <p:ph type="body" sz="quarter" idx="14"/>
          </p:nvPr>
        </p:nvSpPr>
        <p:spPr>
          <a:xfrm>
            <a:off x="3923493" y="1176065"/>
            <a:ext cx="932948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5"/>
          </p:nvPr>
        </p:nvSpPr>
        <p:spPr>
          <a:xfrm>
            <a:off x="7319695" y="1176065"/>
            <a:ext cx="1080424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724" y="1168961"/>
            <a:ext cx="419009" cy="440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" name="Group 96"/>
          <p:cNvGrpSpPr/>
          <p:nvPr/>
        </p:nvGrpSpPr>
        <p:grpSpPr>
          <a:xfrm>
            <a:off x="478036" y="312254"/>
            <a:ext cx="8190965" cy="200858"/>
            <a:chOff x="0" y="0"/>
            <a:chExt cx="21842571" cy="535621"/>
          </a:xfrm>
        </p:grpSpPr>
        <p:pic>
          <p:nvPicPr>
            <p:cNvPr id="9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r="90181"/>
            <a:stretch>
              <a:fillRect/>
            </a:stretch>
          </p:blipFill>
          <p:spPr>
            <a:xfrm>
              <a:off x="0" y="0"/>
              <a:ext cx="2156371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5" name="Group 95"/>
            <p:cNvGrpSpPr/>
            <p:nvPr/>
          </p:nvGrpSpPr>
          <p:grpSpPr>
            <a:xfrm>
              <a:off x="9187884" y="14253"/>
              <a:ext cx="12654687" cy="521368"/>
              <a:chOff x="0" y="0"/>
              <a:chExt cx="12654685" cy="521367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0" y="244369"/>
                <a:ext cx="2543431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</p:grp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4441379" y="4905375"/>
            <a:ext cx="256480" cy="241092"/>
          </a:xfrm>
          <a:prstGeom prst="rect">
            <a:avLst/>
          </a:prstGeom>
        </p:spPr>
        <p:txBody>
          <a:bodyPr anchor="t"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73724" y="913495"/>
            <a:ext cx="8196552" cy="0"/>
          </a:xfrm>
          <a:prstGeom prst="line">
            <a:avLst/>
          </a:prstGeom>
          <a:ln w="114300">
            <a:solidFill>
              <a:srgbClr val="003347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479097" y="4480961"/>
            <a:ext cx="23243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900">
                <a:solidFill>
                  <a:srgbClr val="BBBABA"/>
                </a:solidFill>
                <a:latin typeface="HelvNeue Light for IBM"/>
                <a:ea typeface="HelvNeue Light for IBM"/>
                <a:cs typeface="HelvNeue Light for IBM"/>
                <a:sym typeface="HelvNeue Light for IBM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grpSp>
        <p:nvGrpSpPr>
          <p:cNvPr id="8" name="Group 8"/>
          <p:cNvGrpSpPr/>
          <p:nvPr/>
        </p:nvGrpSpPr>
        <p:grpSpPr>
          <a:xfrm>
            <a:off x="478632" y="312285"/>
            <a:ext cx="8190369" cy="200828"/>
            <a:chOff x="0" y="0"/>
            <a:chExt cx="21840984" cy="535539"/>
          </a:xfrm>
        </p:grpSpPr>
        <p:grpSp>
          <p:nvGrpSpPr>
            <p:cNvPr id="6" name="Group 6"/>
            <p:cNvGrpSpPr/>
            <p:nvPr/>
          </p:nvGrpSpPr>
          <p:grpSpPr>
            <a:xfrm>
              <a:off x="9186297" y="14171"/>
              <a:ext cx="12654687" cy="521368"/>
              <a:chOff x="0" y="0"/>
              <a:chExt cx="12654685" cy="521367"/>
            </a:xfrm>
          </p:grpSpPr>
          <p:sp>
            <p:nvSpPr>
              <p:cNvPr id="4" name="Shape 4"/>
              <p:cNvSpPr/>
              <p:nvPr/>
            </p:nvSpPr>
            <p:spPr>
              <a:xfrm>
                <a:off x="3740" y="0"/>
                <a:ext cx="12650945" cy="0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5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/>
              </a:p>
            </p:txBody>
          </p:sp>
          <p:sp>
            <p:nvSpPr>
              <p:cNvPr id="5" name="Shape 5"/>
              <p:cNvSpPr/>
              <p:nvPr/>
            </p:nvSpPr>
            <p:spPr>
              <a:xfrm>
                <a:off x="0" y="244368"/>
                <a:ext cx="254343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  <a:latin typeface="HelvNeue Light for IBM"/>
                    <a:ea typeface="HelvNeue Light for IBM"/>
                    <a:cs typeface="HelvNeue Light for IBM"/>
                    <a:sym typeface="HelvNeue Light for IBM"/>
                  </a:defRPr>
                </a:lvl1pPr>
              </a:lstStyle>
              <a:p>
                <a:r>
                  <a:rPr sz="675"/>
                  <a:t>Spark Technology Center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2">
              <a:extLst/>
            </a:blip>
            <a:srcRect r="90864"/>
            <a:stretch>
              <a:fillRect/>
            </a:stretch>
          </p:blipFill>
          <p:spPr>
            <a:xfrm>
              <a:off x="0" y="0"/>
              <a:ext cx="2006083" cy="49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666750" y="1692137"/>
            <a:ext cx="7693674" cy="2750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smtClean="0"/>
              <a:t>Body Level One</a:t>
            </a:r>
          </a:p>
          <a:p>
            <a:pPr lvl="1"/>
            <a:r>
              <a:rPr dirty="0" smtClean="0"/>
              <a:t>Body Level Two</a:t>
            </a:r>
          </a:p>
          <a:p>
            <a:pPr lvl="2"/>
            <a:r>
              <a:rPr dirty="0" smtClean="0"/>
              <a:t>Body Level Three</a:t>
            </a:r>
          </a:p>
          <a:p>
            <a:pPr lvl="3"/>
            <a:r>
              <a:rPr dirty="0" smtClean="0"/>
              <a:t>Body Level Four</a:t>
            </a:r>
          </a:p>
          <a:p>
            <a:pPr lvl="4"/>
            <a:r>
              <a:rPr dirty="0" smtClean="0"/>
              <a:t>Body Level Five</a:t>
            </a:r>
            <a:endParaRPr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73724" y="1036272"/>
            <a:ext cx="7886700" cy="473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6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9" r:id="rId16"/>
    <p:sldLayoutId id="2147483649" r:id="rId17"/>
    <p:sldLayoutId id="2147483668" r:id="rId18"/>
    <p:sldLayoutId id="2147483670" r:id="rId19"/>
    <p:sldLayoutId id="2147483714" r:id="rId20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309563" rtl="0" eaLnBrk="1" latinLnBrk="0" hangingPunct="1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-112" baseline="0">
          <a:ln>
            <a:noFill/>
          </a:ln>
          <a:solidFill>
            <a:srgbClr val="003347"/>
          </a:solidFill>
          <a:uFillTx/>
          <a:latin typeface="HelvNeue Bold for IBM" charset="0"/>
          <a:ea typeface="HelvNeue Bold for IBM" charset="0"/>
          <a:cs typeface="HelvNeue Bold for IBM" charset="0"/>
          <a:sym typeface="HelvNeue Bold for IBM"/>
        </a:defRPr>
      </a:lvl1pPr>
      <a:lvl2pPr marL="0" marR="0" indent="85725" algn="l" defTabSz="309563" rtl="0" eaLnBrk="1" latinLnBrk="0" hangingPunct="1">
        <a:lnSpc>
          <a:spcPct val="6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50" b="0" i="0" u="none" strike="noStrike" cap="none" spc="-112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2pPr>
      <a:lvl3pPr marL="0" marR="0" indent="171450" algn="l" defTabSz="309563" rtl="0" eaLnBrk="1" latinLnBrk="0" hangingPunct="1">
        <a:lnSpc>
          <a:spcPct val="6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50" b="0" i="0" u="none" strike="noStrike" cap="none" spc="-112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3pPr>
      <a:lvl4pPr marL="0" marR="0" indent="257175" algn="l" defTabSz="309563" rtl="0" eaLnBrk="1" latinLnBrk="0" hangingPunct="1">
        <a:lnSpc>
          <a:spcPct val="6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50" b="0" i="0" u="none" strike="noStrike" cap="none" spc="-112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4pPr>
      <a:lvl5pPr marL="0" marR="0" indent="342900" algn="l" defTabSz="309563" rtl="0" eaLnBrk="1" latinLnBrk="0" hangingPunct="1">
        <a:lnSpc>
          <a:spcPct val="6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50" b="0" i="0" u="none" strike="noStrike" cap="none" spc="-112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5pPr>
      <a:lvl6pPr marL="0" marR="0" indent="428625" algn="l" defTabSz="309563" rtl="0" eaLnBrk="1" latinLnBrk="0" hangingPunct="1">
        <a:lnSpc>
          <a:spcPct val="6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50" b="0" i="0" u="none" strike="noStrike" cap="none" spc="-112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6pPr>
      <a:lvl7pPr marL="0" marR="0" indent="514350" algn="l" defTabSz="309563" rtl="0" eaLnBrk="1" latinLnBrk="0" hangingPunct="1">
        <a:lnSpc>
          <a:spcPct val="6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50" b="0" i="0" u="none" strike="noStrike" cap="none" spc="-112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7pPr>
      <a:lvl8pPr marL="0" marR="0" indent="600075" algn="l" defTabSz="309563" rtl="0" eaLnBrk="1" latinLnBrk="0" hangingPunct="1">
        <a:lnSpc>
          <a:spcPct val="6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50" b="0" i="0" u="none" strike="noStrike" cap="none" spc="-112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8pPr>
      <a:lvl9pPr marL="0" marR="0" indent="685800" algn="l" defTabSz="309563" rtl="0" eaLnBrk="1" latinLnBrk="0" hangingPunct="1">
        <a:lnSpc>
          <a:spcPct val="6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50" b="0" i="0" u="none" strike="noStrike" cap="none" spc="-112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9pPr>
    </p:titleStyle>
    <p:bodyStyle>
      <a:lvl1pPr marL="0" marR="0" indent="0" algn="l" defTabSz="309563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ysClr val="windowText" lastClr="000000"/>
          </a:solidFill>
          <a:uFillTx/>
          <a:latin typeface="HelvNeue Medium for IBM" charset="0"/>
          <a:ea typeface="HelvNeue Medium for IBM" charset="0"/>
          <a:cs typeface="HelvNeue Medium for IBM" charset="0"/>
          <a:sym typeface="HelvNeue Bold for IBM"/>
        </a:defRPr>
      </a:lvl1pPr>
      <a:lvl2pPr marL="176213" marR="0" indent="0" algn="l" defTabSz="309563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ysClr val="windowText" lastClr="000000"/>
          </a:solidFill>
          <a:uFillTx/>
          <a:latin typeface="HelvNeue Roman for IBM" charset="0"/>
          <a:ea typeface="HelvNeue Roman for IBM" charset="0"/>
          <a:cs typeface="HelvNeue Roman for IBM" charset="0"/>
          <a:sym typeface="HelvNeue Bold for IBM"/>
        </a:defRPr>
      </a:lvl2pPr>
      <a:lvl3pPr marL="346472" marR="0" indent="0" algn="l" defTabSz="309563" rtl="0" eaLnBrk="1" latinLnBrk="0" hangingPunct="1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ysClr val="windowText" lastClr="000000"/>
          </a:solidFill>
          <a:uFillTx/>
          <a:latin typeface="HelvNeue Roman for IBM" charset="0"/>
          <a:ea typeface="HelvNeue Roman for IBM" charset="0"/>
          <a:cs typeface="HelvNeue Roman for IBM" charset="0"/>
          <a:sym typeface="HelvNeue Bold for IBM"/>
        </a:defRPr>
      </a:lvl3pPr>
      <a:lvl4pPr marL="517327" marR="0" indent="0" algn="l" defTabSz="309563" rtl="0" eaLnBrk="1" latinLnBrk="0" hangingPunct="1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ysClr val="windowText" lastClr="000000"/>
          </a:solidFill>
          <a:uFillTx/>
          <a:latin typeface="HelvNeue Light for IBM" charset="0"/>
          <a:ea typeface="HelvNeue Light for IBM" charset="0"/>
          <a:cs typeface="HelvNeue Light for IBM" charset="0"/>
          <a:sym typeface="HelvNeue Bold for IBM"/>
        </a:defRPr>
      </a:lvl4pPr>
      <a:lvl5pPr marL="687586" marR="0" indent="0" algn="l" defTabSz="309563" rtl="0" eaLnBrk="1" latinLnBrk="0" hangingPunct="1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ysClr val="windowText" lastClr="000000"/>
          </a:solidFill>
          <a:uFillTx/>
          <a:latin typeface="HelvNeue Light Cond for IBM" charset="0"/>
          <a:ea typeface="HelvNeue Light Cond for IBM" charset="0"/>
          <a:cs typeface="HelvNeue Light Cond for IBM" charset="0"/>
          <a:sym typeface="HelvNeue Bold for IBM"/>
        </a:defRPr>
      </a:lvl5pPr>
      <a:lvl6pPr marL="0" marR="0" indent="428625" algn="l" defTabSz="30956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6pPr>
      <a:lvl7pPr marL="0" marR="0" indent="514350" algn="l" defTabSz="30956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7pPr>
      <a:lvl8pPr marL="0" marR="0" indent="600075" algn="l" defTabSz="30956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8pPr>
      <a:lvl9pPr marL="0" marR="0" indent="685800" algn="l" defTabSz="30956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Neue Bold for IBM"/>
        </a:defRPr>
      </a:lvl9pPr>
    </p:bodyStyle>
    <p:otherStyle>
      <a:lvl1pPr marL="0" marR="0" indent="0" algn="l" defTabSz="30956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1pPr>
      <a:lvl2pPr marL="0" marR="0" indent="85725" algn="l" defTabSz="30956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2pPr>
      <a:lvl3pPr marL="0" marR="0" indent="171450" algn="l" defTabSz="30956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3pPr>
      <a:lvl4pPr marL="0" marR="0" indent="257175" algn="l" defTabSz="30956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4pPr>
      <a:lvl5pPr marL="0" marR="0" indent="342900" algn="l" defTabSz="30956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5pPr>
      <a:lvl6pPr marL="0" marR="0" indent="428625" algn="l" defTabSz="30956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6pPr>
      <a:lvl7pPr marL="0" marR="0" indent="514350" algn="l" defTabSz="30956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7pPr>
      <a:lvl8pPr marL="0" marR="0" indent="600075" algn="l" defTabSz="30956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8pPr>
      <a:lvl9pPr marL="0" marR="0" indent="685800" algn="l" defTabSz="30956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72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4" Type="http://schemas.openxmlformats.org/officeDocument/2006/relationships/hyperlink" Target="http://datascience.ibm.com/" TargetMode="External"/><Relationship Id="rId5" Type="http://schemas.openxmlformats.org/officeDocument/2006/relationships/image" Target="../media/image13.tiff"/><Relationship Id="rId6" Type="http://schemas.openxmlformats.org/officeDocument/2006/relationships/hyperlink" Target="http://bit.ly/GBSworkshop" TargetMode="External"/><Relationship Id="rId7" Type="http://schemas.openxmlformats.org/officeDocument/2006/relationships/hyperlink" Target="http://bit.ly/DSatESwithSpark" TargetMode="External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4" Type="http://schemas.openxmlformats.org/officeDocument/2006/relationships/hyperlink" Target="http://bit.ly/DSatESwithSpark" TargetMode="External"/><Relationship Id="rId5" Type="http://schemas.openxmlformats.org/officeDocument/2006/relationships/hyperlink" Target="http://bit.ly/GBSworkshop" TargetMode="Externa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ystemml.apache.org/download" TargetMode="External"/><Relationship Id="rId4" Type="http://schemas.openxmlformats.org/officeDocument/2006/relationships/hyperlink" Target="http://systemml.apache.org/get-started" TargetMode="External"/><Relationship Id="rId5" Type="http://schemas.openxmlformats.org/officeDocument/2006/relationships/hyperlink" Target="http://bit.ly/GBSworkshop" TargetMode="External"/><Relationship Id="rId6" Type="http://schemas.openxmlformats.org/officeDocument/2006/relationships/hyperlink" Target="http://bit.ly/DSatESwithSpark" TargetMode="Externa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learning-spark/9781449359034/" TargetMode="External"/><Relationship Id="rId4" Type="http://schemas.openxmlformats.org/officeDocument/2006/relationships/hyperlink" Target="https://www.safaribooksonline.com/oriole/just-enough-scala-for-spark" TargetMode="External"/><Relationship Id="rId5" Type="http://schemas.openxmlformats.org/officeDocument/2006/relationships/hyperlink" Target="https://cognitiveclass.ai/courses/what-is-spark/" TargetMode="External"/><Relationship Id="rId6" Type="http://schemas.openxmlformats.org/officeDocument/2006/relationships/hyperlink" Target="https://cognitiveclass.ai/courses/spark-rdd/" TargetMode="External"/><Relationship Id="rId7" Type="http://schemas.openxmlformats.org/officeDocument/2006/relationships/hyperlink" Target="http://bit.ly/GBSworkshop" TargetMode="External"/><Relationship Id="rId8" Type="http://schemas.openxmlformats.org/officeDocument/2006/relationships/hyperlink" Target="http://bit.ly/DSatESwithSpark" TargetMode="External"/><Relationship Id="rId1" Type="http://schemas.openxmlformats.org/officeDocument/2006/relationships/slideLayout" Target="../slideLayouts/slideLayout20.xml"/><Relationship Id="rId2" Type="http://schemas.openxmlformats.org/officeDocument/2006/relationships/hyperlink" Target="https://spark.apache.org/docs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724" y="1045718"/>
            <a:ext cx="7527276" cy="473119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 </a:t>
            </a:r>
            <a:r>
              <a:rPr lang="en-US" dirty="0" smtClean="0"/>
              <a:t>with </a:t>
            </a:r>
            <a:r>
              <a:rPr lang="en-US" dirty="0" smtClean="0"/>
              <a:t>Python </a:t>
            </a:r>
            <a:endParaRPr lang="en-US" dirty="0"/>
          </a:p>
        </p:txBody>
      </p:sp>
      <p:pic>
        <p:nvPicPr>
          <p:cNvPr id="1026" name="Picture 2" descr="mage result for python anaco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1" y="1036272"/>
            <a:ext cx="2700710" cy="135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3724" y="1267236"/>
            <a:ext cx="51171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0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3"/>
              </a:rPr>
              <a:t>https://www.anaconda.com/download</a:t>
            </a:r>
            <a:endParaRPr lang="en-US" sz="2000" dirty="0">
              <a:latin typeface="HelvNeue Roman for IBM" charset="0"/>
              <a:ea typeface="HelvNeue Roman for IBM" charset="0"/>
              <a:cs typeface="HelvNeue Roman for IBM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To run: /my/path/to/anaconda/bin/python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(same for pip and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jupyter-noteboook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)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99720" y="3299535"/>
            <a:ext cx="7886700" cy="473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marR="0" indent="0" algn="l" defTabSz="309563" rtl="0" eaLnBrk="1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-112" baseline="0">
                <a:ln>
                  <a:noFill/>
                </a:ln>
                <a:solidFill>
                  <a:srgbClr val="003347"/>
                </a:solidFill>
                <a:uFillTx/>
                <a:latin typeface="HelvNeue Bold for IBM" charset="0"/>
                <a:ea typeface="HelvNeue Bold for IBM" charset="0"/>
                <a:cs typeface="HelvNeue Bold for IBM" charset="0"/>
                <a:sym typeface="HelvNeue Bold for IBM"/>
              </a:defRPr>
            </a:lvl1pPr>
            <a:lvl2pPr marL="0" marR="0" indent="85725" algn="l" defTabSz="309563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50" b="0" i="0" u="none" strike="noStrike" cap="none" spc="-112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Neue Bold for IBM"/>
              </a:defRPr>
            </a:lvl2pPr>
            <a:lvl3pPr marL="0" marR="0" indent="171450" algn="l" defTabSz="309563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50" b="0" i="0" u="none" strike="noStrike" cap="none" spc="-112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Neue Bold for IBM"/>
              </a:defRPr>
            </a:lvl3pPr>
            <a:lvl4pPr marL="0" marR="0" indent="257175" algn="l" defTabSz="309563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50" b="0" i="0" u="none" strike="noStrike" cap="none" spc="-112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Neue Bold for IBM"/>
              </a:defRPr>
            </a:lvl4pPr>
            <a:lvl5pPr marL="0" marR="0" indent="342900" algn="l" defTabSz="309563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50" b="0" i="0" u="none" strike="noStrike" cap="none" spc="-112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Neue Bold for IBM"/>
              </a:defRPr>
            </a:lvl5pPr>
            <a:lvl6pPr marL="0" marR="0" indent="428625" algn="l" defTabSz="309563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50" b="0" i="0" u="none" strike="noStrike" cap="none" spc="-112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Neue Bold for IBM"/>
              </a:defRPr>
            </a:lvl6pPr>
            <a:lvl7pPr marL="0" marR="0" indent="514350" algn="l" defTabSz="309563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50" b="0" i="0" u="none" strike="noStrike" cap="none" spc="-112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Neue Bold for IBM"/>
              </a:defRPr>
            </a:lvl7pPr>
            <a:lvl8pPr marL="0" marR="0" indent="600075" algn="l" defTabSz="309563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50" b="0" i="0" u="none" strike="noStrike" cap="none" spc="-112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Neue Bold for IBM"/>
              </a:defRPr>
            </a:lvl8pPr>
            <a:lvl9pPr marL="0" marR="0" indent="685800" algn="l" defTabSz="309563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50" b="0" i="0" u="none" strike="noStrike" cap="none" spc="-112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Neue Bold for IBM"/>
              </a:defRPr>
            </a:lvl9pPr>
          </a:lstStyle>
          <a:p>
            <a:r>
              <a:rPr lang="en-US" dirty="0" smtClean="0"/>
              <a:t>Getting Started </a:t>
            </a:r>
            <a:r>
              <a:rPr lang="en-US" dirty="0" smtClean="0"/>
              <a:t>with </a:t>
            </a:r>
            <a:r>
              <a:rPr lang="en-US" dirty="0" smtClean="0"/>
              <a:t>Data </a:t>
            </a:r>
            <a:r>
              <a:rPr lang="en-US" dirty="0" smtClean="0"/>
              <a:t>Science Experience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720" y="3678162"/>
            <a:ext cx="36182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0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4"/>
              </a:rPr>
              <a:t>http://datascience.ibm.com/</a:t>
            </a:r>
            <a:endParaRPr lang="en-US" sz="2000" dirty="0" smtClean="0">
              <a:latin typeface="HelvNeue Roman for IBM" charset="0"/>
              <a:ea typeface="HelvNeue Roman for IBM" charset="0"/>
              <a:cs typeface="HelvNeue Roman for IBM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Sign up for a Free Account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11" y="3772654"/>
            <a:ext cx="2895600" cy="12289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" y="423687"/>
            <a:ext cx="4241867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Course Materials Link: </a:t>
            </a:r>
            <a:r>
              <a:rPr lang="en-US" sz="1400" dirty="0">
                <a:latin typeface="HelvNeue Roman for IBM" charset="0"/>
                <a:ea typeface="HelvNeue Roman for IBM" charset="0"/>
                <a:cs typeface="HelvNeue Roman for IBM" charset="0"/>
                <a:hlinkClick r:id="rId6"/>
              </a:rPr>
              <a:t>http</a:t>
            </a:r>
            <a:r>
              <a:rPr lang="en-US" sz="14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6"/>
              </a:rPr>
              <a:t>://</a:t>
            </a:r>
            <a:r>
              <a:rPr lang="en-US" sz="14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7"/>
              </a:rPr>
              <a:t>bit.ly/DSatESwithSpark</a:t>
            </a:r>
            <a:endParaRPr lang="en-US" sz="1400" dirty="0"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472034"/>
            <a:ext cx="8458200" cy="3108281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200000"/>
              </a:lnSpc>
              <a:buFont typeface="Arial" charset="0"/>
              <a:buChar char="•"/>
            </a:pPr>
            <a:r>
              <a:rPr lang="en-US" sz="1600" dirty="0" smtClean="0">
                <a:latin typeface="HelvNeue Roman for IBM" charset="0"/>
                <a:ea typeface="HelvNeue Roman for IBM" charset="0"/>
                <a:cs typeface="HelvNeue Roman for IBM" charset="0"/>
              </a:rPr>
              <a:t>Make sure java (</a:t>
            </a:r>
            <a:r>
              <a:rPr lang="en-US" sz="1600" dirty="0" err="1" smtClean="0">
                <a:latin typeface="HelvNeue Roman for IBM" charset="0"/>
                <a:ea typeface="HelvNeue Roman for IBM" charset="0"/>
                <a:cs typeface="HelvNeue Roman for IBM" charset="0"/>
              </a:rPr>
              <a:t>preferrably</a:t>
            </a:r>
            <a:r>
              <a:rPr lang="en-US" sz="1600" dirty="0" smtClean="0">
                <a:latin typeface="HelvNeue Roman for IBM" charset="0"/>
                <a:ea typeface="HelvNeue Roman for IBM" charset="0"/>
                <a:cs typeface="HelvNeue Roman for IBM" charset="0"/>
              </a:rPr>
              <a:t> java 8) is installed </a:t>
            </a:r>
            <a:r>
              <a:rPr lang="en-US" sz="1600" b="1" i="1" dirty="0">
                <a:latin typeface="HelvNeue Roman for IBM" charset="0"/>
                <a:ea typeface="HelvNeue Roman for IBM" charset="0"/>
                <a:cs typeface="HelvNeue Roman for IBM" charset="0"/>
              </a:rPr>
              <a:t>Java 9 will not work</a:t>
            </a:r>
            <a:r>
              <a:rPr lang="en-US" sz="1600" b="1" i="1" dirty="0" smtClean="0">
                <a:latin typeface="HelvNeue Roman for IBM" charset="0"/>
                <a:ea typeface="HelvNeue Roman for IBM" charset="0"/>
                <a:cs typeface="HelvNeue Roman for IBM" charset="0"/>
              </a:rPr>
              <a:t>!</a:t>
            </a:r>
            <a:endParaRPr lang="en-US" sz="1600" dirty="0" smtClean="0">
              <a:latin typeface="HelvNeue Roman for IBM" charset="0"/>
              <a:ea typeface="HelvNeue Roman for IBM" charset="0"/>
              <a:cs typeface="HelvNeue Roman for IBM" charset="0"/>
            </a:endParaRPr>
          </a:p>
          <a:p>
            <a:pPr marL="285750" indent="-285750" algn="l">
              <a:lnSpc>
                <a:spcPct val="200000"/>
              </a:lnSpc>
              <a:buFont typeface="Arial" charset="0"/>
              <a:buChar char="•"/>
            </a:pPr>
            <a:r>
              <a:rPr lang="en-US" sz="1600" dirty="0" smtClean="0">
                <a:latin typeface="HelvNeue Roman for IBM" charset="0"/>
                <a:ea typeface="HelvNeue Roman for IBM" charset="0"/>
                <a:cs typeface="HelvNeue Roman for IBM" charset="0"/>
              </a:rPr>
              <a:t>Go </a:t>
            </a:r>
            <a:r>
              <a:rPr lang="en-US" sz="1600" dirty="0">
                <a:latin typeface="HelvNeue Roman for IBM" charset="0"/>
                <a:ea typeface="HelvNeue Roman for IBM" charset="0"/>
                <a:cs typeface="HelvNeue Roman for IBM" charset="0"/>
              </a:rPr>
              <a:t>to </a:t>
            </a:r>
            <a:r>
              <a:rPr lang="en-US" sz="1600" dirty="0">
                <a:latin typeface="HelvNeue Roman for IBM" charset="0"/>
                <a:ea typeface="HelvNeue Roman for IBM" charset="0"/>
                <a:cs typeface="HelvNeue Roman for IBM" charset="0"/>
                <a:hlinkClick r:id="rId3"/>
              </a:rPr>
              <a:t>https://</a:t>
            </a:r>
            <a:r>
              <a:rPr lang="en-US" sz="16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3"/>
              </a:rPr>
              <a:t>spark.apache.org/downloads.html</a:t>
            </a:r>
            <a:endParaRPr lang="en-US" sz="1600" dirty="0" smtClean="0">
              <a:latin typeface="HelvNeue Roman for IBM" charset="0"/>
              <a:ea typeface="HelvNeue Roman for IBM" charset="0"/>
              <a:cs typeface="HelvNeue Roman for IBM" charset="0"/>
            </a:endParaRPr>
          </a:p>
          <a:p>
            <a:pPr marL="628650" lvl="1" indent="-285750" algn="l">
              <a:lnSpc>
                <a:spcPct val="200000"/>
              </a:lnSpc>
              <a:buFont typeface="Arial" charset="0"/>
              <a:buChar char="•"/>
            </a:pPr>
            <a:r>
              <a:rPr lang="en-US" sz="1600" dirty="0" smtClean="0"/>
              <a:t>Download Pre-built Apache Hadoop 2.7 and later</a:t>
            </a:r>
          </a:p>
          <a:p>
            <a:pPr lvl="1" algn="l">
              <a:lnSpc>
                <a:spcPct val="200000"/>
              </a:lnSpc>
            </a:pPr>
            <a:r>
              <a:rPr lang="en-US" sz="1600" dirty="0"/>
              <a:t>	</a:t>
            </a:r>
            <a:r>
              <a:rPr lang="en-US" sz="1600" dirty="0" smtClean="0"/>
              <a:t>	“export </a:t>
            </a:r>
            <a:r>
              <a:rPr lang="en-US" sz="1600" dirty="0"/>
              <a:t>SPARK_HOME=/</a:t>
            </a:r>
            <a:r>
              <a:rPr lang="en-US" sz="1600" dirty="0" smtClean="0"/>
              <a:t>my/path/spark-2.2.0-bin-hadoop2.7” to ~/.</a:t>
            </a:r>
            <a:r>
              <a:rPr lang="en-US" sz="1600" dirty="0" err="1" smtClean="0"/>
              <a:t>bash_profile</a:t>
            </a:r>
            <a:endParaRPr lang="en-US" sz="1600" dirty="0" smtClean="0"/>
          </a:p>
          <a:p>
            <a:pPr marL="628650" lvl="1" indent="-285750" algn="l">
              <a:lnSpc>
                <a:spcPct val="200000"/>
              </a:lnSpc>
              <a:buFont typeface="Arial" charset="0"/>
              <a:buChar char="•"/>
            </a:pPr>
            <a:r>
              <a:rPr lang="en-US" sz="1600" dirty="0" smtClean="0"/>
              <a:t>At command line type $SPARK_HOME/bin/spark-shell</a:t>
            </a:r>
          </a:p>
          <a:p>
            <a:pPr marL="628650" lvl="1" indent="-285750" algn="l">
              <a:lnSpc>
                <a:spcPct val="200000"/>
              </a:lnSpc>
              <a:buFont typeface="Arial" charset="0"/>
              <a:buChar char="•"/>
            </a:pPr>
            <a:r>
              <a:rPr lang="en-US" sz="1600" dirty="0" smtClean="0"/>
              <a:t>If that works, we’re good to go!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6720" y="984532"/>
            <a:ext cx="7886700" cy="4731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Getting Started with Apache Spark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2134758" y="4528157"/>
            <a:ext cx="5256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Course Materials Link: </a:t>
            </a:r>
            <a:r>
              <a:rPr lang="en-US" sz="16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4"/>
              </a:rPr>
              <a:t>http://bit.ly/DSatESwithSpark</a:t>
            </a:r>
            <a:endParaRPr lang="en-US" sz="1600" dirty="0"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23687"/>
            <a:ext cx="4241867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Course Materials Link: </a:t>
            </a:r>
            <a:r>
              <a:rPr lang="en-US" sz="1400" dirty="0">
                <a:latin typeface="HelvNeue Roman for IBM" charset="0"/>
                <a:ea typeface="HelvNeue Roman for IBM" charset="0"/>
                <a:cs typeface="HelvNeue Roman for IBM" charset="0"/>
                <a:hlinkClick r:id="rId5"/>
              </a:rPr>
              <a:t>http</a:t>
            </a:r>
            <a:r>
              <a:rPr lang="en-US" sz="14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5"/>
              </a:rPr>
              <a:t>://</a:t>
            </a:r>
            <a:r>
              <a:rPr lang="en-US" sz="14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4"/>
              </a:rPr>
              <a:t>bit.ly/DSatESwithSpark</a:t>
            </a:r>
            <a:endParaRPr lang="en-US" sz="1400" dirty="0"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500" y="1428750"/>
            <a:ext cx="8001000" cy="3352800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lnSpc>
                <a:spcPct val="200000"/>
              </a:lnSpc>
              <a:buFont typeface="Arial" charset="0"/>
              <a:buChar char="•"/>
            </a:pPr>
            <a:r>
              <a:rPr lang="en-US" sz="1350" dirty="0" smtClean="0">
                <a:latin typeface="HelvNeue Roman for IBM" charset="0"/>
                <a:ea typeface="HelvNeue Roman for IBM" charset="0"/>
                <a:cs typeface="HelvNeue Roman for IBM" charset="0"/>
              </a:rPr>
              <a:t>Go </a:t>
            </a:r>
            <a:r>
              <a:rPr lang="en-US" sz="1350" dirty="0">
                <a:latin typeface="HelvNeue Roman for IBM" charset="0"/>
                <a:ea typeface="HelvNeue Roman for IBM" charset="0"/>
                <a:cs typeface="HelvNeue Roman for IBM" charset="0"/>
              </a:rPr>
              <a:t>to </a:t>
            </a:r>
            <a:r>
              <a:rPr lang="en-US" sz="1350" dirty="0">
                <a:latin typeface="HelvNeue Roman for IBM" charset="0"/>
                <a:ea typeface="HelvNeue Roman for IBM" charset="0"/>
                <a:cs typeface="HelvNeue Roman for IBM" charset="0"/>
                <a:hlinkClick r:id="rId3"/>
              </a:rPr>
              <a:t>http://systemml.apache.org/download </a:t>
            </a:r>
            <a:endParaRPr lang="en-US" sz="1350" dirty="0" smtClean="0">
              <a:latin typeface="HelvNeue Roman for IBM" charset="0"/>
              <a:ea typeface="HelvNeue Roman for IBM" charset="0"/>
              <a:cs typeface="HelvNeue Roman for IBM" charset="0"/>
            </a:endParaRPr>
          </a:p>
          <a:p>
            <a:pPr marL="628650" lvl="1" indent="-285750" algn="l">
              <a:lnSpc>
                <a:spcPct val="200000"/>
              </a:lnSpc>
              <a:buFont typeface="Arial" charset="0"/>
              <a:buChar char="•"/>
            </a:pPr>
            <a:r>
              <a:rPr lang="en-US" sz="1350" dirty="0" smtClean="0"/>
              <a:t>Download systemml-0.14.0-incubating.tgz (Binary </a:t>
            </a:r>
            <a:r>
              <a:rPr lang="en-US" sz="1350" dirty="0" err="1" smtClean="0"/>
              <a:t>tgz</a:t>
            </a:r>
            <a:r>
              <a:rPr lang="en-US" sz="1350" dirty="0" smtClean="0"/>
              <a:t>)</a:t>
            </a:r>
          </a:p>
          <a:p>
            <a:pPr marL="628650" lvl="1" indent="-285750" algn="l">
              <a:lnSpc>
                <a:spcPct val="200000"/>
              </a:lnSpc>
              <a:buFont typeface="Arial" charset="0"/>
              <a:buChar char="•"/>
            </a:pPr>
            <a:r>
              <a:rPr lang="en-US" sz="1350" dirty="0" smtClean="0">
                <a:latin typeface="HelvNeue Roman for IBM" charset="0"/>
                <a:ea typeface="HelvNeue Roman for IBM" charset="0"/>
                <a:cs typeface="HelvNeue Roman for IBM" charset="0"/>
              </a:rPr>
              <a:t>Unzip to location and add</a:t>
            </a:r>
          </a:p>
          <a:p>
            <a:pPr lvl="2" algn="l">
              <a:lnSpc>
                <a:spcPct val="200000"/>
              </a:lnSpc>
            </a:pPr>
            <a:r>
              <a:rPr lang="en-US" sz="1350" dirty="0" smtClean="0"/>
              <a:t>“export SYTEMML_HOME</a:t>
            </a:r>
            <a:r>
              <a:rPr lang="en-US" sz="1350" dirty="0"/>
              <a:t>=/</a:t>
            </a:r>
            <a:r>
              <a:rPr lang="en-US" sz="1350" dirty="0" smtClean="0"/>
              <a:t>my/path/systemml-0.14.0/” </a:t>
            </a:r>
            <a:r>
              <a:rPr lang="en-US" sz="1350" dirty="0"/>
              <a:t>to ~/.</a:t>
            </a:r>
            <a:r>
              <a:rPr lang="en-US" sz="1350" dirty="0" err="1" smtClean="0"/>
              <a:t>bash_profile</a:t>
            </a:r>
            <a:endParaRPr lang="en-US" sz="1350" dirty="0" smtClean="0"/>
          </a:p>
          <a:p>
            <a:pPr lvl="2" algn="l">
              <a:lnSpc>
                <a:spcPct val="200000"/>
              </a:lnSpc>
            </a:pPr>
            <a:r>
              <a:rPr lang="en-US" sz="1350" dirty="0"/>
              <a:t>At command line type </a:t>
            </a:r>
            <a:endParaRPr lang="en-US" sz="1350" dirty="0" smtClean="0"/>
          </a:p>
          <a:p>
            <a:pPr lvl="2" algn="l">
              <a:lnSpc>
                <a:spcPct val="200000"/>
              </a:lnSpc>
            </a:pPr>
            <a:r>
              <a:rPr lang="en-US" sz="1350" dirty="0" smtClean="0"/>
              <a:t>$SPARK_HOME/bin/spark-shell </a:t>
            </a:r>
            <a:r>
              <a:rPr lang="en-US" sz="1350" dirty="0"/>
              <a:t>--jars $</a:t>
            </a:r>
            <a:r>
              <a:rPr lang="en-US" sz="1350" dirty="0" smtClean="0"/>
              <a:t>SYSTEMML_HOME/libs/systemml-0.14.0-incubating.jar</a:t>
            </a:r>
          </a:p>
          <a:p>
            <a:pPr lvl="2" algn="l">
              <a:lnSpc>
                <a:spcPct val="200000"/>
              </a:lnSpc>
            </a:pPr>
            <a:r>
              <a:rPr lang="en-US" sz="1350" dirty="0" smtClean="0"/>
              <a:t>Or </a:t>
            </a:r>
          </a:p>
          <a:p>
            <a:pPr lvl="2" algn="l">
              <a:lnSpc>
                <a:spcPct val="200000"/>
              </a:lnSpc>
            </a:pPr>
            <a:r>
              <a:rPr lang="en-US" sz="1350" dirty="0" smtClean="0"/>
              <a:t>bash </a:t>
            </a:r>
            <a:r>
              <a:rPr lang="en-US" sz="1350" dirty="0" err="1" smtClean="0"/>
              <a:t>startSparkWithSystemML.sh</a:t>
            </a:r>
            <a:r>
              <a:rPr lang="en-US" sz="1350" dirty="0" smtClean="0"/>
              <a:t> (which has some recommended memory settings)</a:t>
            </a:r>
            <a:endParaRPr lang="en-US" sz="1350" dirty="0"/>
          </a:p>
          <a:p>
            <a:pPr lvl="2" algn="l">
              <a:lnSpc>
                <a:spcPct val="200000"/>
              </a:lnSpc>
            </a:pPr>
            <a:r>
              <a:rPr lang="en-US" sz="1350" dirty="0" smtClean="0">
                <a:latin typeface="HelvNeue Roman for IBM" charset="0"/>
                <a:ea typeface="HelvNeue Roman for IBM" charset="0"/>
                <a:cs typeface="HelvNeue Roman for IBM" charset="0"/>
              </a:rPr>
              <a:t>Try importing </a:t>
            </a:r>
            <a:r>
              <a:rPr lang="en-US" sz="1350" dirty="0" err="1" smtClean="0">
                <a:latin typeface="HelvNeue Roman for IBM" charset="0"/>
                <a:ea typeface="HelvNeue Roman for IBM" charset="0"/>
                <a:cs typeface="HelvNeue Roman for IBM" charset="0"/>
              </a:rPr>
              <a:t>systemml</a:t>
            </a:r>
            <a:r>
              <a:rPr lang="en-US" sz="1350" dirty="0"/>
              <a:t> at </a:t>
            </a:r>
            <a:r>
              <a:rPr lang="en-US" sz="1350" dirty="0" smtClean="0"/>
              <a:t>REPL:  </a:t>
            </a:r>
            <a:r>
              <a:rPr lang="en-US" sz="1350" dirty="0" err="1" smtClean="0"/>
              <a:t>scala</a:t>
            </a:r>
            <a:r>
              <a:rPr lang="en-US" sz="1350" dirty="0" smtClean="0"/>
              <a:t>&gt; import </a:t>
            </a:r>
            <a:r>
              <a:rPr lang="en-US" sz="1350" dirty="0" err="1" smtClean="0"/>
              <a:t>org.apache.sysml</a:t>
            </a:r>
            <a:endParaRPr lang="en-US" sz="1350" dirty="0">
              <a:latin typeface="HelvNeue Roman for IBM" charset="0"/>
              <a:ea typeface="HelvNeue Roman for IBM" charset="0"/>
              <a:cs typeface="HelvNeue Roman for IBM" charset="0"/>
            </a:endParaRPr>
          </a:p>
          <a:p>
            <a:pPr marL="285750" indent="-285750" algn="l">
              <a:lnSpc>
                <a:spcPct val="200000"/>
              </a:lnSpc>
              <a:buFont typeface="Arial" charset="0"/>
              <a:buChar char="•"/>
            </a:pPr>
            <a:r>
              <a:rPr lang="en-US" sz="1350" dirty="0" smtClean="0">
                <a:latin typeface="HelvNeue Roman for IBM" charset="0"/>
                <a:ea typeface="HelvNeue Roman for IBM" charset="0"/>
                <a:cs typeface="HelvNeue Roman for IBM" charset="0"/>
              </a:rPr>
              <a:t>Browse Notebook Examples on </a:t>
            </a:r>
            <a:r>
              <a:rPr lang="en-US" sz="1350" dirty="0" err="1" smtClean="0">
                <a:latin typeface="HelvNeue Roman for IBM" charset="0"/>
                <a:ea typeface="HelvNeue Roman for IBM" charset="0"/>
                <a:cs typeface="HelvNeue Roman for IBM" charset="0"/>
              </a:rPr>
              <a:t>github</a:t>
            </a:r>
            <a:r>
              <a:rPr lang="en-US" sz="1350" dirty="0">
                <a:latin typeface="HelvNeue Roman for IBM" charset="0"/>
                <a:ea typeface="HelvNeue Roman for IBM" charset="0"/>
                <a:cs typeface="HelvNeue Roman for IBM" charset="0"/>
              </a:rPr>
              <a:t>! </a:t>
            </a:r>
            <a:r>
              <a:rPr lang="en-US" sz="1350" dirty="0">
                <a:latin typeface="HelvNeue Roman for IBM" charset="0"/>
                <a:ea typeface="HelvNeue Roman for IBM" charset="0"/>
                <a:cs typeface="HelvNeue Roman for IBM" charset="0"/>
                <a:hlinkClick r:id="rId4"/>
              </a:rPr>
              <a:t>http://</a:t>
            </a:r>
            <a:r>
              <a:rPr lang="en-US" sz="1350" dirty="0" err="1" smtClean="0">
                <a:latin typeface="HelvNeue Roman for IBM" charset="0"/>
                <a:ea typeface="HelvNeue Roman for IBM" charset="0"/>
                <a:cs typeface="HelvNeue Roman for IBM" charset="0"/>
                <a:hlinkClick r:id="rId4"/>
              </a:rPr>
              <a:t>systemml.apache.org</a:t>
            </a:r>
            <a:r>
              <a:rPr lang="en-US" sz="1350" dirty="0" smtClean="0">
                <a:latin typeface="HelvNeue Roman for IBM" charset="0"/>
                <a:ea typeface="HelvNeue Roman for IBM" charset="0"/>
                <a:cs typeface="HelvNeue Roman for IBM" charset="0"/>
                <a:hlinkClick r:id="rId4"/>
              </a:rPr>
              <a:t>/get-started</a:t>
            </a:r>
            <a:endParaRPr lang="en-US" sz="1350" dirty="0"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SystemML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423687"/>
            <a:ext cx="4241867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Course Materials Link: </a:t>
            </a:r>
            <a:r>
              <a:rPr lang="en-US" sz="1400" dirty="0">
                <a:latin typeface="HelvNeue Roman for IBM" charset="0"/>
                <a:ea typeface="HelvNeue Roman for IBM" charset="0"/>
                <a:cs typeface="HelvNeue Roman for IBM" charset="0"/>
                <a:hlinkClick r:id="rId5"/>
              </a:rPr>
              <a:t>http</a:t>
            </a:r>
            <a:r>
              <a:rPr lang="en-US" sz="14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5"/>
              </a:rPr>
              <a:t>://</a:t>
            </a:r>
            <a:r>
              <a:rPr lang="en-US" sz="14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6"/>
              </a:rPr>
              <a:t>bit.ly/DSatESwithSpark</a:t>
            </a:r>
            <a:endParaRPr lang="en-US" sz="1400" dirty="0"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Reading Links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509391"/>
            <a:ext cx="533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u="sng" dirty="0">
                <a:solidFill>
                  <a:srgbClr val="1155CC"/>
                </a:solidFill>
                <a:latin typeface="Arial" charset="0"/>
                <a:hlinkClick r:id="rId2"/>
              </a:rPr>
              <a:t>Spark </a:t>
            </a:r>
            <a:r>
              <a:rPr lang="en-US" sz="1600" u="sng" dirty="0" smtClean="0">
                <a:solidFill>
                  <a:srgbClr val="1155CC"/>
                </a:solidFill>
                <a:latin typeface="Arial" charset="0"/>
                <a:hlinkClick r:id="rId2"/>
              </a:rPr>
              <a:t>documentation</a:t>
            </a:r>
            <a:endParaRPr lang="en-US" sz="1600" u="sng" dirty="0" smtClean="0">
              <a:solidFill>
                <a:srgbClr val="1155CC"/>
              </a:solidFill>
              <a:latin typeface="Arial" charset="0"/>
            </a:endParaRPr>
          </a:p>
          <a:p>
            <a:pPr fontAlgn="base"/>
            <a:r>
              <a:rPr lang="en-US" sz="1600" dirty="0" smtClean="0">
                <a:solidFill>
                  <a:srgbClr val="222222"/>
                </a:solidFill>
                <a:latin typeface="Arial" charset="0"/>
              </a:rPr>
              <a:t> Apache </a:t>
            </a:r>
            <a:r>
              <a:rPr lang="en-US" sz="1600" dirty="0" smtClean="0">
                <a:solidFill>
                  <a:srgbClr val="222222"/>
                </a:solidFill>
                <a:latin typeface="Arial" charset="0"/>
              </a:rPr>
              <a:t>Website</a:t>
            </a:r>
          </a:p>
          <a:p>
            <a:pPr fontAlgn="base"/>
            <a:endParaRPr lang="en-US" sz="1600" dirty="0">
              <a:solidFill>
                <a:srgbClr val="222222"/>
              </a:solidFill>
              <a:latin typeface="Arial" charset="0"/>
            </a:endParaRPr>
          </a:p>
          <a:p>
            <a:pPr fontAlgn="base"/>
            <a:r>
              <a:rPr lang="en-US" sz="1600" i="1" u="sng" dirty="0">
                <a:solidFill>
                  <a:srgbClr val="1155CC"/>
                </a:solidFill>
                <a:latin typeface="Arial" charset="0"/>
                <a:hlinkClick r:id="rId3"/>
              </a:rPr>
              <a:t>Learning Spark</a:t>
            </a:r>
            <a:r>
              <a:rPr lang="en-US" sz="1600" i="1" dirty="0">
                <a:solidFill>
                  <a:srgbClr val="222222"/>
                </a:solidFill>
                <a:latin typeface="Arial" charset="0"/>
              </a:rPr>
              <a:t> </a:t>
            </a:r>
            <a:endParaRPr lang="en-US" sz="1600" i="1" dirty="0" smtClean="0">
              <a:solidFill>
                <a:srgbClr val="222222"/>
              </a:solidFill>
              <a:latin typeface="Arial" charset="0"/>
            </a:endParaRPr>
          </a:p>
          <a:p>
            <a:pPr fontAlgn="base"/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</a:rPr>
              <a:t>Matei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Zaharia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Patrick Wendell, Andy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Konwinski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, Holden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Karau</a:t>
            </a:r>
            <a:endParaRPr lang="en-US" sz="1600" i="1" dirty="0">
              <a:solidFill>
                <a:schemeClr val="tx2">
                  <a:lumMod val="10000"/>
                </a:schemeClr>
              </a:solidFill>
              <a:latin typeface="Arial" charset="0"/>
            </a:endParaRPr>
          </a:p>
          <a:p>
            <a:endParaRPr lang="en-US" sz="1600" i="1" u="sng" dirty="0" smtClean="0">
              <a:solidFill>
                <a:srgbClr val="1155CC"/>
              </a:solidFill>
              <a:latin typeface="Arial" charset="0"/>
              <a:hlinkClick r:id="rId4"/>
            </a:endParaRPr>
          </a:p>
          <a:p>
            <a:r>
              <a:rPr lang="en-US" sz="1600" i="1" u="sng" dirty="0" smtClean="0">
                <a:solidFill>
                  <a:srgbClr val="1155CC"/>
                </a:solidFill>
                <a:latin typeface="Arial" charset="0"/>
                <a:hlinkClick r:id="rId4"/>
              </a:rPr>
              <a:t>Just </a:t>
            </a:r>
            <a:r>
              <a:rPr lang="en-US" sz="1600" i="1" u="sng" dirty="0">
                <a:solidFill>
                  <a:srgbClr val="1155CC"/>
                </a:solidFill>
                <a:latin typeface="Arial" charset="0"/>
                <a:hlinkClick r:id="rId4"/>
              </a:rPr>
              <a:t>Enough Scala for Spark</a:t>
            </a:r>
            <a:r>
              <a:rPr lang="en-US" sz="1600" b="1" i="1" dirty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 b="1" i="1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Oriole Online Tutorial by Dean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</a:rPr>
              <a:t>Wampler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en-US" sz="1600" dirty="0" smtClean="0">
              <a:solidFill>
                <a:schemeClr val="tx2">
                  <a:lumMod val="10000"/>
                </a:schemeClr>
              </a:solidFill>
              <a:latin typeface="Arial" charset="0"/>
            </a:endParaRPr>
          </a:p>
          <a:p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Arial" charset="0"/>
              </a:rPr>
              <a:t>Cognitive Class online courses: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Arial" charset="0"/>
            </a:endParaRPr>
          </a:p>
          <a:p>
            <a:r>
              <a:rPr lang="en-US" sz="1600" dirty="0" smtClean="0">
                <a:hlinkClick r:id="rId5"/>
              </a:rPr>
              <a:t>Spark Fundamentals I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Spark Fundamentals </a:t>
            </a:r>
            <a:r>
              <a:rPr lang="en-US" sz="1600" dirty="0" smtClean="0">
                <a:hlinkClick r:id="rId6"/>
              </a:rPr>
              <a:t>II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423687"/>
            <a:ext cx="4241867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Course Materials Link: </a:t>
            </a:r>
            <a:r>
              <a:rPr lang="en-US" sz="1400" dirty="0">
                <a:latin typeface="HelvNeue Roman for IBM" charset="0"/>
                <a:ea typeface="HelvNeue Roman for IBM" charset="0"/>
                <a:cs typeface="HelvNeue Roman for IBM" charset="0"/>
                <a:hlinkClick r:id="rId7"/>
              </a:rPr>
              <a:t>http</a:t>
            </a:r>
            <a:r>
              <a:rPr lang="en-US" sz="14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7"/>
              </a:rPr>
              <a:t>://</a:t>
            </a:r>
            <a:r>
              <a:rPr lang="en-US" sz="1400" dirty="0" smtClean="0">
                <a:latin typeface="HelvNeue Roman for IBM" charset="0"/>
                <a:ea typeface="HelvNeue Roman for IBM" charset="0"/>
                <a:cs typeface="HelvNeue Roman for IBM" charset="0"/>
                <a:hlinkClick r:id="rId8"/>
              </a:rPr>
              <a:t>bit.ly/DSatESwithSpark</a:t>
            </a:r>
            <a:endParaRPr lang="en-US" sz="1400" dirty="0"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1519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smtClean="0">
            <a:solidFill>
              <a:srgbClr val="003347"/>
            </a:solidFill>
            <a:effectLst/>
            <a:uFillTx/>
            <a:latin typeface="HelvNeue Roman for IBM" charset="0"/>
            <a:ea typeface="HelvNeue Roman for IBM" charset="0"/>
            <a:cs typeface="HelvNeue Roman for IBM" charset="0"/>
            <a:sym typeface="Helvetica Light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 smtClean="0">
            <a:ln>
              <a:noFill/>
            </a:ln>
            <a:solidFill>
              <a:schemeClr val="bg2">
                <a:lumMod val="50000"/>
              </a:schemeClr>
            </a:solidFill>
            <a:effectLst/>
            <a:uFillTx/>
            <a:latin typeface="+mn-lt"/>
            <a:ea typeface="+mn-ea"/>
            <a:cs typeface="+mn-cs"/>
            <a:sym typeface="HelvNeue Bold for IB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C_2017" id="{B16968E6-2BB7-1749-B1F8-16B5E58FE1DF}" vid="{4E723104-C15C-BE48-BF18-5B0AFF6A0FA3}"/>
    </a:ext>
  </a:extLst>
</a:theme>
</file>

<file path=ppt/theme/theme2.xml><?xml version="1.0" encoding="utf-8"?>
<a:theme xmlns:a="http://schemas.openxmlformats.org/drawingml/2006/main" name="simple-dark-2">
  <a:themeElements>
    <a:clrScheme name="Custom 1">
      <a:dk1>
        <a:srgbClr val="FFFFFF"/>
      </a:dk1>
      <a:lt1>
        <a:srgbClr val="212121"/>
      </a:lt1>
      <a:dk2>
        <a:srgbClr val="303030"/>
      </a:dk2>
      <a:lt2>
        <a:srgbClr val="FFFFFF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C_2017" id="{B16968E6-2BB7-1749-B1F8-16B5E58FE1DF}" vid="{37A11AD3-F244-4A4B-85C6-594D1A25467B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Neue Bold for IBM"/>
        <a:ea typeface="HelvNeue Bold for IBM"/>
        <a:cs typeface="HelvNeue Bold for IBM"/>
      </a:majorFont>
      <a:minorFont>
        <a:latin typeface="HelvNeue Bold for IBM"/>
        <a:ea typeface="HelvNeue Bold for IBM"/>
        <a:cs typeface="HelvNeue Bold for IB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Neue Bold for IB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STC_2017</Template>
  <TotalTime>60168</TotalTime>
  <Words>202</Words>
  <Application>Microsoft Macintosh PowerPoint</Application>
  <PresentationFormat>On-screen Show (16:9)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Helvetica Light</vt:lpstr>
      <vt:lpstr>Helvetica Neue</vt:lpstr>
      <vt:lpstr>HelvNeue Bold for IBM</vt:lpstr>
      <vt:lpstr>HelvNeue Cond for IBM</vt:lpstr>
      <vt:lpstr>HelvNeue Light Cond for IBM</vt:lpstr>
      <vt:lpstr>HelvNeue Light for IBM</vt:lpstr>
      <vt:lpstr>HelvNeue Medium for IBM</vt:lpstr>
      <vt:lpstr>HelvNeue Roman for IBM</vt:lpstr>
      <vt:lpstr>宋体</vt:lpstr>
      <vt:lpstr>黑体</vt:lpstr>
      <vt:lpstr>Arial</vt:lpstr>
      <vt:lpstr>White</vt:lpstr>
      <vt:lpstr>simple-dark-2</vt:lpstr>
      <vt:lpstr>Getting Started with Python </vt:lpstr>
      <vt:lpstr>Getting Started with Apache Spark</vt:lpstr>
      <vt:lpstr>Getting Started with SystemML</vt:lpstr>
      <vt:lpstr>Recommended Reading Links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Jerome Nilmeier</cp:lastModifiedBy>
  <cp:revision>791</cp:revision>
  <cp:lastPrinted>2017-10-05T23:04:30Z</cp:lastPrinted>
  <dcterms:modified xsi:type="dcterms:W3CDTF">2018-01-31T00:55:48Z</dcterms:modified>
</cp:coreProperties>
</file>