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0292-F28F-4A70-A539-513257EB915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E337-E35C-4D24-8930-A3847E86B2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Object Construction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800" y="1981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352800" y="1981200"/>
            <a:ext cx="1524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Object Element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38800" y="22098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Building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3505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Building Field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7"/>
            <a:endCxn id="4" idx="2"/>
          </p:cNvCxnSpPr>
          <p:nvPr/>
        </p:nvCxnSpPr>
        <p:spPr>
          <a:xfrm rot="16200000" flipH="1">
            <a:off x="2635833" y="1607134"/>
            <a:ext cx="253626" cy="1180307"/>
          </a:xfrm>
          <a:prstGeom prst="curvedConnector4">
            <a:avLst>
              <a:gd name="adj1" fmla="val -90133"/>
              <a:gd name="adj2" fmla="val 5803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524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Document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State Tables</vt:lpstr>
      <vt:lpstr>XML Object Construction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Tables</dc:title>
  <dc:creator>Erik Worth</dc:creator>
  <cp:lastModifiedBy>Erik Worth</cp:lastModifiedBy>
  <cp:revision>1</cp:revision>
  <dcterms:created xsi:type="dcterms:W3CDTF">2016-12-19T01:55:13Z</dcterms:created>
  <dcterms:modified xsi:type="dcterms:W3CDTF">2016-12-19T02:02:27Z</dcterms:modified>
</cp:coreProperties>
</file>