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0292-F28F-4A70-A539-513257EB9152}" type="datetimeFigureOut">
              <a:rPr lang="en-US" smtClean="0"/>
              <a:pPr/>
              <a:t>6/17/2017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E337-E35C-4D24-8930-A3847E86B2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Turnstile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00200" y="1905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Off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105400" y="17526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Unlocked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43200" y="29718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Locked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7"/>
          <p:cNvCxnSpPr>
            <a:stCxn id="3" idx="4"/>
            <a:endCxn id="5" idx="2"/>
          </p:cNvCxnSpPr>
          <p:nvPr/>
        </p:nvCxnSpPr>
        <p:spPr>
          <a:xfrm rot="16200000" flipH="1">
            <a:off x="2114550" y="2647950"/>
            <a:ext cx="762000" cy="4953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2895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</a:t>
            </a:r>
            <a:endParaRPr lang="en-US" sz="1200" dirty="0"/>
          </a:p>
        </p:txBody>
      </p:sp>
      <p:cxnSp>
        <p:nvCxnSpPr>
          <p:cNvPr id="12" name="Straight Arrow Connector 7"/>
          <p:cNvCxnSpPr>
            <a:stCxn id="3" idx="1"/>
            <a:endCxn id="3" idx="2"/>
          </p:cNvCxnSpPr>
          <p:nvPr/>
        </p:nvCxnSpPr>
        <p:spPr>
          <a:xfrm rot="16200000" flipH="1" flipV="1">
            <a:off x="1587291" y="2007183"/>
            <a:ext cx="215526" cy="189707"/>
          </a:xfrm>
          <a:prstGeom prst="curvedConnector4">
            <a:avLst>
              <a:gd name="adj1" fmla="val -147488"/>
              <a:gd name="adj2" fmla="val 2205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7"/>
          <p:cNvCxnSpPr>
            <a:stCxn id="5" idx="6"/>
            <a:endCxn id="4" idx="4"/>
          </p:cNvCxnSpPr>
          <p:nvPr/>
        </p:nvCxnSpPr>
        <p:spPr>
          <a:xfrm flipV="1">
            <a:off x="4038600" y="2362200"/>
            <a:ext cx="1714500" cy="9144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10200" y="2743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Ticket</a:t>
            </a:r>
          </a:p>
          <a:p>
            <a:r>
              <a:rPr lang="en-US" sz="1200" dirty="0" smtClean="0"/>
              <a:t>[Increment Count]</a:t>
            </a:r>
            <a:endParaRPr lang="en-US" sz="1200" dirty="0"/>
          </a:p>
        </p:txBody>
      </p:sp>
      <p:cxnSp>
        <p:nvCxnSpPr>
          <p:cNvPr id="21" name="Straight Arrow Connector 7"/>
          <p:cNvCxnSpPr>
            <a:stCxn id="5" idx="3"/>
            <a:endCxn id="5" idx="4"/>
          </p:cNvCxnSpPr>
          <p:nvPr/>
        </p:nvCxnSpPr>
        <p:spPr>
          <a:xfrm rot="16200000" flipH="1">
            <a:off x="3117266" y="3307766"/>
            <a:ext cx="89274" cy="457993"/>
          </a:xfrm>
          <a:prstGeom prst="curvedConnector3">
            <a:avLst>
              <a:gd name="adj1" fmla="val 3560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95600" y="37616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Push</a:t>
            </a:r>
            <a:endParaRPr lang="en-US" sz="1200" dirty="0"/>
          </a:p>
        </p:txBody>
      </p:sp>
      <p:cxnSp>
        <p:nvCxnSpPr>
          <p:cNvPr id="25" name="Straight Arrow Connector 7"/>
          <p:cNvCxnSpPr>
            <a:stCxn id="5" idx="0"/>
            <a:endCxn id="3" idx="6"/>
          </p:cNvCxnSpPr>
          <p:nvPr/>
        </p:nvCxnSpPr>
        <p:spPr>
          <a:xfrm rot="16200000" flipV="1">
            <a:off x="2762250" y="2343150"/>
            <a:ext cx="762000" cy="4953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95600" y="1905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</a:t>
            </a:r>
            <a:endParaRPr lang="en-US" sz="1200" dirty="0"/>
          </a:p>
        </p:txBody>
      </p:sp>
      <p:cxnSp>
        <p:nvCxnSpPr>
          <p:cNvPr id="29" name="Straight Arrow Connector 7"/>
          <p:cNvCxnSpPr>
            <a:stCxn id="4" idx="6"/>
            <a:endCxn id="4" idx="7"/>
          </p:cNvCxnSpPr>
          <p:nvPr/>
        </p:nvCxnSpPr>
        <p:spPr>
          <a:xfrm flipH="1" flipV="1">
            <a:off x="6211093" y="1841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53200" y="1447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Ticket</a:t>
            </a:r>
            <a:endParaRPr lang="en-US" sz="1200" dirty="0"/>
          </a:p>
        </p:txBody>
      </p:sp>
      <p:cxnSp>
        <p:nvCxnSpPr>
          <p:cNvPr id="33" name="Straight Arrow Connector 7"/>
          <p:cNvCxnSpPr>
            <a:stCxn id="4" idx="2"/>
            <a:endCxn id="5" idx="7"/>
          </p:cNvCxnSpPr>
          <p:nvPr/>
        </p:nvCxnSpPr>
        <p:spPr>
          <a:xfrm rot="10800000" flipV="1">
            <a:off x="3848894" y="2057400"/>
            <a:ext cx="1256507" cy="100367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14800" y="2362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Push</a:t>
            </a:r>
          </a:p>
          <a:p>
            <a:r>
              <a:rPr lang="en-US" sz="1200" dirty="0" smtClean="0"/>
              <a:t>[Increment Count]</a:t>
            </a:r>
          </a:p>
        </p:txBody>
      </p:sp>
      <p:cxnSp>
        <p:nvCxnSpPr>
          <p:cNvPr id="52" name="Straight Arrow Connector 7"/>
          <p:cNvCxnSpPr>
            <a:stCxn id="4" idx="1"/>
            <a:endCxn id="3" idx="7"/>
          </p:cNvCxnSpPr>
          <p:nvPr/>
        </p:nvCxnSpPr>
        <p:spPr>
          <a:xfrm rot="16200000" flipH="1" flipV="1">
            <a:off x="3924300" y="623467"/>
            <a:ext cx="152400" cy="2589214"/>
          </a:xfrm>
          <a:prstGeom prst="curvedConnector3">
            <a:avLst>
              <a:gd name="adj1" fmla="val -20857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48000" y="1600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Off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Parsing for Object Construction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81000" y="2590800"/>
            <a:ext cx="990600" cy="8382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SAX 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066800" y="2590800"/>
            <a:ext cx="2209800" cy="838200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SAX Event to XML Event Adapter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971800" y="2590800"/>
            <a:ext cx="2133600" cy="838200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XML Object Builder Adapter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00600" y="2590800"/>
            <a:ext cx="2286000" cy="838200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Construction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6781800" y="2590800"/>
            <a:ext cx="1981200" cy="838200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Object Consumer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200" y="3657600"/>
            <a:ext cx="685800" cy="0"/>
          </a:xfrm>
          <a:prstGeom prst="straightConnector1">
            <a:avLst/>
          </a:prstGeom>
          <a:ln w="635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3400" y="3745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SAX Event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90800" y="3657600"/>
            <a:ext cx="685800" cy="0"/>
          </a:xfrm>
          <a:prstGeom prst="straightConnector1">
            <a:avLst/>
          </a:prstGeom>
          <a:ln w="635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0" y="3745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XML Event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419600" y="3657600"/>
            <a:ext cx="685800" cy="0"/>
          </a:xfrm>
          <a:prstGeom prst="straightConnector1">
            <a:avLst/>
          </a:prstGeom>
          <a:ln w="635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3745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Object Event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00800" y="3657600"/>
            <a:ext cx="685800" cy="0"/>
          </a:xfrm>
          <a:prstGeom prst="straightConnector1">
            <a:avLst/>
          </a:prstGeom>
          <a:ln w="635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6000" y="3745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POJO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" y="2057400"/>
            <a:ext cx="0" cy="457200"/>
          </a:xfrm>
          <a:prstGeom prst="straightConnector1">
            <a:avLst/>
          </a:prstGeom>
          <a:ln w="63500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lded Corner 21"/>
          <p:cNvSpPr/>
          <p:nvPr/>
        </p:nvSpPr>
        <p:spPr>
          <a:xfrm>
            <a:off x="381000" y="1371600"/>
            <a:ext cx="609600" cy="457200"/>
          </a:xfrm>
          <a:prstGeom prst="foldedCorne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XML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Object Builder Adapter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800" y="1981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Awaiting Document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200400" y="2209800"/>
            <a:ext cx="1524000" cy="685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Awaiting Object Element Start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886200" y="36576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Building Object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86200" y="51054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Building Field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7"/>
            <a:endCxn id="4" idx="1"/>
          </p:cNvCxnSpPr>
          <p:nvPr/>
        </p:nvCxnSpPr>
        <p:spPr>
          <a:xfrm rot="16200000" flipH="1">
            <a:off x="2678159" y="1564807"/>
            <a:ext cx="239759" cy="1251092"/>
          </a:xfrm>
          <a:prstGeom prst="curvedConnector3">
            <a:avLst>
              <a:gd name="adj1" fmla="val -13258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62200" y="1295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Start Document</a:t>
            </a:r>
          </a:p>
          <a:p>
            <a:r>
              <a:rPr lang="en-US" sz="1200" dirty="0" smtClean="0"/>
              <a:t>[Process Document Start]</a:t>
            </a:r>
          </a:p>
        </p:txBody>
      </p:sp>
      <p:cxnSp>
        <p:nvCxnSpPr>
          <p:cNvPr id="13" name="Straight Arrow Connector 7"/>
          <p:cNvCxnSpPr>
            <a:stCxn id="4" idx="4"/>
            <a:endCxn id="5" idx="0"/>
          </p:cNvCxnSpPr>
          <p:nvPr/>
        </p:nvCxnSpPr>
        <p:spPr>
          <a:xfrm rot="16200000" flipH="1">
            <a:off x="3867150" y="2990850"/>
            <a:ext cx="762000" cy="5715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7"/>
          <p:cNvCxnSpPr>
            <a:stCxn id="5" idx="3"/>
            <a:endCxn id="6" idx="0"/>
          </p:cNvCxnSpPr>
          <p:nvPr/>
        </p:nvCxnSpPr>
        <p:spPr>
          <a:xfrm rot="16200000" flipH="1">
            <a:off x="3841166" y="4412666"/>
            <a:ext cx="927474" cy="4579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>
            <a:stCxn id="6" idx="6"/>
            <a:endCxn id="5" idx="4"/>
          </p:cNvCxnSpPr>
          <p:nvPr/>
        </p:nvCxnSpPr>
        <p:spPr>
          <a:xfrm flipH="1" flipV="1">
            <a:off x="4533900" y="4267200"/>
            <a:ext cx="647700" cy="1143000"/>
          </a:xfrm>
          <a:prstGeom prst="curvedConnector4">
            <a:avLst>
              <a:gd name="adj1" fmla="val -35294"/>
              <a:gd name="adj2" fmla="val 6333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"/>
          <p:cNvCxnSpPr>
            <a:stCxn id="5" idx="6"/>
            <a:endCxn id="5" idx="7"/>
          </p:cNvCxnSpPr>
          <p:nvPr/>
        </p:nvCxnSpPr>
        <p:spPr>
          <a:xfrm flipH="1" flipV="1">
            <a:off x="4991893" y="3746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7"/>
          <p:cNvCxnSpPr>
            <a:stCxn id="5" idx="6"/>
            <a:endCxn id="5" idx="5"/>
          </p:cNvCxnSpPr>
          <p:nvPr/>
        </p:nvCxnSpPr>
        <p:spPr>
          <a:xfrm flipH="1">
            <a:off x="4991893" y="3962400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7"/>
          <p:cNvCxnSpPr>
            <a:stCxn id="4" idx="6"/>
            <a:endCxn id="4" idx="7"/>
          </p:cNvCxnSpPr>
          <p:nvPr/>
        </p:nvCxnSpPr>
        <p:spPr>
          <a:xfrm flipH="1" flipV="1">
            <a:off x="4501215" y="2310233"/>
            <a:ext cx="223185" cy="242467"/>
          </a:xfrm>
          <a:prstGeom prst="curvedConnector4">
            <a:avLst>
              <a:gd name="adj1" fmla="val -102426"/>
              <a:gd name="adj2" fmla="val 2357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53000" y="1981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Whitespace</a:t>
            </a:r>
          </a:p>
          <a:p>
            <a:r>
              <a:rPr lang="en-US" sz="1200" dirty="0" smtClean="0"/>
              <a:t>[Process Whitespace]</a:t>
            </a:r>
            <a:endParaRPr lang="en-US" sz="1200" dirty="0"/>
          </a:p>
        </p:txBody>
      </p:sp>
      <p:cxnSp>
        <p:nvCxnSpPr>
          <p:cNvPr id="52" name="Straight Arrow Connector 7"/>
          <p:cNvCxnSpPr>
            <a:stCxn id="5" idx="2"/>
            <a:endCxn id="5" idx="1"/>
          </p:cNvCxnSpPr>
          <p:nvPr/>
        </p:nvCxnSpPr>
        <p:spPr>
          <a:xfrm rot="10800000" flipH="1">
            <a:off x="3886199" y="37468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/>
          <p:cNvCxnSpPr>
            <a:stCxn id="6" idx="2"/>
            <a:endCxn id="6" idx="3"/>
          </p:cNvCxnSpPr>
          <p:nvPr/>
        </p:nvCxnSpPr>
        <p:spPr>
          <a:xfrm rot="10800000" flipH="1" flipV="1">
            <a:off x="3886199" y="5410200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67000" y="44151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Character Data</a:t>
            </a:r>
            <a:endParaRPr lang="en-US" sz="1200" dirty="0"/>
          </a:p>
          <a:p>
            <a:r>
              <a:rPr lang="en-US" sz="1200" dirty="0" smtClean="0"/>
              <a:t>[Process Character Data]</a:t>
            </a:r>
          </a:p>
        </p:txBody>
      </p:sp>
      <p:cxnSp>
        <p:nvCxnSpPr>
          <p:cNvPr id="63" name="Straight Arrow Connector 7"/>
          <p:cNvCxnSpPr>
            <a:stCxn id="6" idx="4"/>
            <a:endCxn id="6" idx="5"/>
          </p:cNvCxnSpPr>
          <p:nvPr/>
        </p:nvCxnSpPr>
        <p:spPr>
          <a:xfrm rot="5400000" flipH="1" flipV="1">
            <a:off x="4718259" y="5441366"/>
            <a:ext cx="89274" cy="457993"/>
          </a:xfrm>
          <a:prstGeom prst="curvedConnector3">
            <a:avLst>
              <a:gd name="adj1" fmla="val -25606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10200" y="47244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End Element</a:t>
            </a:r>
          </a:p>
          <a:p>
            <a:r>
              <a:rPr lang="en-US" sz="1200" dirty="0" smtClean="0"/>
              <a:t>[Process End Element, Signal Simple Value]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410200" y="3429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Start Element</a:t>
            </a:r>
          </a:p>
          <a:p>
            <a:r>
              <a:rPr lang="en-US" sz="1200" dirty="0" smtClean="0"/>
              <a:t>[Process Element Start, Signal Entity Start]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343400" y="2891135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Start Element</a:t>
            </a:r>
          </a:p>
          <a:p>
            <a:r>
              <a:rPr lang="en-US" sz="1200" dirty="0" smtClean="0"/>
              <a:t>[Process Element Start, Signal Root Start]</a:t>
            </a:r>
            <a:endParaRPr lang="en-US" sz="1200" dirty="0"/>
          </a:p>
        </p:txBody>
      </p:sp>
      <p:cxnSp>
        <p:nvCxnSpPr>
          <p:cNvPr id="107" name="Straight Arrow Connector 7"/>
          <p:cNvCxnSpPr>
            <a:stCxn id="5" idx="2"/>
            <a:endCxn id="3" idx="4"/>
          </p:cNvCxnSpPr>
          <p:nvPr/>
        </p:nvCxnSpPr>
        <p:spPr>
          <a:xfrm rot="10800000">
            <a:off x="1714500" y="2590800"/>
            <a:ext cx="2171700" cy="13716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219200" y="35769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End Document</a:t>
            </a:r>
          </a:p>
          <a:p>
            <a:r>
              <a:rPr lang="en-US" sz="1200" dirty="0" smtClean="0"/>
              <a:t>[Process Document End]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2971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Whitespace</a:t>
            </a:r>
          </a:p>
          <a:p>
            <a:r>
              <a:rPr lang="en-US" sz="1200" dirty="0" smtClean="0"/>
              <a:t>[Process Whitespace]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2514600" y="57867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Character Data</a:t>
            </a:r>
            <a:endParaRPr lang="en-US" sz="1200" dirty="0"/>
          </a:p>
          <a:p>
            <a:r>
              <a:rPr lang="en-US" sz="1200" dirty="0" smtClean="0"/>
              <a:t>[Process Character Data]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95800" y="60153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Whitespace</a:t>
            </a:r>
          </a:p>
          <a:p>
            <a:r>
              <a:rPr lang="en-US" sz="1200" dirty="0" smtClean="0"/>
              <a:t>[Process Whitespace]</a:t>
            </a:r>
            <a:endParaRPr 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5410200" y="40341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End Element</a:t>
            </a:r>
          </a:p>
          <a:p>
            <a:r>
              <a:rPr lang="en-US" sz="1200" dirty="0" smtClean="0"/>
              <a:t>[Process End Element, Signal Object Done]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Object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676400" y="1981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Root 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7"/>
          <p:cNvCxnSpPr>
            <a:stCxn id="3" idx="7"/>
            <a:endCxn id="6" idx="1"/>
          </p:cNvCxnSpPr>
          <p:nvPr/>
        </p:nvCxnSpPr>
        <p:spPr>
          <a:xfrm rot="16200000" flipH="1">
            <a:off x="3276600" y="1575967"/>
            <a:ext cx="381000" cy="1370014"/>
          </a:xfrm>
          <a:prstGeom prst="curvedConnector3">
            <a:avLst>
              <a:gd name="adj1" fmla="val -834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10000" y="1676400"/>
            <a:ext cx="812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Root Start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3962400" y="23622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Entry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600" y="3429000"/>
            <a:ext cx="1295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Awaiting Entry Start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7"/>
          <p:cNvCxnSpPr>
            <a:stCxn id="6" idx="6"/>
            <a:endCxn id="8" idx="0"/>
          </p:cNvCxnSpPr>
          <p:nvPr/>
        </p:nvCxnSpPr>
        <p:spPr>
          <a:xfrm>
            <a:off x="5257800" y="2667000"/>
            <a:ext cx="952500" cy="7620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15000" y="2514600"/>
            <a:ext cx="878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Entity Start</a:t>
            </a:r>
            <a:endParaRPr lang="en-US" sz="1200" dirty="0"/>
          </a:p>
        </p:txBody>
      </p:sp>
      <p:cxnSp>
        <p:nvCxnSpPr>
          <p:cNvPr id="13" name="Straight Arrow Connector 7"/>
          <p:cNvCxnSpPr>
            <a:stCxn id="8" idx="6"/>
            <a:endCxn id="8" idx="7"/>
          </p:cNvCxnSpPr>
          <p:nvPr/>
        </p:nvCxnSpPr>
        <p:spPr>
          <a:xfrm flipH="1" flipV="1">
            <a:off x="6668293" y="3518274"/>
            <a:ext cx="189707" cy="215526"/>
          </a:xfrm>
          <a:prstGeom prst="curvedConnector4">
            <a:avLst>
              <a:gd name="adj1" fmla="val -120502"/>
              <a:gd name="adj2" fmla="val 24748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05600" y="2895600"/>
            <a:ext cx="1308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Entity Start (push)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495800" y="4267200"/>
            <a:ext cx="1347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Object Value (pop)</a:t>
            </a:r>
            <a:endParaRPr lang="en-US" sz="1200" dirty="0"/>
          </a:p>
        </p:txBody>
      </p:sp>
      <p:cxnSp>
        <p:nvCxnSpPr>
          <p:cNvPr id="20" name="Straight Arrow Connector 7"/>
          <p:cNvCxnSpPr>
            <a:stCxn id="8" idx="2"/>
            <a:endCxn id="6" idx="4"/>
          </p:cNvCxnSpPr>
          <p:nvPr/>
        </p:nvCxnSpPr>
        <p:spPr>
          <a:xfrm rot="10800000">
            <a:off x="4610100" y="2971800"/>
            <a:ext cx="952500" cy="7620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>
            <a:stCxn id="8" idx="3"/>
            <a:endCxn id="6" idx="3"/>
          </p:cNvCxnSpPr>
          <p:nvPr/>
        </p:nvCxnSpPr>
        <p:spPr>
          <a:xfrm rot="5400000" flipH="1">
            <a:off x="4418807" y="2615826"/>
            <a:ext cx="1066800" cy="1600200"/>
          </a:xfrm>
          <a:prstGeom prst="curvedConnector3">
            <a:avLst>
              <a:gd name="adj1" fmla="val -2979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724400" y="3124200"/>
            <a:ext cx="985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Simple Value</a:t>
            </a:r>
            <a:endParaRPr lang="en-US" sz="1200" dirty="0"/>
          </a:p>
        </p:txBody>
      </p:sp>
      <p:cxnSp>
        <p:nvCxnSpPr>
          <p:cNvPr id="34" name="Straight Arrow Connector 7"/>
          <p:cNvCxnSpPr>
            <a:stCxn id="6" idx="2"/>
            <a:endCxn id="3" idx="6"/>
          </p:cNvCxnSpPr>
          <p:nvPr/>
        </p:nvCxnSpPr>
        <p:spPr>
          <a:xfrm rot="10800000">
            <a:off x="2971800" y="2286000"/>
            <a:ext cx="990600" cy="381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95600" y="2590800"/>
            <a:ext cx="812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Root Start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182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State Tables</vt:lpstr>
      <vt:lpstr>Turnstile</vt:lpstr>
      <vt:lpstr>XML Parsing for Object Construction</vt:lpstr>
      <vt:lpstr>XML Object Builder Adapter</vt:lpstr>
      <vt:lpstr>Build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Tables</dc:title>
  <dc:creator>Erik Worth</dc:creator>
  <cp:lastModifiedBy>Erik Worth</cp:lastModifiedBy>
  <cp:revision>59</cp:revision>
  <dcterms:created xsi:type="dcterms:W3CDTF">2016-12-19T01:55:13Z</dcterms:created>
  <dcterms:modified xsi:type="dcterms:W3CDTF">2017-06-17T23:38:17Z</dcterms:modified>
</cp:coreProperties>
</file>