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D0292-F28F-4A70-A539-513257EB9152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Object Construction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00200" y="19050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Awaiting 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62400" y="2209800"/>
            <a:ext cx="15240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Awaiting Object Element 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48200" y="36576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Building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05200" y="49530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Building Field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6"/>
            <a:endCxn id="4" idx="2"/>
          </p:cNvCxnSpPr>
          <p:nvPr/>
        </p:nvCxnSpPr>
        <p:spPr>
          <a:xfrm>
            <a:off x="2895600" y="2209800"/>
            <a:ext cx="1066800" cy="3429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71800" y="1905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Document</a:t>
            </a:r>
            <a:endParaRPr lang="en-US" sz="1200" dirty="0"/>
          </a:p>
        </p:txBody>
      </p:sp>
      <p:cxnSp>
        <p:nvCxnSpPr>
          <p:cNvPr id="13" name="Straight Arrow Connector 7"/>
          <p:cNvCxnSpPr>
            <a:stCxn id="4" idx="4"/>
            <a:endCxn id="5" idx="0"/>
          </p:cNvCxnSpPr>
          <p:nvPr/>
        </p:nvCxnSpPr>
        <p:spPr>
          <a:xfrm rot="16200000" flipH="1">
            <a:off x="4629150" y="2990850"/>
            <a:ext cx="762000" cy="5715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7"/>
          <p:cNvCxnSpPr>
            <a:stCxn id="5" idx="3"/>
            <a:endCxn id="6" idx="0"/>
          </p:cNvCxnSpPr>
          <p:nvPr/>
        </p:nvCxnSpPr>
        <p:spPr>
          <a:xfrm rot="5400000">
            <a:off x="4107867" y="4222960"/>
            <a:ext cx="775074" cy="68500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"/>
          <p:cNvCxnSpPr>
            <a:stCxn id="6" idx="6"/>
            <a:endCxn id="5" idx="4"/>
          </p:cNvCxnSpPr>
          <p:nvPr/>
        </p:nvCxnSpPr>
        <p:spPr>
          <a:xfrm flipV="1">
            <a:off x="4800600" y="4267200"/>
            <a:ext cx="495300" cy="9906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7"/>
          <p:cNvCxnSpPr>
            <a:stCxn id="5" idx="6"/>
            <a:endCxn id="5" idx="7"/>
          </p:cNvCxnSpPr>
          <p:nvPr/>
        </p:nvCxnSpPr>
        <p:spPr>
          <a:xfrm flipH="1" flipV="1">
            <a:off x="5753893" y="3746874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7"/>
          <p:cNvCxnSpPr>
            <a:stCxn id="5" idx="6"/>
            <a:endCxn id="5" idx="5"/>
          </p:cNvCxnSpPr>
          <p:nvPr/>
        </p:nvCxnSpPr>
        <p:spPr>
          <a:xfrm flipH="1">
            <a:off x="5753893" y="3962400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7"/>
          <p:cNvCxnSpPr>
            <a:stCxn id="4" idx="6"/>
            <a:endCxn id="4" idx="7"/>
          </p:cNvCxnSpPr>
          <p:nvPr/>
        </p:nvCxnSpPr>
        <p:spPr>
          <a:xfrm flipH="1" flipV="1">
            <a:off x="5263215" y="2310233"/>
            <a:ext cx="223185" cy="242467"/>
          </a:xfrm>
          <a:prstGeom prst="curvedConnector4">
            <a:avLst>
              <a:gd name="adj1" fmla="val -102426"/>
              <a:gd name="adj2" fmla="val 23570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05400" y="1676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White Space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562600" y="4572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White Space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971800" y="5867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White Space</a:t>
            </a:r>
            <a:endParaRPr lang="en-US" sz="1200" dirty="0"/>
          </a:p>
        </p:txBody>
      </p:sp>
      <p:cxnSp>
        <p:nvCxnSpPr>
          <p:cNvPr id="52" name="Straight Arrow Connector 7"/>
          <p:cNvCxnSpPr>
            <a:stCxn id="5" idx="2"/>
            <a:endCxn id="5" idx="1"/>
          </p:cNvCxnSpPr>
          <p:nvPr/>
        </p:nvCxnSpPr>
        <p:spPr>
          <a:xfrm rot="10800000" flipH="1">
            <a:off x="4648199" y="3746874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"/>
          <p:cNvCxnSpPr>
            <a:stCxn id="6" idx="2"/>
            <a:endCxn id="6" idx="3"/>
          </p:cNvCxnSpPr>
          <p:nvPr/>
        </p:nvCxnSpPr>
        <p:spPr>
          <a:xfrm rot="10800000" flipH="1" flipV="1">
            <a:off x="3505199" y="5257800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33800" y="4343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Character Data</a:t>
            </a:r>
            <a:endParaRPr lang="en-US" sz="1200" dirty="0"/>
          </a:p>
        </p:txBody>
      </p:sp>
      <p:cxnSp>
        <p:nvCxnSpPr>
          <p:cNvPr id="63" name="Straight Arrow Connector 7"/>
          <p:cNvCxnSpPr>
            <a:stCxn id="6" idx="4"/>
            <a:endCxn id="6" idx="5"/>
          </p:cNvCxnSpPr>
          <p:nvPr/>
        </p:nvCxnSpPr>
        <p:spPr>
          <a:xfrm rot="5400000" flipH="1" flipV="1">
            <a:off x="4337259" y="5288966"/>
            <a:ext cx="89274" cy="457993"/>
          </a:xfrm>
          <a:prstGeom prst="curvedConnector3">
            <a:avLst>
              <a:gd name="adj1" fmla="val -2560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62400" y="58674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Character Data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105400" y="502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 Element</a:t>
            </a:r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Simple Value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581400" y="3048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 Element</a:t>
            </a:r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Object Value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172200" y="3429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Element</a:t>
            </a:r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Entry Start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029200" y="2895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Element</a:t>
            </a:r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Root Start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cxnSp>
        <p:nvCxnSpPr>
          <p:cNvPr id="107" name="Straight Arrow Connector 7"/>
          <p:cNvCxnSpPr>
            <a:stCxn id="5" idx="2"/>
            <a:endCxn id="3" idx="4"/>
          </p:cNvCxnSpPr>
          <p:nvPr/>
        </p:nvCxnSpPr>
        <p:spPr>
          <a:xfrm rot="10800000">
            <a:off x="2247900" y="2514600"/>
            <a:ext cx="2400300" cy="14478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057400" y="3276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 Document</a:t>
            </a:r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Done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Object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76400" y="19812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Awaiting Root 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7"/>
          <p:cNvCxnSpPr>
            <a:stCxn id="3" idx="7"/>
            <a:endCxn id="6" idx="1"/>
          </p:cNvCxnSpPr>
          <p:nvPr/>
        </p:nvCxnSpPr>
        <p:spPr>
          <a:xfrm rot="16200000" flipH="1">
            <a:off x="3276600" y="1575967"/>
            <a:ext cx="381000" cy="1370014"/>
          </a:xfrm>
          <a:prstGeom prst="curvedConnector3">
            <a:avLst>
              <a:gd name="adj1" fmla="val -8343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10000" y="1676400"/>
            <a:ext cx="812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Root Start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3962400" y="23622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Awaiting Entry 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62600" y="34290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Awaiting Entry 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7"/>
          <p:cNvCxnSpPr>
            <a:stCxn id="6" idx="6"/>
            <a:endCxn id="8" idx="0"/>
          </p:cNvCxnSpPr>
          <p:nvPr/>
        </p:nvCxnSpPr>
        <p:spPr>
          <a:xfrm>
            <a:off x="5257800" y="2667000"/>
            <a:ext cx="952500" cy="7620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15000" y="2514600"/>
            <a:ext cx="878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Entity Start</a:t>
            </a:r>
            <a:endParaRPr lang="en-US" sz="1200" dirty="0"/>
          </a:p>
        </p:txBody>
      </p:sp>
      <p:cxnSp>
        <p:nvCxnSpPr>
          <p:cNvPr id="13" name="Straight Arrow Connector 7"/>
          <p:cNvCxnSpPr>
            <a:stCxn id="8" idx="6"/>
            <a:endCxn id="8" idx="7"/>
          </p:cNvCxnSpPr>
          <p:nvPr/>
        </p:nvCxnSpPr>
        <p:spPr>
          <a:xfrm flipH="1" flipV="1">
            <a:off x="6668293" y="3518274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05600" y="2895600"/>
            <a:ext cx="1308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Entity Start (push)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495800" y="4267200"/>
            <a:ext cx="1347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Object Value (pop)</a:t>
            </a:r>
            <a:endParaRPr lang="en-US" sz="1200" dirty="0"/>
          </a:p>
        </p:txBody>
      </p:sp>
      <p:cxnSp>
        <p:nvCxnSpPr>
          <p:cNvPr id="20" name="Straight Arrow Connector 7"/>
          <p:cNvCxnSpPr>
            <a:stCxn id="8" idx="2"/>
            <a:endCxn id="6" idx="4"/>
          </p:cNvCxnSpPr>
          <p:nvPr/>
        </p:nvCxnSpPr>
        <p:spPr>
          <a:xfrm rot="10800000">
            <a:off x="4610100" y="2971800"/>
            <a:ext cx="952500" cy="7620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/>
          <p:cNvCxnSpPr>
            <a:stCxn id="8" idx="3"/>
            <a:endCxn id="6" idx="3"/>
          </p:cNvCxnSpPr>
          <p:nvPr/>
        </p:nvCxnSpPr>
        <p:spPr>
          <a:xfrm rot="5400000" flipH="1">
            <a:off x="4418807" y="2615826"/>
            <a:ext cx="1066800" cy="1600200"/>
          </a:xfrm>
          <a:prstGeom prst="curvedConnector3">
            <a:avLst>
              <a:gd name="adj1" fmla="val -2979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24400" y="3124200"/>
            <a:ext cx="985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Simple Value</a:t>
            </a:r>
            <a:endParaRPr lang="en-US" sz="1200" dirty="0"/>
          </a:p>
        </p:txBody>
      </p:sp>
      <p:cxnSp>
        <p:nvCxnSpPr>
          <p:cNvPr id="34" name="Straight Arrow Connector 7"/>
          <p:cNvCxnSpPr>
            <a:stCxn id="6" idx="2"/>
            <a:endCxn id="3" idx="6"/>
          </p:cNvCxnSpPr>
          <p:nvPr/>
        </p:nvCxnSpPr>
        <p:spPr>
          <a:xfrm rot="10800000">
            <a:off x="2971800" y="2286000"/>
            <a:ext cx="990600" cy="381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95600" y="2590800"/>
            <a:ext cx="812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Root Start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86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State Tables</vt:lpstr>
      <vt:lpstr>XML Object Construction</vt:lpstr>
      <vt:lpstr>Build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Tables</dc:title>
  <dc:creator>Erik Worth</dc:creator>
  <cp:lastModifiedBy>Erik Worth</cp:lastModifiedBy>
  <cp:revision>5</cp:revision>
  <dcterms:created xsi:type="dcterms:W3CDTF">2016-12-19T01:55:13Z</dcterms:created>
  <dcterms:modified xsi:type="dcterms:W3CDTF">2016-12-28T04:37:45Z</dcterms:modified>
</cp:coreProperties>
</file>