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FFFFFF"/>
        </a:solidFill>
        <a:effectLst/>
        <a:uFillTx/>
        <a:latin typeface="Helvetica Neue"/>
        <a:ea typeface="Helvetica Neue"/>
        <a:cs typeface="Helvetica Neue"/>
        <a:sym typeface="Helvetica Neue"/>
      </a:defRPr>
    </a:lvl1pPr>
    <a:lvl2pPr marL="0" marR="0" indent="228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FFFFFF"/>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FFFFFF"/>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FFFFFF"/>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FFFFFF"/>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FFFFFF"/>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FFFFFF"/>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FFFFFF"/>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FFFFFF"/>
        </a:solidFill>
        <a:effectLst/>
        <a:uFillTx/>
        <a:latin typeface="Helvetica Neue"/>
        <a:ea typeface="Helvetica Neue"/>
        <a:cs typeface="Helvetica Neue"/>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Col>
    <a:lastRow>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lastRow>
    <a:firstRow>
      <a:tcTxStyle b="on"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firstRow>
  </a:tblStyle>
  <a:tblStyle styleId="{C7B018BB-80A7-4F77-B60F-C8B233D01FF8}" styleName="">
    <a:tblBg/>
    <a:wholeTbl>
      <a:tcTxStyle b="off" i="off">
        <a:font>
          <a:latin typeface="Helvetica Neue"/>
          <a:ea typeface="Helvetica Neue"/>
          <a:cs typeface="Helvetica Neue"/>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84E00"/>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firstRow>
  </a:tblStyle>
  <a:tblStyle styleId="{EEE7283C-3CF3-47DC-8721-378D4A62B228}" styleName="">
    <a:tblBg/>
    <a:wholeTbl>
      <a:tcTxStyle b="off" i="off">
        <a:font>
          <a:latin typeface="Helvetica Neue"/>
          <a:ea typeface="Helvetica Neue"/>
          <a:cs typeface="Helvetica Neue"/>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firstRow>
  </a:tblStyle>
  <a:tblStyle styleId="{CF821DB8-F4EB-4A41-A1BA-3FCAFE7338EE}"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19728"/>
              <a:satOff val="5580"/>
              <a:lumOff val="-12961"/>
            </a:schemeClr>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firstRow>
  </a:tblStyle>
  <a:tblStyle styleId="{33BA23B1-9221-436E-865A-0063620EA4FD}" styleName="">
    <a:tblBg/>
    <a:wholeTbl>
      <a:tcTxStyle b="off" i="off">
        <a:font>
          <a:latin typeface="Helvetica Neue"/>
          <a:ea typeface="Helvetica Neue"/>
          <a:cs typeface="Helvetica Neue"/>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98089"/>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firstRow>
  </a:tblStyle>
  <a:tblStyle styleId="{2708684C-4D16-4618-839F-0558EEFCDFE6}" styleName="">
    <a:tblBg/>
    <a:wholeTbl>
      <a:tcTxStyle b="off" i="off">
        <a:font>
          <a:latin typeface="Helvetica Neue"/>
          <a:ea typeface="Helvetica Neue"/>
          <a:cs typeface="Helvetica Neue"/>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ff"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0"/>
  </p:normalViewPr>
  <p:slideViewPr>
    <p:cSldViewPr snapToGrid="0" snapToObjects="1">
      <p:cViewPr varScale="1">
        <p:scale>
          <a:sx n="45" d="100"/>
          <a:sy n="45" d="100"/>
        </p:scale>
        <p:origin x="232" y="8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Shape 311"/>
          <p:cNvSpPr>
            <a:spLocks noGrp="1" noRot="1" noChangeAspect="1"/>
          </p:cNvSpPr>
          <p:nvPr>
            <p:ph type="sldImg"/>
          </p:nvPr>
        </p:nvSpPr>
        <p:spPr>
          <a:prstGeom prst="rect">
            <a:avLst/>
          </a:prstGeom>
        </p:spPr>
        <p:txBody>
          <a:bodyPr/>
          <a:lstStyle/>
          <a:p>
            <a:endParaRPr/>
          </a:p>
        </p:txBody>
      </p:sp>
      <p:sp>
        <p:nvSpPr>
          <p:cNvPr id="312" name="Shape 312"/>
          <p:cNvSpPr>
            <a:spLocks noGrp="1"/>
          </p:cNvSpPr>
          <p:nvPr>
            <p:ph type="body" sz="quarter" idx="1"/>
          </p:nvPr>
        </p:nvSpPr>
        <p:spPr>
          <a:prstGeom prst="rect">
            <a:avLst/>
          </a:prstGeom>
        </p:spPr>
        <p:txBody>
          <a:bodyPr/>
          <a:lstStyle/>
          <a:p>
            <a:r>
              <a:t>Large teams/orgs</a:t>
            </a:r>
          </a:p>
          <a:p>
            <a:r>
              <a:t>Vs </a:t>
            </a:r>
          </a:p>
          <a:p>
            <a:r>
              <a:t>Small nimble teams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8" name="Shape 838"/>
          <p:cNvSpPr>
            <a:spLocks noGrp="1" noRot="1" noChangeAspect="1"/>
          </p:cNvSpPr>
          <p:nvPr>
            <p:ph type="sldImg"/>
          </p:nvPr>
        </p:nvSpPr>
        <p:spPr>
          <a:prstGeom prst="rect">
            <a:avLst/>
          </a:prstGeom>
        </p:spPr>
        <p:txBody>
          <a:bodyPr/>
          <a:lstStyle/>
          <a:p>
            <a:endParaRPr/>
          </a:p>
        </p:txBody>
      </p:sp>
      <p:sp>
        <p:nvSpPr>
          <p:cNvPr id="839" name="Shape 839"/>
          <p:cNvSpPr>
            <a:spLocks noGrp="1"/>
          </p:cNvSpPr>
          <p:nvPr>
            <p:ph type="body" sz="quarter" idx="1"/>
          </p:nvPr>
        </p:nvSpPr>
        <p:spPr>
          <a:prstGeom prst="rect">
            <a:avLst/>
          </a:prstGeom>
        </p:spPr>
        <p:txBody>
          <a:bodyPr/>
          <a:lstStyle/>
          <a:p>
            <a:r>
              <a:t>Siloed by role</a:t>
            </a:r>
          </a:p>
          <a:p>
            <a:r>
              <a:t>Vs</a:t>
            </a:r>
          </a:p>
          <a:p>
            <a:r>
              <a:t>Cross team learning and collaboration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7" name="Shape 857"/>
          <p:cNvSpPr>
            <a:spLocks noGrp="1" noRot="1" noChangeAspect="1"/>
          </p:cNvSpPr>
          <p:nvPr>
            <p:ph type="sldImg"/>
          </p:nvPr>
        </p:nvSpPr>
        <p:spPr>
          <a:prstGeom prst="rect">
            <a:avLst/>
          </a:prstGeom>
        </p:spPr>
        <p:txBody>
          <a:bodyPr/>
          <a:lstStyle/>
          <a:p>
            <a:endParaRPr/>
          </a:p>
        </p:txBody>
      </p:sp>
      <p:sp>
        <p:nvSpPr>
          <p:cNvPr id="858" name="Shape 858"/>
          <p:cNvSpPr>
            <a:spLocks noGrp="1"/>
          </p:cNvSpPr>
          <p:nvPr>
            <p:ph type="body" sz="quarter" idx="1"/>
          </p:nvPr>
        </p:nvSpPr>
        <p:spPr>
          <a:prstGeom prst="rect">
            <a:avLst/>
          </a:prstGeom>
        </p:spPr>
        <p:txBody>
          <a:bodyPr/>
          <a:lstStyle/>
          <a:p>
            <a:r>
              <a:t>Siloed by team</a:t>
            </a:r>
          </a:p>
          <a:p>
            <a:r>
              <a:t>Vs</a:t>
            </a:r>
          </a:p>
          <a:p>
            <a:r>
              <a:t>Sharing culture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 name="Shape 922"/>
          <p:cNvSpPr>
            <a:spLocks noGrp="1" noRot="1" noChangeAspect="1"/>
          </p:cNvSpPr>
          <p:nvPr>
            <p:ph type="sldImg"/>
          </p:nvPr>
        </p:nvSpPr>
        <p:spPr>
          <a:prstGeom prst="rect">
            <a:avLst/>
          </a:prstGeom>
        </p:spPr>
        <p:txBody>
          <a:bodyPr/>
          <a:lstStyle/>
          <a:p>
            <a:endParaRPr/>
          </a:p>
        </p:txBody>
      </p:sp>
      <p:sp>
        <p:nvSpPr>
          <p:cNvPr id="923" name="Shape 923"/>
          <p:cNvSpPr>
            <a:spLocks noGrp="1"/>
          </p:cNvSpPr>
          <p:nvPr>
            <p:ph type="body" sz="quarter" idx="1"/>
          </p:nvPr>
        </p:nvSpPr>
        <p:spPr>
          <a:prstGeom prst="rect">
            <a:avLst/>
          </a:prstGeom>
        </p:spPr>
        <p:txBody>
          <a:bodyPr/>
          <a:lstStyle/>
          <a:p>
            <a:r>
              <a:t>Functions pitted against each other</a:t>
            </a:r>
          </a:p>
          <a:p>
            <a:r>
              <a:t>Vs</a:t>
            </a:r>
          </a:p>
          <a:p>
            <a:r>
              <a:t>Common goals and direction</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7" name="Shape 947"/>
          <p:cNvSpPr>
            <a:spLocks noGrp="1" noRot="1" noChangeAspect="1"/>
          </p:cNvSpPr>
          <p:nvPr>
            <p:ph type="sldImg"/>
          </p:nvPr>
        </p:nvSpPr>
        <p:spPr>
          <a:prstGeom prst="rect">
            <a:avLst/>
          </a:prstGeom>
        </p:spPr>
        <p:txBody>
          <a:bodyPr/>
          <a:lstStyle/>
          <a:p>
            <a:endParaRPr/>
          </a:p>
        </p:txBody>
      </p:sp>
      <p:sp>
        <p:nvSpPr>
          <p:cNvPr id="948" name="Shape 948"/>
          <p:cNvSpPr>
            <a:spLocks noGrp="1"/>
          </p:cNvSpPr>
          <p:nvPr>
            <p:ph type="body" sz="quarter" idx="1"/>
          </p:nvPr>
        </p:nvSpPr>
        <p:spPr>
          <a:prstGeom prst="rect">
            <a:avLst/>
          </a:prstGeom>
        </p:spPr>
        <p:txBody>
          <a:bodyPr/>
          <a:lstStyle/>
          <a:p>
            <a:r>
              <a:t>A thing testers handle</a:t>
            </a:r>
          </a:p>
          <a:p>
            <a:r>
              <a:t>Vs</a:t>
            </a:r>
          </a:p>
          <a:p>
            <a:r>
              <a:t>Owned by the company</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2" name="Shape 1042"/>
          <p:cNvSpPr>
            <a:spLocks noGrp="1" noRot="1" noChangeAspect="1"/>
          </p:cNvSpPr>
          <p:nvPr>
            <p:ph type="sldImg"/>
          </p:nvPr>
        </p:nvSpPr>
        <p:spPr>
          <a:prstGeom prst="rect">
            <a:avLst/>
          </a:prstGeom>
        </p:spPr>
        <p:txBody>
          <a:bodyPr/>
          <a:lstStyle/>
          <a:p>
            <a:endParaRPr/>
          </a:p>
        </p:txBody>
      </p:sp>
      <p:sp>
        <p:nvSpPr>
          <p:cNvPr id="1043" name="Shape 1043"/>
          <p:cNvSpPr>
            <a:spLocks noGrp="1"/>
          </p:cNvSpPr>
          <p:nvPr>
            <p:ph type="body" sz="quarter" idx="1"/>
          </p:nvPr>
        </p:nvSpPr>
        <p:spPr>
          <a:prstGeom prst="rect">
            <a:avLst/>
          </a:prstGeom>
        </p:spPr>
        <p:txBody>
          <a:bodyPr/>
          <a:lstStyle/>
          <a:p>
            <a:r>
              <a:t>Throw more bodies at it</a:t>
            </a:r>
          </a:p>
          <a:p>
            <a:r>
              <a:t>Vs</a:t>
            </a:r>
          </a:p>
          <a:p>
            <a:r>
              <a:t>Use tools where they make sense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9" name="Shape 1069"/>
          <p:cNvSpPr>
            <a:spLocks noGrp="1" noRot="1" noChangeAspect="1"/>
          </p:cNvSpPr>
          <p:nvPr>
            <p:ph type="sldImg"/>
          </p:nvPr>
        </p:nvSpPr>
        <p:spPr>
          <a:prstGeom prst="rect">
            <a:avLst/>
          </a:prstGeom>
        </p:spPr>
        <p:txBody>
          <a:bodyPr/>
          <a:lstStyle/>
          <a:p>
            <a:endParaRPr/>
          </a:p>
        </p:txBody>
      </p:sp>
      <p:sp>
        <p:nvSpPr>
          <p:cNvPr id="1070" name="Shape 1070"/>
          <p:cNvSpPr>
            <a:spLocks noGrp="1"/>
          </p:cNvSpPr>
          <p:nvPr>
            <p:ph type="body" sz="quarter" idx="1"/>
          </p:nvPr>
        </p:nvSpPr>
        <p:spPr>
          <a:prstGeom prst="rect">
            <a:avLst/>
          </a:prstGeom>
        </p:spPr>
        <p:txBody>
          <a:bodyPr/>
          <a:lstStyle/>
          <a:p>
            <a:r>
              <a:t>Mostly junior testers</a:t>
            </a:r>
          </a:p>
          <a:p>
            <a:r>
              <a:t>Vs</a:t>
            </a:r>
          </a:p>
          <a:p>
            <a:r>
              <a:t>mixed experiences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7" name="Shape 1107"/>
          <p:cNvSpPr>
            <a:spLocks noGrp="1" noRot="1" noChangeAspect="1"/>
          </p:cNvSpPr>
          <p:nvPr>
            <p:ph type="sldImg"/>
          </p:nvPr>
        </p:nvSpPr>
        <p:spPr>
          <a:prstGeom prst="rect">
            <a:avLst/>
          </a:prstGeom>
        </p:spPr>
        <p:txBody>
          <a:bodyPr/>
          <a:lstStyle/>
          <a:p>
            <a:endParaRPr/>
          </a:p>
        </p:txBody>
      </p:sp>
      <p:sp>
        <p:nvSpPr>
          <p:cNvPr id="1108" name="Shape 1108"/>
          <p:cNvSpPr>
            <a:spLocks noGrp="1"/>
          </p:cNvSpPr>
          <p:nvPr>
            <p:ph type="body" sz="quarter" idx="1"/>
          </p:nvPr>
        </p:nvSpPr>
        <p:spPr>
          <a:prstGeom prst="rect">
            <a:avLst/>
          </a:prstGeom>
        </p:spPr>
        <p:txBody>
          <a:bodyPr/>
          <a:lstStyle/>
          <a:p>
            <a:r>
              <a:t>Scripted tested</a:t>
            </a:r>
          </a:p>
          <a:p>
            <a:r>
              <a:t>Vs</a:t>
            </a:r>
          </a:p>
          <a:p>
            <a:r>
              <a:t>Exploration and system knowledge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2" name="Shape 1152"/>
          <p:cNvSpPr>
            <a:spLocks noGrp="1" noRot="1" noChangeAspect="1"/>
          </p:cNvSpPr>
          <p:nvPr>
            <p:ph type="sldImg"/>
          </p:nvPr>
        </p:nvSpPr>
        <p:spPr>
          <a:prstGeom prst="rect">
            <a:avLst/>
          </a:prstGeom>
        </p:spPr>
        <p:txBody>
          <a:bodyPr/>
          <a:lstStyle/>
          <a:p>
            <a:endParaRPr/>
          </a:p>
        </p:txBody>
      </p:sp>
      <p:sp>
        <p:nvSpPr>
          <p:cNvPr id="1153" name="Shape 1153"/>
          <p:cNvSpPr>
            <a:spLocks noGrp="1"/>
          </p:cNvSpPr>
          <p:nvPr>
            <p:ph type="body" sz="quarter" idx="1"/>
          </p:nvPr>
        </p:nvSpPr>
        <p:spPr>
          <a:prstGeom prst="rect">
            <a:avLst/>
          </a:prstGeom>
        </p:spPr>
        <p:txBody>
          <a:bodyPr/>
          <a:lstStyle/>
          <a:p>
            <a:r>
              <a:t>Little Questioning</a:t>
            </a:r>
          </a:p>
          <a:p>
            <a:r>
              <a:t>Do what they’re told</a:t>
            </a:r>
          </a:p>
          <a:p>
            <a:r>
              <a:t>Vs</a:t>
            </a:r>
          </a:p>
          <a:p>
            <a:r>
              <a:t>All the questioning</a:t>
            </a:r>
          </a:p>
          <a:p>
            <a:r>
              <a:t>XP to know where/how to test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 name="Shape 1218"/>
          <p:cNvSpPr>
            <a:spLocks noGrp="1" noRot="1" noChangeAspect="1"/>
          </p:cNvSpPr>
          <p:nvPr>
            <p:ph type="sldImg"/>
          </p:nvPr>
        </p:nvSpPr>
        <p:spPr>
          <a:prstGeom prst="rect">
            <a:avLst/>
          </a:prstGeom>
        </p:spPr>
        <p:txBody>
          <a:bodyPr/>
          <a:lstStyle/>
          <a:p>
            <a:endParaRPr/>
          </a:p>
        </p:txBody>
      </p:sp>
      <p:sp>
        <p:nvSpPr>
          <p:cNvPr id="1219" name="Shape 1219"/>
          <p:cNvSpPr>
            <a:spLocks noGrp="1"/>
          </p:cNvSpPr>
          <p:nvPr>
            <p:ph type="body" sz="quarter" idx="1"/>
          </p:nvPr>
        </p:nvSpPr>
        <p:spPr>
          <a:prstGeom prst="rect">
            <a:avLst/>
          </a:prstGeom>
        </p:spPr>
        <p:txBody>
          <a:bodyPr/>
          <a:lstStyle/>
          <a:p>
            <a:r>
              <a:t>Test all the things</a:t>
            </a:r>
          </a:p>
          <a:p>
            <a:r>
              <a:t>Vs</a:t>
            </a:r>
          </a:p>
          <a:p>
            <a:r>
              <a:t>Know risks / product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 name="Shape 1239"/>
          <p:cNvSpPr>
            <a:spLocks noGrp="1" noRot="1" noChangeAspect="1"/>
          </p:cNvSpPr>
          <p:nvPr>
            <p:ph type="sldImg"/>
          </p:nvPr>
        </p:nvSpPr>
        <p:spPr>
          <a:prstGeom prst="rect">
            <a:avLst/>
          </a:prstGeom>
        </p:spPr>
        <p:txBody>
          <a:bodyPr/>
          <a:lstStyle/>
          <a:p>
            <a:endParaRPr/>
          </a:p>
        </p:txBody>
      </p:sp>
      <p:sp>
        <p:nvSpPr>
          <p:cNvPr id="1240" name="Shape 1240"/>
          <p:cNvSpPr>
            <a:spLocks noGrp="1"/>
          </p:cNvSpPr>
          <p:nvPr>
            <p:ph type="body" sz="quarter" idx="1"/>
          </p:nvPr>
        </p:nvSpPr>
        <p:spPr>
          <a:prstGeom prst="rect">
            <a:avLst/>
          </a:prstGeom>
        </p:spPr>
        <p:txBody>
          <a:bodyPr/>
          <a:lstStyle/>
          <a:p>
            <a:endParaRPr/>
          </a:p>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 name="Shape 465"/>
          <p:cNvSpPr>
            <a:spLocks noGrp="1" noRot="1" noChangeAspect="1"/>
          </p:cNvSpPr>
          <p:nvPr>
            <p:ph type="sldImg"/>
          </p:nvPr>
        </p:nvSpPr>
        <p:spPr>
          <a:prstGeom prst="rect">
            <a:avLst/>
          </a:prstGeom>
        </p:spPr>
        <p:txBody>
          <a:bodyPr/>
          <a:lstStyle/>
          <a:p>
            <a:endParaRPr/>
          </a:p>
        </p:txBody>
      </p:sp>
      <p:sp>
        <p:nvSpPr>
          <p:cNvPr id="466" name="Shape 466"/>
          <p:cNvSpPr>
            <a:spLocks noGrp="1"/>
          </p:cNvSpPr>
          <p:nvPr>
            <p:ph type="body" sz="quarter" idx="1"/>
          </p:nvPr>
        </p:nvSpPr>
        <p:spPr>
          <a:prstGeom prst="rect">
            <a:avLst/>
          </a:prstGeom>
        </p:spPr>
        <p:txBody>
          <a:bodyPr/>
          <a:lstStyle/>
          <a:p>
            <a:r>
              <a:t>It can work in larges orgs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7" name="Shape 1247"/>
          <p:cNvSpPr>
            <a:spLocks noGrp="1" noRot="1" noChangeAspect="1"/>
          </p:cNvSpPr>
          <p:nvPr>
            <p:ph type="sldImg"/>
          </p:nvPr>
        </p:nvSpPr>
        <p:spPr>
          <a:xfrm>
            <a:off x="381000" y="685800"/>
            <a:ext cx="6096000" cy="3429000"/>
          </a:xfrm>
          <a:prstGeom prst="rect">
            <a:avLst/>
          </a:prstGeom>
        </p:spPr>
        <p:txBody>
          <a:bodyPr/>
          <a:lstStyle/>
          <a:p>
            <a:endParaRPr/>
          </a:p>
        </p:txBody>
      </p:sp>
      <p:sp>
        <p:nvSpPr>
          <p:cNvPr id="1248" name="Shape 1248"/>
          <p:cNvSpPr>
            <a:spLocks noGrp="1"/>
          </p:cNvSpPr>
          <p:nvPr>
            <p:ph type="body" sz="quarter" idx="1"/>
          </p:nvPr>
        </p:nvSpPr>
        <p:spPr>
          <a:prstGeom prst="rect">
            <a:avLst/>
          </a:prstGeom>
        </p:spPr>
        <p:txBody>
          <a:bodyPr/>
          <a:lstStyle/>
          <a:p>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7" name="Shape 1277"/>
          <p:cNvSpPr>
            <a:spLocks noGrp="1" noRot="1" noChangeAspect="1"/>
          </p:cNvSpPr>
          <p:nvPr>
            <p:ph type="sldImg"/>
          </p:nvPr>
        </p:nvSpPr>
        <p:spPr>
          <a:xfrm>
            <a:off x="381000" y="685800"/>
            <a:ext cx="6096000" cy="3429000"/>
          </a:xfrm>
          <a:prstGeom prst="rect">
            <a:avLst/>
          </a:prstGeom>
        </p:spPr>
        <p:txBody>
          <a:bodyPr/>
          <a:lstStyle/>
          <a:p>
            <a:endParaRPr/>
          </a:p>
        </p:txBody>
      </p:sp>
      <p:sp>
        <p:nvSpPr>
          <p:cNvPr id="1278" name="Shape 1278"/>
          <p:cNvSpPr>
            <a:spLocks noGrp="1"/>
          </p:cNvSpPr>
          <p:nvPr>
            <p:ph type="body" sz="quarter" idx="1"/>
          </p:nvPr>
        </p:nvSpPr>
        <p:spPr>
          <a:prstGeom prst="rect">
            <a:avLst/>
          </a:prstGeom>
        </p:spPr>
        <p:txBody>
          <a:bodyP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 name="Shape 619"/>
          <p:cNvSpPr>
            <a:spLocks noGrp="1" noRot="1" noChangeAspect="1"/>
          </p:cNvSpPr>
          <p:nvPr>
            <p:ph type="sldImg"/>
          </p:nvPr>
        </p:nvSpPr>
        <p:spPr>
          <a:prstGeom prst="rect">
            <a:avLst/>
          </a:prstGeom>
        </p:spPr>
        <p:txBody>
          <a:bodyPr/>
          <a:lstStyle/>
          <a:p>
            <a:endParaRPr/>
          </a:p>
        </p:txBody>
      </p:sp>
      <p:sp>
        <p:nvSpPr>
          <p:cNvPr id="620" name="Shape 620"/>
          <p:cNvSpPr>
            <a:spLocks noGrp="1"/>
          </p:cNvSpPr>
          <p:nvPr>
            <p:ph type="body" sz="quarter" idx="1"/>
          </p:nvPr>
        </p:nvSpPr>
        <p:spPr>
          <a:prstGeom prst="rect">
            <a:avLst/>
          </a:prstGeom>
        </p:spPr>
        <p:txBody>
          <a:bodyPr/>
          <a:lstStyle/>
          <a:p>
            <a:r>
              <a:t>It’s just more difficult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 name="Shape 666"/>
          <p:cNvSpPr>
            <a:spLocks noGrp="1" noRot="1" noChangeAspect="1"/>
          </p:cNvSpPr>
          <p:nvPr>
            <p:ph type="sldImg"/>
          </p:nvPr>
        </p:nvSpPr>
        <p:spPr>
          <a:prstGeom prst="rect">
            <a:avLst/>
          </a:prstGeom>
        </p:spPr>
        <p:txBody>
          <a:bodyPr/>
          <a:lstStyle/>
          <a:p>
            <a:endParaRPr/>
          </a:p>
        </p:txBody>
      </p:sp>
      <p:sp>
        <p:nvSpPr>
          <p:cNvPr id="667" name="Shape 667"/>
          <p:cNvSpPr>
            <a:spLocks noGrp="1"/>
          </p:cNvSpPr>
          <p:nvPr>
            <p:ph type="body" sz="quarter" idx="1"/>
          </p:nvPr>
        </p:nvSpPr>
        <p:spPr>
          <a:prstGeom prst="rect">
            <a:avLst/>
          </a:prstGeom>
        </p:spPr>
        <p:txBody>
          <a:bodyPr/>
          <a:lstStyle/>
          <a:p>
            <a:r>
              <a:t>Authoritative / command and control / 1 size fits all</a:t>
            </a:r>
          </a:p>
          <a:p>
            <a:r>
              <a:t>Vs</a:t>
            </a:r>
          </a:p>
          <a:p>
            <a:r>
              <a:t>Servant leadership / situational leadership</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 name="Shape 710"/>
          <p:cNvSpPr>
            <a:spLocks noGrp="1" noRot="1" noChangeAspect="1"/>
          </p:cNvSpPr>
          <p:nvPr>
            <p:ph type="sldImg"/>
          </p:nvPr>
        </p:nvSpPr>
        <p:spPr>
          <a:prstGeom prst="rect">
            <a:avLst/>
          </a:prstGeom>
        </p:spPr>
        <p:txBody>
          <a:bodyPr/>
          <a:lstStyle/>
          <a:p>
            <a:endParaRPr/>
          </a:p>
        </p:txBody>
      </p:sp>
      <p:sp>
        <p:nvSpPr>
          <p:cNvPr id="711" name="Shape 711"/>
          <p:cNvSpPr>
            <a:spLocks noGrp="1"/>
          </p:cNvSpPr>
          <p:nvPr>
            <p:ph type="body" sz="quarter" idx="1"/>
          </p:nvPr>
        </p:nvSpPr>
        <p:spPr>
          <a:prstGeom prst="rect">
            <a:avLst/>
          </a:prstGeom>
        </p:spPr>
        <p:txBody>
          <a:bodyPr/>
          <a:lstStyle/>
          <a:p>
            <a:r>
              <a:t>Micromanagement / Directives</a:t>
            </a:r>
          </a:p>
          <a:p>
            <a:r>
              <a:t>Vs</a:t>
            </a:r>
          </a:p>
          <a:p>
            <a:r>
              <a:t>Coaching / self direction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 name="Shape 739"/>
          <p:cNvSpPr>
            <a:spLocks noGrp="1" noRot="1" noChangeAspect="1"/>
          </p:cNvSpPr>
          <p:nvPr>
            <p:ph type="sldImg"/>
          </p:nvPr>
        </p:nvSpPr>
        <p:spPr>
          <a:prstGeom prst="rect">
            <a:avLst/>
          </a:prstGeom>
        </p:spPr>
        <p:txBody>
          <a:bodyPr/>
          <a:lstStyle/>
          <a:p>
            <a:endParaRPr/>
          </a:p>
        </p:txBody>
      </p:sp>
      <p:sp>
        <p:nvSpPr>
          <p:cNvPr id="740" name="Shape 740"/>
          <p:cNvSpPr>
            <a:spLocks noGrp="1"/>
          </p:cNvSpPr>
          <p:nvPr>
            <p:ph type="body" sz="quarter" idx="1"/>
          </p:nvPr>
        </p:nvSpPr>
        <p:spPr>
          <a:prstGeom prst="rect">
            <a:avLst/>
          </a:prstGeom>
        </p:spPr>
        <p:txBody>
          <a:bodyPr/>
          <a:lstStyle/>
          <a:p>
            <a:r>
              <a:t>Decisions made by management</a:t>
            </a:r>
          </a:p>
          <a:p>
            <a:r>
              <a:t>Vs</a:t>
            </a:r>
          </a:p>
          <a:p>
            <a:r>
              <a:t>Decisions made by team/employees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 name="Shape 756"/>
          <p:cNvSpPr>
            <a:spLocks noGrp="1" noRot="1" noChangeAspect="1"/>
          </p:cNvSpPr>
          <p:nvPr>
            <p:ph type="sldImg"/>
          </p:nvPr>
        </p:nvSpPr>
        <p:spPr>
          <a:prstGeom prst="rect">
            <a:avLst/>
          </a:prstGeom>
        </p:spPr>
        <p:txBody>
          <a:bodyPr/>
          <a:lstStyle/>
          <a:p>
            <a:endParaRPr/>
          </a:p>
        </p:txBody>
      </p:sp>
      <p:sp>
        <p:nvSpPr>
          <p:cNvPr id="757" name="Shape 757"/>
          <p:cNvSpPr>
            <a:spLocks noGrp="1"/>
          </p:cNvSpPr>
          <p:nvPr>
            <p:ph type="body" sz="quarter" idx="1"/>
          </p:nvPr>
        </p:nvSpPr>
        <p:spPr>
          <a:prstGeom prst="rect">
            <a:avLst/>
          </a:prstGeom>
        </p:spPr>
        <p:txBody>
          <a:bodyPr/>
          <a:lstStyle/>
          <a:p>
            <a:r>
              <a:t>Metrics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 name="Shape 778"/>
          <p:cNvSpPr>
            <a:spLocks noGrp="1" noRot="1" noChangeAspect="1"/>
          </p:cNvSpPr>
          <p:nvPr>
            <p:ph type="sldImg"/>
          </p:nvPr>
        </p:nvSpPr>
        <p:spPr>
          <a:prstGeom prst="rect">
            <a:avLst/>
          </a:prstGeom>
        </p:spPr>
        <p:txBody>
          <a:bodyPr/>
          <a:lstStyle/>
          <a:p>
            <a:endParaRPr/>
          </a:p>
        </p:txBody>
      </p:sp>
      <p:sp>
        <p:nvSpPr>
          <p:cNvPr id="779" name="Shape 779"/>
          <p:cNvSpPr>
            <a:spLocks noGrp="1"/>
          </p:cNvSpPr>
          <p:nvPr>
            <p:ph type="body" sz="quarter" idx="1"/>
          </p:nvPr>
        </p:nvSpPr>
        <p:spPr>
          <a:prstGeom prst="rect">
            <a:avLst/>
          </a:prstGeom>
        </p:spPr>
        <p:txBody>
          <a:bodyPr/>
          <a:lstStyle/>
          <a:p>
            <a:r>
              <a:t>Nope</a:t>
            </a:r>
          </a:p>
          <a:p>
            <a:r>
              <a:t>vs</a:t>
            </a:r>
          </a:p>
          <a:p>
            <a:r>
              <a:t>Open to ideas/tools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 name="Shape 819"/>
          <p:cNvSpPr>
            <a:spLocks noGrp="1" noRot="1" noChangeAspect="1"/>
          </p:cNvSpPr>
          <p:nvPr>
            <p:ph type="sldImg"/>
          </p:nvPr>
        </p:nvSpPr>
        <p:spPr>
          <a:prstGeom prst="rect">
            <a:avLst/>
          </a:prstGeom>
        </p:spPr>
        <p:txBody>
          <a:bodyPr/>
          <a:lstStyle/>
          <a:p>
            <a:endParaRPr/>
          </a:p>
        </p:txBody>
      </p:sp>
      <p:sp>
        <p:nvSpPr>
          <p:cNvPr id="820" name="Shape 820"/>
          <p:cNvSpPr>
            <a:spLocks noGrp="1"/>
          </p:cNvSpPr>
          <p:nvPr>
            <p:ph type="body" sz="quarter" idx="1"/>
          </p:nvPr>
        </p:nvSpPr>
        <p:spPr>
          <a:prstGeom prst="rect">
            <a:avLst/>
          </a:prstGeom>
        </p:spPr>
        <p:txBody>
          <a:bodyPr/>
          <a:lstStyle/>
          <a:p>
            <a:r>
              <a:t>Words</a:t>
            </a:r>
          </a:p>
          <a:p>
            <a:r>
              <a:t>AND</a:t>
            </a:r>
          </a:p>
          <a:p>
            <a:r>
              <a:t>Actions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778000" y="2298700"/>
            <a:ext cx="20828000" cy="4648200"/>
          </a:xfrm>
          <a:prstGeom prst="rect">
            <a:avLst/>
          </a:prstGeom>
        </p:spPr>
        <p:txBody>
          <a:bodyPr anchor="b"/>
          <a:lstStyle/>
          <a:p>
            <a:r>
              <a:t>Title Text</a:t>
            </a:r>
          </a:p>
        </p:txBody>
      </p:sp>
      <p:sp>
        <p:nvSpPr>
          <p:cNvPr id="12" name="Body Level One…"/>
          <p:cNvSpPr txBox="1">
            <a:spLocks noGrp="1"/>
          </p:cNvSpPr>
          <p:nvPr>
            <p:ph type="body" sz="quarter" idx="1"/>
          </p:nvPr>
        </p:nvSpPr>
        <p:spPr>
          <a:xfrm>
            <a:off x="1778000" y="7073900"/>
            <a:ext cx="20828000" cy="1587500"/>
          </a:xfrm>
          <a:prstGeom prst="rect">
            <a:avLst/>
          </a:prstGeom>
        </p:spPr>
        <p:txBody>
          <a:bodyPr anchor="t"/>
          <a:lstStyle>
            <a:lvl1pPr marL="0" indent="0">
              <a:spcBef>
                <a:spcPts val="0"/>
              </a:spcBef>
              <a:buClrTx/>
              <a:buSzTx/>
              <a:buNone/>
              <a:defRPr sz="5400"/>
            </a:lvl1pPr>
            <a:lvl2pPr marL="0" indent="0">
              <a:spcBef>
                <a:spcPts val="0"/>
              </a:spcBef>
              <a:buClrTx/>
              <a:buSzTx/>
              <a:buNone/>
              <a:defRPr sz="5400"/>
            </a:lvl2pPr>
            <a:lvl3pPr marL="0" indent="0">
              <a:spcBef>
                <a:spcPts val="0"/>
              </a:spcBef>
              <a:buClrTx/>
              <a:buSzTx/>
              <a:buNone/>
              <a:defRPr sz="5400"/>
            </a:lvl3pPr>
            <a:lvl4pPr marL="0" indent="0">
              <a:spcBef>
                <a:spcPts val="0"/>
              </a:spcBef>
              <a:buClrTx/>
              <a:buSzTx/>
              <a:buNone/>
              <a:defRPr sz="5400"/>
            </a:lvl4pPr>
            <a:lvl5pPr marL="0" indent="0">
              <a:spcBef>
                <a:spcPts val="0"/>
              </a:spcBef>
              <a:buClrTx/>
              <a:buSzTx/>
              <a:buNone/>
              <a:defRPr sz="5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13"/>
          </p:nvPr>
        </p:nvSpPr>
        <p:spPr>
          <a:xfrm>
            <a:off x="2387600" y="8953500"/>
            <a:ext cx="19621500" cy="613768"/>
          </a:xfrm>
          <a:prstGeom prst="rect">
            <a:avLst/>
          </a:prstGeom>
        </p:spPr>
        <p:txBody>
          <a:bodyPr anchor="t">
            <a:spAutoFit/>
          </a:bodyPr>
          <a:lstStyle>
            <a:lvl1pPr marL="0" indent="0" algn="ctr">
              <a:spcBef>
                <a:spcPts val="0"/>
              </a:spcBef>
              <a:buClrTx/>
              <a:buSzTx/>
              <a:buNone/>
              <a:defRPr sz="3200"/>
            </a:lvl1pPr>
          </a:lstStyle>
          <a:p>
            <a:r>
              <a:t>–Johnny Appleseed</a:t>
            </a:r>
          </a:p>
        </p:txBody>
      </p:sp>
      <p:sp>
        <p:nvSpPr>
          <p:cNvPr id="94" name="“Type a quote here.”"/>
          <p:cNvSpPr txBox="1">
            <a:spLocks noGrp="1"/>
          </p:cNvSpPr>
          <p:nvPr>
            <p:ph type="body" sz="quarter" idx="14"/>
          </p:nvPr>
        </p:nvSpPr>
        <p:spPr>
          <a:xfrm>
            <a:off x="2387600" y="6057949"/>
            <a:ext cx="19621500" cy="863502"/>
          </a:xfrm>
          <a:prstGeom prst="rect">
            <a:avLst/>
          </a:prstGeom>
        </p:spPr>
        <p:txBody>
          <a:bodyPr>
            <a:spAutoFit/>
          </a:bodyPr>
          <a:lstStyle>
            <a:lvl1pPr marL="0" indent="0" algn="ctr">
              <a:spcBef>
                <a:spcPts val="0"/>
              </a:spcBef>
              <a:buClrTx/>
              <a:buSzTx/>
              <a:buNone/>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0" y="0"/>
            <a:ext cx="24384000" cy="137160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3125968" y="673100"/>
            <a:ext cx="18135601" cy="8737600"/>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635000" y="9512300"/>
            <a:ext cx="23114000" cy="2006600"/>
          </a:xfrm>
          <a:prstGeom prst="rect">
            <a:avLst/>
          </a:prstGeom>
        </p:spPr>
        <p:txBody>
          <a:bodyPr/>
          <a:lstStyle/>
          <a:p>
            <a:r>
              <a:t>Title Text</a:t>
            </a:r>
          </a:p>
        </p:txBody>
      </p:sp>
      <p:sp>
        <p:nvSpPr>
          <p:cNvPr id="22" name="Body Level One…"/>
          <p:cNvSpPr txBox="1">
            <a:spLocks noGrp="1"/>
          </p:cNvSpPr>
          <p:nvPr>
            <p:ph type="body" sz="quarter" idx="1"/>
          </p:nvPr>
        </p:nvSpPr>
        <p:spPr>
          <a:xfrm>
            <a:off x="635000" y="11442700"/>
            <a:ext cx="23114000" cy="1587500"/>
          </a:xfrm>
          <a:prstGeom prst="rect">
            <a:avLst/>
          </a:prstGeom>
        </p:spPr>
        <p:txBody>
          <a:bodyPr anchor="t"/>
          <a:lstStyle>
            <a:lvl1pPr marL="0" indent="0">
              <a:spcBef>
                <a:spcPts val="0"/>
              </a:spcBef>
              <a:buClrTx/>
              <a:buSzTx/>
              <a:buNone/>
              <a:defRPr sz="5400"/>
            </a:lvl1pPr>
            <a:lvl2pPr marL="0" indent="0">
              <a:spcBef>
                <a:spcPts val="0"/>
              </a:spcBef>
              <a:buClrTx/>
              <a:buSzTx/>
              <a:buNone/>
              <a:defRPr sz="5400"/>
            </a:lvl2pPr>
            <a:lvl3pPr marL="0" indent="0">
              <a:spcBef>
                <a:spcPts val="0"/>
              </a:spcBef>
              <a:buClrTx/>
              <a:buSzTx/>
              <a:buNone/>
              <a:defRPr sz="5400"/>
            </a:lvl3pPr>
            <a:lvl4pPr marL="0" indent="0">
              <a:spcBef>
                <a:spcPts val="0"/>
              </a:spcBef>
              <a:buClrTx/>
              <a:buSzTx/>
              <a:buNone/>
              <a:defRPr sz="5400"/>
            </a:lvl4pPr>
            <a:lvl5pPr marL="0" indent="0">
              <a:spcBef>
                <a:spcPts val="0"/>
              </a:spcBef>
              <a:buClrTx/>
              <a:buSzTx/>
              <a:buNone/>
              <a:defRPr sz="54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778000" y="4533900"/>
            <a:ext cx="20828000" cy="46482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13169900" y="952500"/>
            <a:ext cx="9525000" cy="11468100"/>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1651000" y="952500"/>
            <a:ext cx="10223500" cy="5549900"/>
          </a:xfrm>
          <a:prstGeom prst="rect">
            <a:avLst/>
          </a:prstGeom>
        </p:spPr>
        <p:txBody>
          <a:bodyPr anchor="b"/>
          <a:lstStyle>
            <a:lvl1pPr>
              <a:defRPr sz="8400"/>
            </a:lvl1pPr>
          </a:lstStyle>
          <a:p>
            <a:r>
              <a:t>Title Text</a:t>
            </a:r>
          </a:p>
        </p:txBody>
      </p:sp>
      <p:sp>
        <p:nvSpPr>
          <p:cNvPr id="40" name="Body Level One…"/>
          <p:cNvSpPr txBox="1">
            <a:spLocks noGrp="1"/>
          </p:cNvSpPr>
          <p:nvPr>
            <p:ph type="body" sz="quarter" idx="1"/>
          </p:nvPr>
        </p:nvSpPr>
        <p:spPr>
          <a:xfrm>
            <a:off x="1651000" y="6527800"/>
            <a:ext cx="10223500" cy="5727700"/>
          </a:xfrm>
          <a:prstGeom prst="rect">
            <a:avLst/>
          </a:prstGeom>
        </p:spPr>
        <p:txBody>
          <a:bodyPr anchor="t"/>
          <a:lstStyle>
            <a:lvl1pPr marL="0" indent="0">
              <a:spcBef>
                <a:spcPts val="0"/>
              </a:spcBef>
              <a:buClrTx/>
              <a:buSzTx/>
              <a:buNone/>
              <a:defRPr sz="5400"/>
            </a:lvl1pPr>
            <a:lvl2pPr marL="0" indent="0">
              <a:spcBef>
                <a:spcPts val="0"/>
              </a:spcBef>
              <a:buClrTx/>
              <a:buSzTx/>
              <a:buNone/>
              <a:defRPr sz="5400"/>
            </a:lvl2pPr>
            <a:lvl3pPr marL="0" indent="0">
              <a:spcBef>
                <a:spcPts val="0"/>
              </a:spcBef>
              <a:buClrTx/>
              <a:buSzTx/>
              <a:buNone/>
              <a:defRPr sz="5400"/>
            </a:lvl3pPr>
            <a:lvl4pPr marL="0" indent="0">
              <a:spcBef>
                <a:spcPts val="0"/>
              </a:spcBef>
              <a:buClrTx/>
              <a:buSzTx/>
              <a:buNone/>
              <a:defRPr sz="5400"/>
            </a:lvl4pPr>
            <a:lvl5pPr marL="0" indent="0">
              <a:spcBef>
                <a:spcPts val="0"/>
              </a:spcBef>
              <a:buClrTx/>
              <a:buSzTx/>
              <a:buNone/>
              <a:defRPr sz="54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lvl1pPr>
              <a:buClrTx/>
            </a:lvl1pPr>
            <a:lvl2pPr>
              <a:buClrTx/>
            </a:lvl2pPr>
            <a:lvl3pPr>
              <a:buClrTx/>
            </a:lvl3pPr>
            <a:lvl4pPr>
              <a:buClrTx/>
            </a:lvl4pPr>
            <a:lvl5pPr>
              <a:buClrTx/>
            </a:lvl5p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13169900" y="3149600"/>
            <a:ext cx="9525000" cy="9296400"/>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1689100" y="3149600"/>
            <a:ext cx="10223500" cy="9296400"/>
          </a:xfrm>
          <a:prstGeom prst="rect">
            <a:avLst/>
          </a:prstGeom>
        </p:spPr>
        <p:txBody>
          <a:bodyPr/>
          <a:lstStyle>
            <a:lvl1pPr marL="558800" indent="-558800">
              <a:spcBef>
                <a:spcPts val="4500"/>
              </a:spcBef>
              <a:buClrTx/>
              <a:defRPr sz="3800"/>
            </a:lvl1pPr>
            <a:lvl2pPr marL="1117600" indent="-558800">
              <a:spcBef>
                <a:spcPts val="4500"/>
              </a:spcBef>
              <a:buClrTx/>
              <a:defRPr sz="3800"/>
            </a:lvl2pPr>
            <a:lvl3pPr marL="1676400" indent="-558800">
              <a:spcBef>
                <a:spcPts val="4500"/>
              </a:spcBef>
              <a:buClrTx/>
              <a:defRPr sz="3800"/>
            </a:lvl3pPr>
            <a:lvl4pPr marL="2235200" indent="-558800">
              <a:spcBef>
                <a:spcPts val="4500"/>
              </a:spcBef>
              <a:buClrTx/>
              <a:defRPr sz="3800"/>
            </a:lvl4pPr>
            <a:lvl5pPr marL="2794000" indent="-558800">
              <a:spcBef>
                <a:spcPts val="4500"/>
              </a:spcBef>
              <a:buClrTx/>
              <a:defRPr sz="3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1689100" y="1778000"/>
            <a:ext cx="21005800" cy="10160000"/>
          </a:xfrm>
          <a:prstGeom prst="rect">
            <a:avLst/>
          </a:prstGeom>
        </p:spPr>
        <p:txBody>
          <a:bodyPr/>
          <a:lstStyle>
            <a:lvl1pPr>
              <a:buClrTx/>
            </a:lvl1pPr>
            <a:lvl2pPr>
              <a:buClrTx/>
            </a:lvl2pPr>
            <a:lvl3pPr>
              <a:buClrTx/>
            </a:lvl3pPr>
            <a:lvl4pPr>
              <a:buClrTx/>
            </a:lvl4pPr>
            <a:lvl5pPr>
              <a:buClrTx/>
            </a:lvl5p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15760700" y="6870700"/>
            <a:ext cx="7404100" cy="554990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15760700" y="952500"/>
            <a:ext cx="7404100" cy="5549900"/>
          </a:xfrm>
          <a:prstGeom prst="rect">
            <a:avLst/>
          </a:prstGeom>
        </p:spPr>
        <p:txBody>
          <a:bodyPr lIns="91439" tIns="45719" rIns="91439" bIns="45719" anchor="t">
            <a:noAutofit/>
          </a:bodyPr>
          <a:lstStyle/>
          <a:p>
            <a:endParaRPr/>
          </a:p>
        </p:txBody>
      </p:sp>
      <p:sp>
        <p:nvSpPr>
          <p:cNvPr id="85" name="Image"/>
          <p:cNvSpPr>
            <a:spLocks noGrp="1"/>
          </p:cNvSpPr>
          <p:nvPr>
            <p:ph type="pic" idx="15"/>
          </p:nvPr>
        </p:nvSpPr>
        <p:spPr>
          <a:xfrm>
            <a:off x="1206500" y="952500"/>
            <a:ext cx="14173200" cy="11468100"/>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689100" y="355600"/>
            <a:ext cx="21005800" cy="2286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1689100" y="3149600"/>
            <a:ext cx="21005800" cy="9296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sz="2400" b="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n-lt"/>
          <a:ea typeface="+mn-ea"/>
          <a:cs typeface="+mn-cs"/>
          <a:sym typeface="Geneva"/>
        </a:defRPr>
      </a:lvl1pPr>
      <a:lvl2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n-lt"/>
          <a:ea typeface="+mn-ea"/>
          <a:cs typeface="+mn-cs"/>
          <a:sym typeface="Geneva"/>
        </a:defRPr>
      </a:lvl2pPr>
      <a:lvl3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n-lt"/>
          <a:ea typeface="+mn-ea"/>
          <a:cs typeface="+mn-cs"/>
          <a:sym typeface="Geneva"/>
        </a:defRPr>
      </a:lvl3pPr>
      <a:lvl4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n-lt"/>
          <a:ea typeface="+mn-ea"/>
          <a:cs typeface="+mn-cs"/>
          <a:sym typeface="Geneva"/>
        </a:defRPr>
      </a:lvl4pPr>
      <a:lvl5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n-lt"/>
          <a:ea typeface="+mn-ea"/>
          <a:cs typeface="+mn-cs"/>
          <a:sym typeface="Geneva"/>
        </a:defRPr>
      </a:lvl5pPr>
      <a:lvl6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n-lt"/>
          <a:ea typeface="+mn-ea"/>
          <a:cs typeface="+mn-cs"/>
          <a:sym typeface="Geneva"/>
        </a:defRPr>
      </a:lvl6pPr>
      <a:lvl7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n-lt"/>
          <a:ea typeface="+mn-ea"/>
          <a:cs typeface="+mn-cs"/>
          <a:sym typeface="Geneva"/>
        </a:defRPr>
      </a:lvl7pPr>
      <a:lvl8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n-lt"/>
          <a:ea typeface="+mn-ea"/>
          <a:cs typeface="+mn-cs"/>
          <a:sym typeface="Geneva"/>
        </a:defRPr>
      </a:lvl8pPr>
      <a:lvl9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n-lt"/>
          <a:ea typeface="+mn-ea"/>
          <a:cs typeface="+mn-cs"/>
          <a:sym typeface="Geneva"/>
        </a:defRPr>
      </a:lvl9pPr>
    </p:titleStyle>
    <p:bodyStyle>
      <a:lvl1pPr marL="635000" marR="0" indent="-635000" algn="l" defTabSz="825500" rtl="0" latinLnBrk="0">
        <a:lnSpc>
          <a:spcPct val="100000"/>
        </a:lnSpc>
        <a:spcBef>
          <a:spcPts val="5900"/>
        </a:spcBef>
        <a:spcAft>
          <a:spcPts val="0"/>
        </a:spcAft>
        <a:buClr>
          <a:srgbClr val="FFFFFF"/>
        </a:buClr>
        <a:buSzPct val="125000"/>
        <a:buFontTx/>
        <a:buChar char="•"/>
        <a:tabLst/>
        <a:defRPr sz="4800" b="0" i="0" u="none" strike="noStrike" cap="none" spc="0" baseline="0">
          <a:ln>
            <a:noFill/>
          </a:ln>
          <a:solidFill>
            <a:srgbClr val="FFFFFF"/>
          </a:solidFill>
          <a:uFillTx/>
          <a:latin typeface="+mn-lt"/>
          <a:ea typeface="+mn-ea"/>
          <a:cs typeface="+mn-cs"/>
          <a:sym typeface="Geneva"/>
        </a:defRPr>
      </a:lvl1pPr>
      <a:lvl2pPr marL="1270000" marR="0" indent="-635000" algn="l" defTabSz="825500" rtl="0" latinLnBrk="0">
        <a:lnSpc>
          <a:spcPct val="100000"/>
        </a:lnSpc>
        <a:spcBef>
          <a:spcPts val="5900"/>
        </a:spcBef>
        <a:spcAft>
          <a:spcPts val="0"/>
        </a:spcAft>
        <a:buClr>
          <a:srgbClr val="FFFFFF"/>
        </a:buClr>
        <a:buSzPct val="125000"/>
        <a:buFontTx/>
        <a:buChar char="•"/>
        <a:tabLst/>
        <a:defRPr sz="4800" b="0" i="0" u="none" strike="noStrike" cap="none" spc="0" baseline="0">
          <a:ln>
            <a:noFill/>
          </a:ln>
          <a:solidFill>
            <a:srgbClr val="FFFFFF"/>
          </a:solidFill>
          <a:uFillTx/>
          <a:latin typeface="+mn-lt"/>
          <a:ea typeface="+mn-ea"/>
          <a:cs typeface="+mn-cs"/>
          <a:sym typeface="Geneva"/>
        </a:defRPr>
      </a:lvl2pPr>
      <a:lvl3pPr marL="1905000" marR="0" indent="-635000" algn="l" defTabSz="825500" rtl="0" latinLnBrk="0">
        <a:lnSpc>
          <a:spcPct val="100000"/>
        </a:lnSpc>
        <a:spcBef>
          <a:spcPts val="5900"/>
        </a:spcBef>
        <a:spcAft>
          <a:spcPts val="0"/>
        </a:spcAft>
        <a:buClr>
          <a:srgbClr val="FFFFFF"/>
        </a:buClr>
        <a:buSzPct val="125000"/>
        <a:buFontTx/>
        <a:buChar char="•"/>
        <a:tabLst/>
        <a:defRPr sz="4800" b="0" i="0" u="none" strike="noStrike" cap="none" spc="0" baseline="0">
          <a:ln>
            <a:noFill/>
          </a:ln>
          <a:solidFill>
            <a:srgbClr val="FFFFFF"/>
          </a:solidFill>
          <a:uFillTx/>
          <a:latin typeface="+mn-lt"/>
          <a:ea typeface="+mn-ea"/>
          <a:cs typeface="+mn-cs"/>
          <a:sym typeface="Geneva"/>
        </a:defRPr>
      </a:lvl3pPr>
      <a:lvl4pPr marL="2540000" marR="0" indent="-635000" algn="l" defTabSz="825500" rtl="0" latinLnBrk="0">
        <a:lnSpc>
          <a:spcPct val="100000"/>
        </a:lnSpc>
        <a:spcBef>
          <a:spcPts val="5900"/>
        </a:spcBef>
        <a:spcAft>
          <a:spcPts val="0"/>
        </a:spcAft>
        <a:buClr>
          <a:srgbClr val="FFFFFF"/>
        </a:buClr>
        <a:buSzPct val="125000"/>
        <a:buFontTx/>
        <a:buChar char="•"/>
        <a:tabLst/>
        <a:defRPr sz="4800" b="0" i="0" u="none" strike="noStrike" cap="none" spc="0" baseline="0">
          <a:ln>
            <a:noFill/>
          </a:ln>
          <a:solidFill>
            <a:srgbClr val="FFFFFF"/>
          </a:solidFill>
          <a:uFillTx/>
          <a:latin typeface="+mn-lt"/>
          <a:ea typeface="+mn-ea"/>
          <a:cs typeface="+mn-cs"/>
          <a:sym typeface="Geneva"/>
        </a:defRPr>
      </a:lvl4pPr>
      <a:lvl5pPr marL="3175000" marR="0" indent="-635000" algn="l" defTabSz="825500" rtl="0" latinLnBrk="0">
        <a:lnSpc>
          <a:spcPct val="100000"/>
        </a:lnSpc>
        <a:spcBef>
          <a:spcPts val="5900"/>
        </a:spcBef>
        <a:spcAft>
          <a:spcPts val="0"/>
        </a:spcAft>
        <a:buClr>
          <a:srgbClr val="FFFFFF"/>
        </a:buClr>
        <a:buSzPct val="125000"/>
        <a:buFontTx/>
        <a:buChar char="•"/>
        <a:tabLst/>
        <a:defRPr sz="4800" b="0" i="0" u="none" strike="noStrike" cap="none" spc="0" baseline="0">
          <a:ln>
            <a:noFill/>
          </a:ln>
          <a:solidFill>
            <a:srgbClr val="FFFFFF"/>
          </a:solidFill>
          <a:uFillTx/>
          <a:latin typeface="+mn-lt"/>
          <a:ea typeface="+mn-ea"/>
          <a:cs typeface="+mn-cs"/>
          <a:sym typeface="Geneva"/>
        </a:defRPr>
      </a:lvl5pPr>
      <a:lvl6pPr marL="3810000" marR="0" indent="-635000" algn="l" defTabSz="825500" rtl="0" latinLnBrk="0">
        <a:lnSpc>
          <a:spcPct val="100000"/>
        </a:lnSpc>
        <a:spcBef>
          <a:spcPts val="5900"/>
        </a:spcBef>
        <a:spcAft>
          <a:spcPts val="0"/>
        </a:spcAft>
        <a:buClr>
          <a:srgbClr val="FFFFFF"/>
        </a:buClr>
        <a:buSzPct val="125000"/>
        <a:buFontTx/>
        <a:buChar char="•"/>
        <a:tabLst/>
        <a:defRPr sz="4800" b="0" i="0" u="none" strike="noStrike" cap="none" spc="0" baseline="0">
          <a:ln>
            <a:noFill/>
          </a:ln>
          <a:solidFill>
            <a:srgbClr val="FFFFFF"/>
          </a:solidFill>
          <a:uFillTx/>
          <a:latin typeface="+mn-lt"/>
          <a:ea typeface="+mn-ea"/>
          <a:cs typeface="+mn-cs"/>
          <a:sym typeface="Geneva"/>
        </a:defRPr>
      </a:lvl6pPr>
      <a:lvl7pPr marL="4445000" marR="0" indent="-635000" algn="l" defTabSz="825500" rtl="0" latinLnBrk="0">
        <a:lnSpc>
          <a:spcPct val="100000"/>
        </a:lnSpc>
        <a:spcBef>
          <a:spcPts val="5900"/>
        </a:spcBef>
        <a:spcAft>
          <a:spcPts val="0"/>
        </a:spcAft>
        <a:buClr>
          <a:srgbClr val="FFFFFF"/>
        </a:buClr>
        <a:buSzPct val="125000"/>
        <a:buFontTx/>
        <a:buChar char="•"/>
        <a:tabLst/>
        <a:defRPr sz="4800" b="0" i="0" u="none" strike="noStrike" cap="none" spc="0" baseline="0">
          <a:ln>
            <a:noFill/>
          </a:ln>
          <a:solidFill>
            <a:srgbClr val="FFFFFF"/>
          </a:solidFill>
          <a:uFillTx/>
          <a:latin typeface="+mn-lt"/>
          <a:ea typeface="+mn-ea"/>
          <a:cs typeface="+mn-cs"/>
          <a:sym typeface="Geneva"/>
        </a:defRPr>
      </a:lvl7pPr>
      <a:lvl8pPr marL="5080000" marR="0" indent="-635000" algn="l" defTabSz="825500" rtl="0" latinLnBrk="0">
        <a:lnSpc>
          <a:spcPct val="100000"/>
        </a:lnSpc>
        <a:spcBef>
          <a:spcPts val="5900"/>
        </a:spcBef>
        <a:spcAft>
          <a:spcPts val="0"/>
        </a:spcAft>
        <a:buClr>
          <a:srgbClr val="FFFFFF"/>
        </a:buClr>
        <a:buSzPct val="125000"/>
        <a:buFontTx/>
        <a:buChar char="•"/>
        <a:tabLst/>
        <a:defRPr sz="4800" b="0" i="0" u="none" strike="noStrike" cap="none" spc="0" baseline="0">
          <a:ln>
            <a:noFill/>
          </a:ln>
          <a:solidFill>
            <a:srgbClr val="FFFFFF"/>
          </a:solidFill>
          <a:uFillTx/>
          <a:latin typeface="+mn-lt"/>
          <a:ea typeface="+mn-ea"/>
          <a:cs typeface="+mn-cs"/>
          <a:sym typeface="Geneva"/>
        </a:defRPr>
      </a:lvl8pPr>
      <a:lvl9pPr marL="5715000" marR="0" indent="-635000" algn="l" defTabSz="825500" rtl="0" latinLnBrk="0">
        <a:lnSpc>
          <a:spcPct val="100000"/>
        </a:lnSpc>
        <a:spcBef>
          <a:spcPts val="5900"/>
        </a:spcBef>
        <a:spcAft>
          <a:spcPts val="0"/>
        </a:spcAft>
        <a:buClr>
          <a:srgbClr val="FFFFFF"/>
        </a:buClr>
        <a:buSzPct val="125000"/>
        <a:buFontTx/>
        <a:buChar char="•"/>
        <a:tabLst/>
        <a:defRPr sz="4800" b="0" i="0" u="none" strike="noStrike" cap="none" spc="0" baseline="0">
          <a:ln>
            <a:noFill/>
          </a:ln>
          <a:solidFill>
            <a:srgbClr val="FFFFFF"/>
          </a:solidFill>
          <a:uFillTx/>
          <a:latin typeface="+mn-lt"/>
          <a:ea typeface="+mn-ea"/>
          <a:cs typeface="+mn-cs"/>
          <a:sym typeface="Geneva"/>
        </a:defRPr>
      </a:lvl9pPr>
    </p:bodyStyle>
    <p:otherStyle>
      <a:lvl1pPr marL="0" marR="0" indent="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1pPr>
      <a:lvl2pPr marL="0" marR="0" indent="2286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2pPr>
      <a:lvl3pPr marL="0" marR="0" indent="4572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3pPr>
      <a:lvl4pPr marL="0" marR="0" indent="6858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4pPr>
      <a:lvl5pPr marL="0" marR="0" indent="9144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5pPr>
      <a:lvl6pPr marL="0" marR="0" indent="11430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6pPr>
      <a:lvl7pPr marL="0" marR="0" indent="13716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7pPr>
      <a:lvl8pPr marL="0" marR="0" indent="16002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8pPr>
      <a:lvl9pPr marL="0" marR="0" indent="18288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creativecommons.org/licenses/by-sa/4.0/" TargetMode="External"/><Relationship Id="rId1" Type="http://schemas.openxmlformats.org/officeDocument/2006/relationships/slideLayout" Target="../slideLayouts/slideLayout3.xml"/><Relationship Id="rId4" Type="http://schemas.openxmlformats.org/officeDocument/2006/relationships/hyperlink" Target="mailto:me@erikld.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A Right and a Wrong Way to Lead a Testing Effort"/>
          <p:cNvSpPr txBox="1">
            <a:spLocks noGrp="1"/>
          </p:cNvSpPr>
          <p:nvPr>
            <p:ph type="ctrTitle"/>
          </p:nvPr>
        </p:nvSpPr>
        <p:spPr>
          <a:prstGeom prst="rect">
            <a:avLst/>
          </a:prstGeom>
        </p:spPr>
        <p:txBody>
          <a:bodyPr/>
          <a:lstStyle>
            <a:lvl1pPr>
              <a:defRPr>
                <a:solidFill>
                  <a:schemeClr val="accent4">
                    <a:hueOff val="-624705"/>
                    <a:lumOff val="1372"/>
                  </a:schemeClr>
                </a:solidFill>
              </a:defRPr>
            </a:lvl1pPr>
          </a:lstStyle>
          <a:p>
            <a:r>
              <a:t>A Right and a Wrong Way to Lead a Testing Effort</a:t>
            </a:r>
          </a:p>
        </p:txBody>
      </p:sp>
      <p:grpSp>
        <p:nvGrpSpPr>
          <p:cNvPr id="122" name="Group"/>
          <p:cNvGrpSpPr/>
          <p:nvPr/>
        </p:nvGrpSpPr>
        <p:grpSpPr>
          <a:xfrm>
            <a:off x="127000" y="13054775"/>
            <a:ext cx="1270000" cy="560449"/>
            <a:chOff x="0" y="0"/>
            <a:chExt cx="1270000" cy="560448"/>
          </a:xfrm>
        </p:grpSpPr>
        <p:sp>
          <p:nvSpPr>
            <p:cNvPr id="120" name="Rounded Rectangle"/>
            <p:cNvSpPr/>
            <p:nvPr/>
          </p:nvSpPr>
          <p:spPr>
            <a:xfrm>
              <a:off x="0" y="0"/>
              <a:ext cx="1270000" cy="560449"/>
            </a:xfrm>
            <a:prstGeom prst="roundRect">
              <a:avLst>
                <a:gd name="adj" fmla="val 33991"/>
              </a:avLst>
            </a:pr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pic>
          <p:nvPicPr>
            <p:cNvPr id="121" name="88x31.png" descr="88x31.png"/>
            <p:cNvPicPr>
              <a:picLocks noChangeAspect="1"/>
            </p:cNvPicPr>
            <p:nvPr/>
          </p:nvPicPr>
          <p:blipFill>
            <a:blip r:embed="rId2">
              <a:extLst/>
            </a:blip>
            <a:stretch>
              <a:fillRect/>
            </a:stretch>
          </p:blipFill>
          <p:spPr>
            <a:xfrm>
              <a:off x="76200" y="95250"/>
              <a:ext cx="1117600" cy="393700"/>
            </a:xfrm>
            <a:prstGeom prst="rect">
              <a:avLst/>
            </a:prstGeom>
            <a:ln w="12700" cap="flat">
              <a:noFill/>
              <a:miter lim="400000"/>
            </a:ln>
            <a:effectLst/>
          </p:spPr>
        </p:pic>
      </p:gr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 name="Leadership Styles"/>
          <p:cNvSpPr txBox="1">
            <a:spLocks noGrp="1"/>
          </p:cNvSpPr>
          <p:nvPr>
            <p:ph type="title"/>
          </p:nvPr>
        </p:nvSpPr>
        <p:spPr>
          <a:prstGeom prst="rect">
            <a:avLst/>
          </a:prstGeom>
        </p:spPr>
        <p:txBody>
          <a:bodyPr/>
          <a:lstStyle>
            <a:lvl1pPr>
              <a:defRPr>
                <a:solidFill>
                  <a:schemeClr val="accent4">
                    <a:hueOff val="-624705"/>
                    <a:lumOff val="1372"/>
                  </a:schemeClr>
                </a:solidFill>
              </a:defRPr>
            </a:lvl1pPr>
          </a:lstStyle>
          <a:p>
            <a:r>
              <a:t>Leadership Styles</a:t>
            </a:r>
          </a:p>
        </p:txBody>
      </p:sp>
      <p:grpSp>
        <p:nvGrpSpPr>
          <p:cNvPr id="649" name="Group"/>
          <p:cNvGrpSpPr/>
          <p:nvPr/>
        </p:nvGrpSpPr>
        <p:grpSpPr>
          <a:xfrm>
            <a:off x="-56621" y="8202354"/>
            <a:ext cx="3428727" cy="3966333"/>
            <a:chOff x="0" y="0"/>
            <a:chExt cx="3428726" cy="3966331"/>
          </a:xfrm>
        </p:grpSpPr>
        <p:sp>
          <p:nvSpPr>
            <p:cNvPr id="647" name="Shape"/>
            <p:cNvSpPr/>
            <p:nvPr/>
          </p:nvSpPr>
          <p:spPr>
            <a:xfrm>
              <a:off x="1950718" y="0"/>
              <a:ext cx="1068631" cy="1068906"/>
            </a:xfrm>
            <a:custGeom>
              <a:avLst/>
              <a:gdLst/>
              <a:ahLst/>
              <a:cxnLst>
                <a:cxn ang="0">
                  <a:pos x="wd2" y="hd2"/>
                </a:cxn>
                <a:cxn ang="5400000">
                  <a:pos x="wd2" y="hd2"/>
                </a:cxn>
                <a:cxn ang="10800000">
                  <a:pos x="wd2" y="hd2"/>
                </a:cxn>
                <a:cxn ang="16200000">
                  <a:pos x="wd2" y="hd2"/>
                </a:cxn>
              </a:cxnLst>
              <a:rect l="0" t="0" r="r" b="b"/>
              <a:pathLst>
                <a:path w="19679" h="20595" extrusionOk="0">
                  <a:moveTo>
                    <a:pt x="9839" y="0"/>
                  </a:moveTo>
                  <a:cubicBezTo>
                    <a:pt x="7321" y="0"/>
                    <a:pt x="4803" y="1010"/>
                    <a:pt x="2881" y="3020"/>
                  </a:cubicBezTo>
                  <a:cubicBezTo>
                    <a:pt x="-961" y="7041"/>
                    <a:pt x="-961" y="13560"/>
                    <a:pt x="2881" y="17580"/>
                  </a:cubicBezTo>
                  <a:cubicBezTo>
                    <a:pt x="6724" y="21600"/>
                    <a:pt x="12954" y="21600"/>
                    <a:pt x="16797" y="17580"/>
                  </a:cubicBezTo>
                  <a:cubicBezTo>
                    <a:pt x="20639" y="13560"/>
                    <a:pt x="20639" y="7041"/>
                    <a:pt x="16797" y="3020"/>
                  </a:cubicBezTo>
                  <a:cubicBezTo>
                    <a:pt x="14875" y="1010"/>
                    <a:pt x="12357" y="0"/>
                    <a:pt x="9839" y="0"/>
                  </a:cubicBez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648" name="Shape"/>
            <p:cNvSpPr/>
            <p:nvPr/>
          </p:nvSpPr>
          <p:spPr>
            <a:xfrm>
              <a:off x="0" y="1114468"/>
              <a:ext cx="3428727" cy="2851864"/>
            </a:xfrm>
            <a:custGeom>
              <a:avLst/>
              <a:gdLst/>
              <a:ahLst/>
              <a:cxnLst>
                <a:cxn ang="0">
                  <a:pos x="wd2" y="hd2"/>
                </a:cxn>
                <a:cxn ang="5400000">
                  <a:pos x="wd2" y="hd2"/>
                </a:cxn>
                <a:cxn ang="10800000">
                  <a:pos x="wd2" y="hd2"/>
                </a:cxn>
                <a:cxn ang="16200000">
                  <a:pos x="wd2" y="hd2"/>
                </a:cxn>
              </a:cxnLst>
              <a:rect l="0" t="0" r="r" b="b"/>
              <a:pathLst>
                <a:path w="21419" h="20860" extrusionOk="0">
                  <a:moveTo>
                    <a:pt x="20889" y="4784"/>
                  </a:moveTo>
                  <a:cubicBezTo>
                    <a:pt x="20271" y="4161"/>
                    <a:pt x="19342" y="4227"/>
                    <a:pt x="18793" y="4933"/>
                  </a:cubicBezTo>
                  <a:lnTo>
                    <a:pt x="17379" y="6729"/>
                  </a:lnTo>
                  <a:cubicBezTo>
                    <a:pt x="17417" y="5623"/>
                    <a:pt x="17200" y="4525"/>
                    <a:pt x="16750" y="3552"/>
                  </a:cubicBezTo>
                  <a:cubicBezTo>
                    <a:pt x="15982" y="1892"/>
                    <a:pt x="14617" y="725"/>
                    <a:pt x="13032" y="375"/>
                  </a:cubicBezTo>
                  <a:cubicBezTo>
                    <a:pt x="11783" y="-193"/>
                    <a:pt x="10851" y="-26"/>
                    <a:pt x="10231" y="285"/>
                  </a:cubicBezTo>
                  <a:cubicBezTo>
                    <a:pt x="9611" y="595"/>
                    <a:pt x="9304" y="1048"/>
                    <a:pt x="9304" y="1048"/>
                  </a:cubicBezTo>
                  <a:lnTo>
                    <a:pt x="4137" y="11171"/>
                  </a:lnTo>
                  <a:cubicBezTo>
                    <a:pt x="3890" y="11645"/>
                    <a:pt x="3822" y="12050"/>
                    <a:pt x="3842" y="12384"/>
                  </a:cubicBezTo>
                  <a:cubicBezTo>
                    <a:pt x="3862" y="12718"/>
                    <a:pt x="3970" y="12979"/>
                    <a:pt x="4082" y="13165"/>
                  </a:cubicBezTo>
                  <a:lnTo>
                    <a:pt x="345" y="13512"/>
                  </a:lnTo>
                  <a:lnTo>
                    <a:pt x="0" y="19563"/>
                  </a:lnTo>
                  <a:cubicBezTo>
                    <a:pt x="396" y="19930"/>
                    <a:pt x="830" y="20205"/>
                    <a:pt x="1294" y="20382"/>
                  </a:cubicBezTo>
                  <a:cubicBezTo>
                    <a:pt x="3978" y="21407"/>
                    <a:pt x="6559" y="18967"/>
                    <a:pt x="9435" y="19543"/>
                  </a:cubicBezTo>
                  <a:cubicBezTo>
                    <a:pt x="10583" y="19772"/>
                    <a:pt x="11448" y="20332"/>
                    <a:pt x="12343" y="20622"/>
                  </a:cubicBezTo>
                  <a:cubicBezTo>
                    <a:pt x="13464" y="20986"/>
                    <a:pt x="14618" y="20887"/>
                    <a:pt x="15757" y="20622"/>
                  </a:cubicBezTo>
                  <a:cubicBezTo>
                    <a:pt x="16391" y="20475"/>
                    <a:pt x="17033" y="20271"/>
                    <a:pt x="17513" y="19762"/>
                  </a:cubicBezTo>
                  <a:cubicBezTo>
                    <a:pt x="18940" y="18248"/>
                    <a:pt x="18390" y="15487"/>
                    <a:pt x="16537" y="14870"/>
                  </a:cubicBezTo>
                  <a:lnTo>
                    <a:pt x="12901" y="13156"/>
                  </a:lnTo>
                  <a:cubicBezTo>
                    <a:pt x="12784" y="13085"/>
                    <a:pt x="12570" y="12898"/>
                    <a:pt x="12385" y="12729"/>
                  </a:cubicBezTo>
                  <a:cubicBezTo>
                    <a:pt x="12200" y="12561"/>
                    <a:pt x="12046" y="12413"/>
                    <a:pt x="12046" y="12413"/>
                  </a:cubicBezTo>
                  <a:lnTo>
                    <a:pt x="14919" y="6726"/>
                  </a:lnTo>
                  <a:cubicBezTo>
                    <a:pt x="14129" y="6366"/>
                    <a:pt x="13565" y="7641"/>
                    <a:pt x="14271" y="8189"/>
                  </a:cubicBezTo>
                  <a:cubicBezTo>
                    <a:pt x="15154" y="8874"/>
                    <a:pt x="16004" y="7069"/>
                    <a:pt x="15038" y="6561"/>
                  </a:cubicBezTo>
                  <a:lnTo>
                    <a:pt x="13605" y="10643"/>
                  </a:lnTo>
                  <a:cubicBezTo>
                    <a:pt x="13457" y="11283"/>
                    <a:pt x="13557" y="11967"/>
                    <a:pt x="13878" y="12513"/>
                  </a:cubicBezTo>
                  <a:cubicBezTo>
                    <a:pt x="14571" y="13690"/>
                    <a:pt x="15973" y="13927"/>
                    <a:pt x="16922" y="13028"/>
                  </a:cubicBezTo>
                  <a:lnTo>
                    <a:pt x="20964" y="7414"/>
                  </a:lnTo>
                  <a:cubicBezTo>
                    <a:pt x="21600" y="6680"/>
                    <a:pt x="21565" y="5467"/>
                    <a:pt x="20889" y="4784"/>
                  </a:cubicBez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grpSp>
      <p:grpSp>
        <p:nvGrpSpPr>
          <p:cNvPr id="654" name="Group"/>
          <p:cNvGrpSpPr/>
          <p:nvPr/>
        </p:nvGrpSpPr>
        <p:grpSpPr>
          <a:xfrm>
            <a:off x="4104977" y="3355483"/>
            <a:ext cx="6154161" cy="9291035"/>
            <a:chOff x="0" y="0"/>
            <a:chExt cx="6154159" cy="9291033"/>
          </a:xfrm>
        </p:grpSpPr>
        <p:sp>
          <p:nvSpPr>
            <p:cNvPr id="650" name="Male"/>
            <p:cNvSpPr/>
            <p:nvPr/>
          </p:nvSpPr>
          <p:spPr>
            <a:xfrm>
              <a:off x="-1" y="389804"/>
              <a:ext cx="1946738" cy="5252920"/>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651" name="Female"/>
            <p:cNvSpPr/>
            <p:nvPr/>
          </p:nvSpPr>
          <p:spPr>
            <a:xfrm>
              <a:off x="2416388" y="0"/>
              <a:ext cx="2374910" cy="5252918"/>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652" name="Male"/>
            <p:cNvSpPr/>
            <p:nvPr/>
          </p:nvSpPr>
          <p:spPr>
            <a:xfrm>
              <a:off x="4207423" y="3665870"/>
              <a:ext cx="1946737" cy="5252919"/>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653" name="Female"/>
            <p:cNvSpPr/>
            <p:nvPr/>
          </p:nvSpPr>
          <p:spPr>
            <a:xfrm>
              <a:off x="1264875" y="4038115"/>
              <a:ext cx="2374910" cy="5252919"/>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grpSp>
      <p:grpSp>
        <p:nvGrpSpPr>
          <p:cNvPr id="662" name="Group"/>
          <p:cNvGrpSpPr/>
          <p:nvPr/>
        </p:nvGrpSpPr>
        <p:grpSpPr>
          <a:xfrm>
            <a:off x="13994863" y="3947159"/>
            <a:ext cx="9586636" cy="8310392"/>
            <a:chOff x="0" y="0"/>
            <a:chExt cx="9586634" cy="8310390"/>
          </a:xfrm>
        </p:grpSpPr>
        <p:grpSp>
          <p:nvGrpSpPr>
            <p:cNvPr id="657" name="Group"/>
            <p:cNvGrpSpPr/>
            <p:nvPr/>
          </p:nvGrpSpPr>
          <p:grpSpPr>
            <a:xfrm>
              <a:off x="6020686" y="0"/>
              <a:ext cx="3565949" cy="8107681"/>
              <a:chOff x="0" y="0"/>
              <a:chExt cx="3565947" cy="8107680"/>
            </a:xfrm>
          </p:grpSpPr>
          <p:sp>
            <p:nvSpPr>
              <p:cNvPr id="655" name="Shape"/>
              <p:cNvSpPr/>
              <p:nvPr/>
            </p:nvSpPr>
            <p:spPr>
              <a:xfrm flipH="1">
                <a:off x="1162108" y="0"/>
                <a:ext cx="1096433" cy="1096398"/>
              </a:xfrm>
              <a:custGeom>
                <a:avLst/>
                <a:gdLst/>
                <a:ahLst/>
                <a:cxnLst>
                  <a:cxn ang="0">
                    <a:pos x="wd2" y="hd2"/>
                  </a:cxn>
                  <a:cxn ang="5400000">
                    <a:pos x="wd2" y="hd2"/>
                  </a:cxn>
                  <a:cxn ang="10800000">
                    <a:pos x="wd2" y="hd2"/>
                  </a:cxn>
                  <a:cxn ang="16200000">
                    <a:pos x="wd2" y="hd2"/>
                  </a:cxn>
                </a:cxnLst>
                <a:rect l="0" t="0" r="r" b="b"/>
                <a:pathLst>
                  <a:path w="19679" h="20595" extrusionOk="0">
                    <a:moveTo>
                      <a:pt x="9840" y="0"/>
                    </a:moveTo>
                    <a:cubicBezTo>
                      <a:pt x="7322" y="0"/>
                      <a:pt x="4803" y="1012"/>
                      <a:pt x="2882" y="3022"/>
                    </a:cubicBezTo>
                    <a:cubicBezTo>
                      <a:pt x="-960" y="7043"/>
                      <a:pt x="-960" y="13558"/>
                      <a:pt x="2882" y="17579"/>
                    </a:cubicBezTo>
                    <a:cubicBezTo>
                      <a:pt x="6724" y="21600"/>
                      <a:pt x="12956" y="21600"/>
                      <a:pt x="16798" y="17579"/>
                    </a:cubicBezTo>
                    <a:cubicBezTo>
                      <a:pt x="20640" y="13558"/>
                      <a:pt x="20640" y="7043"/>
                      <a:pt x="16798" y="3022"/>
                    </a:cubicBezTo>
                    <a:cubicBezTo>
                      <a:pt x="14877" y="1012"/>
                      <a:pt x="12358" y="0"/>
                      <a:pt x="9840" y="0"/>
                    </a:cubicBez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656" name="Shape"/>
              <p:cNvSpPr/>
              <p:nvPr/>
            </p:nvSpPr>
            <p:spPr>
              <a:xfrm flipH="1">
                <a:off x="0" y="879048"/>
                <a:ext cx="3565948" cy="7228633"/>
              </a:xfrm>
              <a:custGeom>
                <a:avLst/>
                <a:gdLst/>
                <a:ahLst/>
                <a:cxnLst>
                  <a:cxn ang="0">
                    <a:pos x="wd2" y="hd2"/>
                  </a:cxn>
                  <a:cxn ang="5400000">
                    <a:pos x="wd2" y="hd2"/>
                  </a:cxn>
                  <a:cxn ang="10800000">
                    <a:pos x="wd2" y="hd2"/>
                  </a:cxn>
                  <a:cxn ang="16200000">
                    <a:pos x="wd2" y="hd2"/>
                  </a:cxn>
                </a:cxnLst>
                <a:rect l="0" t="0" r="r" b="b"/>
                <a:pathLst>
                  <a:path w="21600" h="21598" extrusionOk="0">
                    <a:moveTo>
                      <a:pt x="19123" y="0"/>
                    </a:moveTo>
                    <a:cubicBezTo>
                      <a:pt x="18589" y="2"/>
                      <a:pt x="18065" y="132"/>
                      <a:pt x="17752" y="370"/>
                    </a:cubicBezTo>
                    <a:lnTo>
                      <a:pt x="14840" y="2548"/>
                    </a:lnTo>
                    <a:lnTo>
                      <a:pt x="8848" y="928"/>
                    </a:lnTo>
                    <a:cubicBezTo>
                      <a:pt x="7606" y="690"/>
                      <a:pt x="6678" y="761"/>
                      <a:pt x="6061" y="891"/>
                    </a:cubicBezTo>
                    <a:cubicBezTo>
                      <a:pt x="5445" y="1021"/>
                      <a:pt x="5138" y="1211"/>
                      <a:pt x="5138" y="1211"/>
                    </a:cubicBezTo>
                    <a:lnTo>
                      <a:pt x="0" y="5453"/>
                    </a:lnTo>
                    <a:lnTo>
                      <a:pt x="711" y="21581"/>
                    </a:lnTo>
                    <a:lnTo>
                      <a:pt x="20664" y="21598"/>
                    </a:lnTo>
                    <a:lnTo>
                      <a:pt x="21600" y="6285"/>
                    </a:lnTo>
                    <a:lnTo>
                      <a:pt x="8004" y="8205"/>
                    </a:lnTo>
                    <a:lnTo>
                      <a:pt x="7866" y="5974"/>
                    </a:lnTo>
                    <a:lnTo>
                      <a:pt x="10724" y="3590"/>
                    </a:lnTo>
                    <a:lnTo>
                      <a:pt x="10843" y="3522"/>
                    </a:lnTo>
                    <a:lnTo>
                      <a:pt x="11020" y="3476"/>
                    </a:lnTo>
                    <a:lnTo>
                      <a:pt x="14433" y="4428"/>
                    </a:lnTo>
                    <a:cubicBezTo>
                      <a:pt x="14693" y="4501"/>
                      <a:pt x="14970" y="4533"/>
                      <a:pt x="15248" y="4533"/>
                    </a:cubicBezTo>
                    <a:cubicBezTo>
                      <a:pt x="15786" y="4533"/>
                      <a:pt x="16313" y="4404"/>
                      <a:pt x="16629" y="4166"/>
                    </a:cubicBezTo>
                    <a:lnTo>
                      <a:pt x="20515" y="1271"/>
                    </a:lnTo>
                    <a:cubicBezTo>
                      <a:pt x="21026" y="896"/>
                      <a:pt x="20813" y="388"/>
                      <a:pt x="20052" y="136"/>
                    </a:cubicBezTo>
                    <a:cubicBezTo>
                      <a:pt x="19767" y="42"/>
                      <a:pt x="19443" y="-2"/>
                      <a:pt x="19123" y="0"/>
                    </a:cubicBez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grpSp>
        <p:sp>
          <p:nvSpPr>
            <p:cNvPr id="658" name="Male"/>
            <p:cNvSpPr/>
            <p:nvPr/>
          </p:nvSpPr>
          <p:spPr>
            <a:xfrm>
              <a:off x="-1" y="1300753"/>
              <a:ext cx="1533039" cy="4136626"/>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659" name="Female"/>
            <p:cNvSpPr/>
            <p:nvPr/>
          </p:nvSpPr>
          <p:spPr>
            <a:xfrm>
              <a:off x="1902883" y="993785"/>
              <a:ext cx="1870221" cy="4136626"/>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660" name="Male"/>
            <p:cNvSpPr/>
            <p:nvPr/>
          </p:nvSpPr>
          <p:spPr>
            <a:xfrm>
              <a:off x="3313306" y="3880625"/>
              <a:ext cx="1533038" cy="4136626"/>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661" name="Female"/>
            <p:cNvSpPr/>
            <p:nvPr/>
          </p:nvSpPr>
          <p:spPr>
            <a:xfrm>
              <a:off x="996078" y="4173765"/>
              <a:ext cx="1870220" cy="4136626"/>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grpSp>
      <p:grpSp>
        <p:nvGrpSpPr>
          <p:cNvPr id="665" name="Group"/>
          <p:cNvGrpSpPr/>
          <p:nvPr/>
        </p:nvGrpSpPr>
        <p:grpSpPr>
          <a:xfrm>
            <a:off x="127000" y="13054775"/>
            <a:ext cx="1270000" cy="560449"/>
            <a:chOff x="0" y="0"/>
            <a:chExt cx="1270000" cy="560448"/>
          </a:xfrm>
        </p:grpSpPr>
        <p:sp>
          <p:nvSpPr>
            <p:cNvPr id="663" name="Rounded Rectangle"/>
            <p:cNvSpPr/>
            <p:nvPr/>
          </p:nvSpPr>
          <p:spPr>
            <a:xfrm>
              <a:off x="0" y="0"/>
              <a:ext cx="1270000" cy="560449"/>
            </a:xfrm>
            <a:prstGeom prst="roundRect">
              <a:avLst>
                <a:gd name="adj" fmla="val 33991"/>
              </a:avLst>
            </a:pr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pic>
          <p:nvPicPr>
            <p:cNvPr id="664" name="88x31.png" descr="88x31.png"/>
            <p:cNvPicPr>
              <a:picLocks noChangeAspect="1"/>
            </p:cNvPicPr>
            <p:nvPr/>
          </p:nvPicPr>
          <p:blipFill>
            <a:blip r:embed="rId3">
              <a:extLst/>
            </a:blip>
            <a:stretch>
              <a:fillRect/>
            </a:stretch>
          </p:blipFill>
          <p:spPr>
            <a:xfrm>
              <a:off x="76200" y="95250"/>
              <a:ext cx="1117600" cy="393700"/>
            </a:xfrm>
            <a:prstGeom prst="rect">
              <a:avLst/>
            </a:prstGeom>
            <a:ln w="12700" cap="flat">
              <a:noFill/>
              <a:miter lim="400000"/>
            </a:ln>
            <a:effectLst/>
          </p:spPr>
        </p:pic>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6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654"/>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3" nodeType="afterEffect">
                                  <p:stCondLst>
                                    <p:cond delay="0"/>
                                  </p:stCondLst>
                                  <p:iterate>
                                    <p:tmAbs val="0"/>
                                  </p:iterate>
                                  <p:childTnLst>
                                    <p:set>
                                      <p:cBhvr>
                                        <p:cTn id="13" fill="hold"/>
                                        <p:tgtEl>
                                          <p:spTgt spid="649"/>
                                        </p:tgtEl>
                                        <p:attrNameLst>
                                          <p:attrName>style.visibility</p:attrName>
                                        </p:attrNameLst>
                                      </p:cBhvr>
                                      <p:to>
                                        <p:strVal val="visible"/>
                                      </p:to>
                                    </p:set>
                                  </p:childTnLst>
                                </p:cTn>
                              </p:par>
                            </p:childTnLst>
                          </p:cTn>
                        </p:par>
                        <p:par>
                          <p:cTn id="14" fill="hold">
                            <p:stCondLst>
                              <p:cond delay="0"/>
                            </p:stCondLst>
                            <p:childTnLst>
                              <p:par>
                                <p:cTn id="15" presetID="9" presetClass="emph" fill="hold" grpId="4" nodeType="afterEffect">
                                  <p:stCondLst>
                                    <p:cond delay="2000"/>
                                  </p:stCondLst>
                                  <p:childTnLst>
                                    <p:set>
                                      <p:cBhvr>
                                        <p:cTn id="16" dur="indefinite" fill="hold"/>
                                        <p:tgtEl>
                                          <p:spTgt spid="662"/>
                                        </p:tgtEl>
                                        <p:attrNameLst>
                                          <p:attrName>style.opacity</p:attrName>
                                        </p:attrNameLst>
                                      </p:cBhvr>
                                      <p:to>
                                        <p:strVal val="0.25"/>
                                      </p:to>
                                    </p:set>
                                    <p:animEffect filter="image" prLst="opacity: 0.25; ">
                                      <p:cBhvr>
                                        <p:cTn id="17" dur="indefinite" fill="hold"/>
                                        <p:tgtEl>
                                          <p:spTgt spid="6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9" grpId="3" animBg="1" advAuto="0"/>
      <p:bldP spid="654" grpId="2" animBg="1" advAuto="0"/>
      <p:bldP spid="662" grpId="1" animBg="1" advAuto="0"/>
      <p:bldP spid="662" grpId="4"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 name="Team Direction"/>
          <p:cNvSpPr txBox="1">
            <a:spLocks noGrp="1"/>
          </p:cNvSpPr>
          <p:nvPr>
            <p:ph type="title"/>
          </p:nvPr>
        </p:nvSpPr>
        <p:spPr>
          <a:prstGeom prst="rect">
            <a:avLst/>
          </a:prstGeom>
        </p:spPr>
        <p:txBody>
          <a:bodyPr/>
          <a:lstStyle>
            <a:lvl1pPr>
              <a:defRPr>
                <a:solidFill>
                  <a:schemeClr val="accent4">
                    <a:hueOff val="-624705"/>
                    <a:lumOff val="1372"/>
                  </a:schemeClr>
                </a:solidFill>
              </a:defRPr>
            </a:lvl1pPr>
          </a:lstStyle>
          <a:p>
            <a:r>
              <a:t>Team Direction</a:t>
            </a:r>
          </a:p>
        </p:txBody>
      </p:sp>
      <p:sp>
        <p:nvSpPr>
          <p:cNvPr id="670" name="Triangle"/>
          <p:cNvSpPr/>
          <p:nvPr/>
        </p:nvSpPr>
        <p:spPr>
          <a:xfrm>
            <a:off x="12298154" y="1903784"/>
            <a:ext cx="14561477" cy="1178803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1">
              <a:lumOff val="13529"/>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671" name="Triangle"/>
          <p:cNvSpPr/>
          <p:nvPr/>
        </p:nvSpPr>
        <p:spPr>
          <a:xfrm>
            <a:off x="18766093" y="1899595"/>
            <a:ext cx="1641447" cy="127000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FFFFFF"/>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672" name="Circle"/>
          <p:cNvSpPr/>
          <p:nvPr/>
        </p:nvSpPr>
        <p:spPr>
          <a:xfrm>
            <a:off x="17299407" y="3655399"/>
            <a:ext cx="828782" cy="824633"/>
          </a:xfrm>
          <a:prstGeom prst="ellipse">
            <a:avLst/>
          </a:prstGeom>
          <a:solidFill>
            <a:schemeClr val="accent1">
              <a:lumOff val="13529"/>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673" name="Oval"/>
          <p:cNvSpPr/>
          <p:nvPr/>
        </p:nvSpPr>
        <p:spPr>
          <a:xfrm>
            <a:off x="15957415" y="6169922"/>
            <a:ext cx="303604" cy="285462"/>
          </a:xfrm>
          <a:prstGeom prst="ellipse">
            <a:avLst/>
          </a:prstGeom>
          <a:solidFill>
            <a:schemeClr val="accent1">
              <a:lumOff val="13529"/>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674" name="Oval"/>
          <p:cNvSpPr/>
          <p:nvPr/>
        </p:nvSpPr>
        <p:spPr>
          <a:xfrm>
            <a:off x="16603223" y="5926345"/>
            <a:ext cx="303605" cy="285461"/>
          </a:xfrm>
          <a:prstGeom prst="ellipse">
            <a:avLst/>
          </a:prstGeom>
          <a:solidFill>
            <a:schemeClr val="accent1">
              <a:lumOff val="13529"/>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675" name="Oval"/>
          <p:cNvSpPr/>
          <p:nvPr/>
        </p:nvSpPr>
        <p:spPr>
          <a:xfrm>
            <a:off x="16162004" y="5262779"/>
            <a:ext cx="303604" cy="285462"/>
          </a:xfrm>
          <a:prstGeom prst="ellipse">
            <a:avLst/>
          </a:prstGeom>
          <a:solidFill>
            <a:schemeClr val="accent1">
              <a:lumOff val="13529"/>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grpSp>
        <p:nvGrpSpPr>
          <p:cNvPr id="684" name="Group"/>
          <p:cNvGrpSpPr/>
          <p:nvPr/>
        </p:nvGrpSpPr>
        <p:grpSpPr>
          <a:xfrm>
            <a:off x="1042744" y="3424261"/>
            <a:ext cx="8825137" cy="9983574"/>
            <a:chOff x="0" y="0"/>
            <a:chExt cx="8825136" cy="9983572"/>
          </a:xfrm>
        </p:grpSpPr>
        <p:sp>
          <p:nvSpPr>
            <p:cNvPr id="676" name="Male"/>
            <p:cNvSpPr/>
            <p:nvPr/>
          </p:nvSpPr>
          <p:spPr>
            <a:xfrm>
              <a:off x="1279606" y="529243"/>
              <a:ext cx="1397354" cy="3770508"/>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677" name="Female"/>
            <p:cNvSpPr/>
            <p:nvPr/>
          </p:nvSpPr>
          <p:spPr>
            <a:xfrm>
              <a:off x="5194673" y="248302"/>
              <a:ext cx="1702161" cy="3764907"/>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678" name="Female"/>
            <p:cNvSpPr/>
            <p:nvPr/>
          </p:nvSpPr>
          <p:spPr>
            <a:xfrm>
              <a:off x="3274009" y="0"/>
              <a:ext cx="1702161" cy="3764906"/>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679" name="Female"/>
            <p:cNvSpPr/>
            <p:nvPr/>
          </p:nvSpPr>
          <p:spPr>
            <a:xfrm>
              <a:off x="7122976" y="2272996"/>
              <a:ext cx="1702161" cy="3764907"/>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680" name="Male"/>
            <p:cNvSpPr/>
            <p:nvPr/>
          </p:nvSpPr>
          <p:spPr>
            <a:xfrm>
              <a:off x="-1" y="3274575"/>
              <a:ext cx="1397355" cy="3770507"/>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681" name="Female"/>
            <p:cNvSpPr/>
            <p:nvPr/>
          </p:nvSpPr>
          <p:spPr>
            <a:xfrm>
              <a:off x="1127203" y="5557579"/>
              <a:ext cx="1702161" cy="3764907"/>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682" name="Male"/>
            <p:cNvSpPr/>
            <p:nvPr/>
          </p:nvSpPr>
          <p:spPr>
            <a:xfrm>
              <a:off x="3227396" y="6213066"/>
              <a:ext cx="1397355" cy="3770507"/>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683" name="Female"/>
            <p:cNvSpPr/>
            <p:nvPr/>
          </p:nvSpPr>
          <p:spPr>
            <a:xfrm>
              <a:off x="5351408" y="5557580"/>
              <a:ext cx="1702161" cy="3764907"/>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grpSp>
      <p:grpSp>
        <p:nvGrpSpPr>
          <p:cNvPr id="687" name="Group"/>
          <p:cNvGrpSpPr/>
          <p:nvPr/>
        </p:nvGrpSpPr>
        <p:grpSpPr>
          <a:xfrm>
            <a:off x="127000" y="13054775"/>
            <a:ext cx="1270000" cy="560449"/>
            <a:chOff x="0" y="0"/>
            <a:chExt cx="1270000" cy="560448"/>
          </a:xfrm>
        </p:grpSpPr>
        <p:sp>
          <p:nvSpPr>
            <p:cNvPr id="685" name="Rounded Rectangle"/>
            <p:cNvSpPr/>
            <p:nvPr/>
          </p:nvSpPr>
          <p:spPr>
            <a:xfrm>
              <a:off x="0" y="0"/>
              <a:ext cx="1270000" cy="560449"/>
            </a:xfrm>
            <a:prstGeom prst="roundRect">
              <a:avLst>
                <a:gd name="adj" fmla="val 33991"/>
              </a:avLst>
            </a:pr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pic>
          <p:nvPicPr>
            <p:cNvPr id="686" name="88x31.png" descr="88x31.png"/>
            <p:cNvPicPr>
              <a:picLocks noChangeAspect="1"/>
            </p:cNvPicPr>
            <p:nvPr/>
          </p:nvPicPr>
          <p:blipFill>
            <a:blip r:embed="rId2">
              <a:extLst/>
            </a:blip>
            <a:stretch>
              <a:fillRect/>
            </a:stretch>
          </p:blipFill>
          <p:spPr>
            <a:xfrm>
              <a:off x="76200" y="95250"/>
              <a:ext cx="1117600" cy="393700"/>
            </a:xfrm>
            <a:prstGeom prst="rect">
              <a:avLst/>
            </a:prstGeom>
            <a:ln w="12700" cap="flat">
              <a:noFill/>
              <a:miter lim="400000"/>
            </a:ln>
            <a:effectLst/>
          </p:spPr>
        </p:pic>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67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2" nodeType="afterEffect">
                                  <p:stCondLst>
                                    <p:cond delay="0"/>
                                  </p:stCondLst>
                                  <p:iterate>
                                    <p:tmAbs val="0"/>
                                  </p:iterate>
                                  <p:childTnLst>
                                    <p:set>
                                      <p:cBhvr>
                                        <p:cTn id="9" fill="hold"/>
                                        <p:tgtEl>
                                          <p:spTgt spid="671"/>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3" nodeType="clickEffect">
                                  <p:stCondLst>
                                    <p:cond delay="0"/>
                                  </p:stCondLst>
                                  <p:iterate>
                                    <p:tmAbs val="0"/>
                                  </p:iterate>
                                  <p:childTnLst>
                                    <p:set>
                                      <p:cBhvr>
                                        <p:cTn id="13" fill="hold"/>
                                        <p:tgtEl>
                                          <p:spTgt spid="672"/>
                                        </p:tgtEl>
                                        <p:attrNameLst>
                                          <p:attrName>style.visibility</p:attrName>
                                        </p:attrNameLst>
                                      </p:cBhvr>
                                      <p:to>
                                        <p:strVal val="visible"/>
                                      </p:to>
                                    </p:set>
                                  </p:childTnLst>
                                </p:cTn>
                              </p:par>
                            </p:childTnLst>
                          </p:cTn>
                        </p:par>
                        <p:par>
                          <p:cTn id="14" fill="hold">
                            <p:stCondLst>
                              <p:cond delay="0"/>
                            </p:stCondLst>
                            <p:childTnLst>
                              <p:par>
                                <p:cTn id="15" presetID="-1" presetClass="path" presetSubtype="0" accel="50000" decel="50000" fill="hold" nodeType="afterEffect">
                                  <p:stCondLst>
                                    <p:cond delay="0"/>
                                  </p:stCondLst>
                                  <p:childTnLst>
                                    <p:animMotion origin="layout" path="M 0.000000 0.000000 L -0.083321 0.238299" pathEditMode="relative">
                                      <p:cBhvr>
                                        <p:cTn id="16" dur="2000" fill="hold"/>
                                        <p:tgtEl>
                                          <p:spTgt spid="672"/>
                                        </p:tgtEl>
                                        <p:attrNameLst>
                                          <p:attrName>ppt_x</p:attrName>
                                          <p:attrName>ppt_y</p:attrName>
                                        </p:attrNameLst>
                                      </p:cBhvr>
                                    </p:animMotion>
                                  </p:childTnLst>
                                </p:cTn>
                              </p:par>
                            </p:childTnLst>
                          </p:cTn>
                        </p:par>
                        <p:par>
                          <p:cTn id="17" fill="hold">
                            <p:stCondLst>
                              <p:cond delay="2000"/>
                            </p:stCondLst>
                            <p:childTnLst>
                              <p:par>
                                <p:cTn id="18" presetID="1" presetClass="entr" presetSubtype="0" fill="hold" grpId="5" nodeType="afterEffect">
                                  <p:stCondLst>
                                    <p:cond delay="800"/>
                                  </p:stCondLst>
                                  <p:iterate>
                                    <p:tmAbs val="0"/>
                                  </p:iterate>
                                  <p:childTnLst>
                                    <p:set>
                                      <p:cBhvr>
                                        <p:cTn id="19" fill="hold"/>
                                        <p:tgtEl>
                                          <p:spTgt spid="675"/>
                                        </p:tgtEl>
                                        <p:attrNameLst>
                                          <p:attrName>style.visibility</p:attrName>
                                        </p:attrNameLst>
                                      </p:cBhvr>
                                      <p:to>
                                        <p:strVal val="visible"/>
                                      </p:to>
                                    </p:set>
                                  </p:childTnLst>
                                </p:cTn>
                              </p:par>
                            </p:childTnLst>
                          </p:cTn>
                        </p:par>
                        <p:par>
                          <p:cTn id="20" fill="hold">
                            <p:stCondLst>
                              <p:cond delay="2800"/>
                            </p:stCondLst>
                            <p:childTnLst>
                              <p:par>
                                <p:cTn id="21" presetID="1" presetClass="entr" presetSubtype="0" fill="hold" grpId="6" nodeType="afterEffect">
                                  <p:stCondLst>
                                    <p:cond delay="200"/>
                                  </p:stCondLst>
                                  <p:iterate>
                                    <p:tmAbs val="0"/>
                                  </p:iterate>
                                  <p:childTnLst>
                                    <p:set>
                                      <p:cBhvr>
                                        <p:cTn id="22" fill="hold"/>
                                        <p:tgtEl>
                                          <p:spTgt spid="674"/>
                                        </p:tgtEl>
                                        <p:attrNameLst>
                                          <p:attrName>style.visibility</p:attrName>
                                        </p:attrNameLst>
                                      </p:cBhvr>
                                      <p:to>
                                        <p:strVal val="visible"/>
                                      </p:to>
                                    </p:set>
                                  </p:childTnLst>
                                </p:cTn>
                              </p:par>
                            </p:childTnLst>
                          </p:cTn>
                        </p:par>
                        <p:par>
                          <p:cTn id="23" fill="hold">
                            <p:stCondLst>
                              <p:cond delay="3000"/>
                            </p:stCondLst>
                            <p:childTnLst>
                              <p:par>
                                <p:cTn id="24" presetID="1" presetClass="entr" presetSubtype="0" fill="hold" grpId="7" nodeType="afterEffect">
                                  <p:stCondLst>
                                    <p:cond delay="200"/>
                                  </p:stCondLst>
                                  <p:iterate>
                                    <p:tmAbs val="0"/>
                                  </p:iterate>
                                  <p:childTnLst>
                                    <p:set>
                                      <p:cBhvr>
                                        <p:cTn id="25" fill="hold"/>
                                        <p:tgtEl>
                                          <p:spTgt spid="673"/>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8" nodeType="clickEffect">
                                  <p:stCondLst>
                                    <p:cond delay="0"/>
                                  </p:stCondLst>
                                  <p:iterate>
                                    <p:tmAbs val="0"/>
                                  </p:iterate>
                                  <p:childTnLst>
                                    <p:set>
                                      <p:cBhvr>
                                        <p:cTn id="29" fill="hold"/>
                                        <p:tgtEl>
                                          <p:spTgt spid="684"/>
                                        </p:tgtEl>
                                        <p:attrNameLst>
                                          <p:attrName>style.visibility</p:attrName>
                                        </p:attrNameLst>
                                      </p:cBhvr>
                                      <p:to>
                                        <p:strVal val="visible"/>
                                      </p:to>
                                    </p:set>
                                  </p:childTnLst>
                                </p:cTn>
                              </p:par>
                            </p:childTnLst>
                          </p:cTn>
                        </p:par>
                        <p:par>
                          <p:cTn id="30" fill="hold">
                            <p:stCondLst>
                              <p:cond delay="0"/>
                            </p:stCondLst>
                            <p:childTnLst>
                              <p:par>
                                <p:cTn id="31" presetID="9" presetClass="emph" fill="hold" grpId="9" nodeType="afterEffect">
                                  <p:stCondLst>
                                    <p:cond delay="2000"/>
                                  </p:stCondLst>
                                  <p:childTnLst>
                                    <p:set>
                                      <p:cBhvr>
                                        <p:cTn id="32" dur="indefinite" fill="hold"/>
                                        <p:tgtEl>
                                          <p:spTgt spid="670"/>
                                        </p:tgtEl>
                                        <p:attrNameLst>
                                          <p:attrName>style.opacity</p:attrName>
                                        </p:attrNameLst>
                                      </p:cBhvr>
                                      <p:to>
                                        <p:strVal val="0.25"/>
                                      </p:to>
                                    </p:set>
                                    <p:animEffect filter="image" prLst="opacity: 0.25; ">
                                      <p:cBhvr>
                                        <p:cTn id="33" dur="indefinite" fill="hold"/>
                                        <p:tgtEl>
                                          <p:spTgt spid="670"/>
                                        </p:tgtEl>
                                      </p:cBhvr>
                                    </p:animEffect>
                                  </p:childTnLst>
                                </p:cTn>
                              </p:par>
                            </p:childTnLst>
                          </p:cTn>
                        </p:par>
                        <p:par>
                          <p:cTn id="34" fill="hold">
                            <p:stCondLst>
                              <p:cond delay="0"/>
                            </p:stCondLst>
                            <p:childTnLst>
                              <p:par>
                                <p:cTn id="35" presetID="9" presetClass="emph" fill="hold" grpId="10" nodeType="withEffect">
                                  <p:stCondLst>
                                    <p:cond delay="0"/>
                                  </p:stCondLst>
                                  <p:childTnLst>
                                    <p:set>
                                      <p:cBhvr>
                                        <p:cTn id="36" dur="indefinite" fill="hold"/>
                                        <p:tgtEl>
                                          <p:spTgt spid="671"/>
                                        </p:tgtEl>
                                        <p:attrNameLst>
                                          <p:attrName>style.opacity</p:attrName>
                                        </p:attrNameLst>
                                      </p:cBhvr>
                                      <p:to>
                                        <p:strVal val="0.25"/>
                                      </p:to>
                                    </p:set>
                                    <p:animEffect filter="image" prLst="opacity: 0.25; ">
                                      <p:cBhvr>
                                        <p:cTn id="37" dur="indefinite" fill="hold"/>
                                        <p:tgtEl>
                                          <p:spTgt spid="671"/>
                                        </p:tgtEl>
                                      </p:cBhvr>
                                    </p:animEffect>
                                  </p:childTnLst>
                                </p:cTn>
                              </p:par>
                            </p:childTnLst>
                          </p:cTn>
                        </p:par>
                        <p:par>
                          <p:cTn id="38" fill="hold">
                            <p:stCondLst>
                              <p:cond delay="0"/>
                            </p:stCondLst>
                            <p:childTnLst>
                              <p:par>
                                <p:cTn id="39" presetID="9" presetClass="emph" fill="hold" grpId="11" nodeType="withEffect">
                                  <p:stCondLst>
                                    <p:cond delay="0"/>
                                  </p:stCondLst>
                                  <p:childTnLst>
                                    <p:set>
                                      <p:cBhvr>
                                        <p:cTn id="40" dur="indefinite" fill="hold"/>
                                        <p:tgtEl>
                                          <p:spTgt spid="675"/>
                                        </p:tgtEl>
                                        <p:attrNameLst>
                                          <p:attrName>style.opacity</p:attrName>
                                        </p:attrNameLst>
                                      </p:cBhvr>
                                      <p:to>
                                        <p:strVal val="0.25"/>
                                      </p:to>
                                    </p:set>
                                    <p:animEffect filter="image" prLst="opacity: 0.25; ">
                                      <p:cBhvr>
                                        <p:cTn id="41" dur="indefinite" fill="hold"/>
                                        <p:tgtEl>
                                          <p:spTgt spid="675"/>
                                        </p:tgtEl>
                                      </p:cBhvr>
                                    </p:animEffect>
                                  </p:childTnLst>
                                </p:cTn>
                              </p:par>
                            </p:childTnLst>
                          </p:cTn>
                        </p:par>
                        <p:par>
                          <p:cTn id="42" fill="hold">
                            <p:stCondLst>
                              <p:cond delay="0"/>
                            </p:stCondLst>
                            <p:childTnLst>
                              <p:par>
                                <p:cTn id="43" presetID="9" presetClass="emph" fill="hold" grpId="12" nodeType="withEffect">
                                  <p:stCondLst>
                                    <p:cond delay="0"/>
                                  </p:stCondLst>
                                  <p:childTnLst>
                                    <p:set>
                                      <p:cBhvr>
                                        <p:cTn id="44" dur="indefinite" fill="hold"/>
                                        <p:tgtEl>
                                          <p:spTgt spid="674"/>
                                        </p:tgtEl>
                                        <p:attrNameLst>
                                          <p:attrName>style.opacity</p:attrName>
                                        </p:attrNameLst>
                                      </p:cBhvr>
                                      <p:to>
                                        <p:strVal val="0.25"/>
                                      </p:to>
                                    </p:set>
                                    <p:animEffect filter="image" prLst="opacity: 0.25; ">
                                      <p:cBhvr>
                                        <p:cTn id="45" dur="indefinite" fill="hold"/>
                                        <p:tgtEl>
                                          <p:spTgt spid="674"/>
                                        </p:tgtEl>
                                      </p:cBhvr>
                                    </p:animEffect>
                                  </p:childTnLst>
                                </p:cTn>
                              </p:par>
                            </p:childTnLst>
                          </p:cTn>
                        </p:par>
                        <p:par>
                          <p:cTn id="46" fill="hold">
                            <p:stCondLst>
                              <p:cond delay="0"/>
                            </p:stCondLst>
                            <p:childTnLst>
                              <p:par>
                                <p:cTn id="47" presetID="9" presetClass="emph" fill="hold" grpId="13" nodeType="withEffect">
                                  <p:stCondLst>
                                    <p:cond delay="0"/>
                                  </p:stCondLst>
                                  <p:childTnLst>
                                    <p:set>
                                      <p:cBhvr>
                                        <p:cTn id="48" dur="indefinite" fill="hold"/>
                                        <p:tgtEl>
                                          <p:spTgt spid="673"/>
                                        </p:tgtEl>
                                        <p:attrNameLst>
                                          <p:attrName>style.opacity</p:attrName>
                                        </p:attrNameLst>
                                      </p:cBhvr>
                                      <p:to>
                                        <p:strVal val="0.25"/>
                                      </p:to>
                                    </p:set>
                                    <p:animEffect filter="image" prLst="opacity: 0.25; ">
                                      <p:cBhvr>
                                        <p:cTn id="49" dur="indefinite" fill="hold"/>
                                        <p:tgtEl>
                                          <p:spTgt spid="673"/>
                                        </p:tgtEl>
                                      </p:cBhvr>
                                    </p:animEffect>
                                  </p:childTnLst>
                                </p:cTn>
                              </p:par>
                            </p:childTnLst>
                          </p:cTn>
                        </p:par>
                        <p:par>
                          <p:cTn id="50" fill="hold">
                            <p:stCondLst>
                              <p:cond delay="0"/>
                            </p:stCondLst>
                            <p:childTnLst>
                              <p:par>
                                <p:cTn id="51" presetID="9" presetClass="emph" fill="hold" grpId="14" nodeType="withEffect">
                                  <p:stCondLst>
                                    <p:cond delay="0"/>
                                  </p:stCondLst>
                                  <p:childTnLst>
                                    <p:set>
                                      <p:cBhvr>
                                        <p:cTn id="52" dur="indefinite" fill="hold"/>
                                        <p:tgtEl>
                                          <p:spTgt spid="672"/>
                                        </p:tgtEl>
                                        <p:attrNameLst>
                                          <p:attrName>style.opacity</p:attrName>
                                        </p:attrNameLst>
                                      </p:cBhvr>
                                      <p:to>
                                        <p:strVal val="0.25"/>
                                      </p:to>
                                    </p:set>
                                    <p:animEffect filter="image" prLst="opacity: 0.25; ">
                                      <p:cBhvr>
                                        <p:cTn id="53" dur="indefinite" fill="hold"/>
                                        <p:tgtEl>
                                          <p:spTgt spid="6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0" grpId="1" animBg="1" advAuto="0"/>
      <p:bldP spid="670" grpId="9" animBg="1" advAuto="0"/>
      <p:bldP spid="671" grpId="2" animBg="1" advAuto="0"/>
      <p:bldP spid="671" grpId="10" animBg="1" advAuto="0"/>
      <p:bldP spid="672" grpId="3" animBg="1" advAuto="0"/>
      <p:bldP spid="672" grpId="14" animBg="1" advAuto="0"/>
      <p:bldP spid="673" grpId="7" animBg="1" advAuto="0"/>
      <p:bldP spid="673" grpId="13" animBg="1" advAuto="0"/>
      <p:bldP spid="674" grpId="6" animBg="1" advAuto="0"/>
      <p:bldP spid="674" grpId="12" animBg="1" advAuto="0"/>
      <p:bldP spid="675" grpId="5" animBg="1" advAuto="0"/>
      <p:bldP spid="675" grpId="11" animBg="1" advAuto="0"/>
      <p:bldP spid="684" grpId="8"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 name="Trust in Employees"/>
          <p:cNvSpPr txBox="1">
            <a:spLocks noGrp="1"/>
          </p:cNvSpPr>
          <p:nvPr>
            <p:ph type="title"/>
          </p:nvPr>
        </p:nvSpPr>
        <p:spPr>
          <a:prstGeom prst="rect">
            <a:avLst/>
          </a:prstGeom>
        </p:spPr>
        <p:txBody>
          <a:bodyPr/>
          <a:lstStyle>
            <a:lvl1pPr>
              <a:defRPr>
                <a:solidFill>
                  <a:schemeClr val="accent4">
                    <a:hueOff val="-624705"/>
                    <a:lumOff val="1372"/>
                  </a:schemeClr>
                </a:solidFill>
              </a:defRPr>
            </a:lvl1pPr>
          </a:lstStyle>
          <a:p>
            <a:r>
              <a:t>Trust in Employees</a:t>
            </a:r>
          </a:p>
        </p:txBody>
      </p:sp>
      <p:sp>
        <p:nvSpPr>
          <p:cNvPr id="690" name="Male"/>
          <p:cNvSpPr/>
          <p:nvPr/>
        </p:nvSpPr>
        <p:spPr>
          <a:xfrm>
            <a:off x="18882031" y="7367196"/>
            <a:ext cx="2024607" cy="5463035"/>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lumOff val="13529"/>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691" name="Female"/>
          <p:cNvSpPr/>
          <p:nvPr/>
        </p:nvSpPr>
        <p:spPr>
          <a:xfrm>
            <a:off x="15224431" y="8052996"/>
            <a:ext cx="2469906" cy="5463035"/>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lumOff val="13529"/>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grpSp>
        <p:nvGrpSpPr>
          <p:cNvPr id="694" name="Group"/>
          <p:cNvGrpSpPr/>
          <p:nvPr/>
        </p:nvGrpSpPr>
        <p:grpSpPr>
          <a:xfrm>
            <a:off x="19699267" y="8424349"/>
            <a:ext cx="390136" cy="1723150"/>
            <a:chOff x="0" y="0"/>
            <a:chExt cx="390135" cy="1723148"/>
          </a:xfrm>
        </p:grpSpPr>
        <p:sp>
          <p:nvSpPr>
            <p:cNvPr id="692" name="Shape"/>
            <p:cNvSpPr/>
            <p:nvPr/>
          </p:nvSpPr>
          <p:spPr>
            <a:xfrm>
              <a:off x="0" y="224151"/>
              <a:ext cx="390136" cy="1498998"/>
            </a:xfrm>
            <a:custGeom>
              <a:avLst/>
              <a:gdLst/>
              <a:ahLst/>
              <a:cxnLst>
                <a:cxn ang="0">
                  <a:pos x="wd2" y="hd2"/>
                </a:cxn>
                <a:cxn ang="5400000">
                  <a:pos x="wd2" y="hd2"/>
                </a:cxn>
                <a:cxn ang="10800000">
                  <a:pos x="wd2" y="hd2"/>
                </a:cxn>
                <a:cxn ang="16200000">
                  <a:pos x="wd2" y="hd2"/>
                </a:cxn>
              </a:cxnLst>
              <a:rect l="0" t="0" r="r" b="b"/>
              <a:pathLst>
                <a:path w="21600" h="21531" extrusionOk="0">
                  <a:moveTo>
                    <a:pt x="5367" y="25"/>
                  </a:moveTo>
                  <a:lnTo>
                    <a:pt x="15504" y="0"/>
                  </a:lnTo>
                  <a:lnTo>
                    <a:pt x="21600" y="18671"/>
                  </a:lnTo>
                  <a:cubicBezTo>
                    <a:pt x="19663" y="19144"/>
                    <a:pt x="17982" y="19662"/>
                    <a:pt x="16541" y="20216"/>
                  </a:cubicBezTo>
                  <a:cubicBezTo>
                    <a:pt x="14877" y="20855"/>
                    <a:pt x="13001" y="21600"/>
                    <a:pt x="10005" y="21526"/>
                  </a:cubicBezTo>
                  <a:cubicBezTo>
                    <a:pt x="7815" y="21472"/>
                    <a:pt x="6432" y="21006"/>
                    <a:pt x="5228" y="20581"/>
                  </a:cubicBezTo>
                  <a:cubicBezTo>
                    <a:pt x="3475" y="19962"/>
                    <a:pt x="1744" y="19330"/>
                    <a:pt x="0" y="18671"/>
                  </a:cubicBezTo>
                  <a:lnTo>
                    <a:pt x="5367" y="25"/>
                  </a:lnTo>
                  <a:close/>
                </a:path>
              </a:pathLst>
            </a:custGeom>
            <a:solidFill>
              <a:srgbClr val="FFFFFF"/>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693" name="Shape"/>
            <p:cNvSpPr/>
            <p:nvPr/>
          </p:nvSpPr>
          <p:spPr>
            <a:xfrm>
              <a:off x="0" y="0"/>
              <a:ext cx="390136" cy="31263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518"/>
                  </a:lnTo>
                  <a:lnTo>
                    <a:pt x="17677" y="21600"/>
                  </a:lnTo>
                  <a:lnTo>
                    <a:pt x="4371" y="21431"/>
                  </a:lnTo>
                  <a:lnTo>
                    <a:pt x="0" y="0"/>
                  </a:lnTo>
                  <a:close/>
                </a:path>
              </a:pathLst>
            </a:custGeom>
            <a:solidFill>
              <a:srgbClr val="FFFFFF"/>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grpSp>
      <p:grpSp>
        <p:nvGrpSpPr>
          <p:cNvPr id="703" name="Group"/>
          <p:cNvGrpSpPr/>
          <p:nvPr/>
        </p:nvGrpSpPr>
        <p:grpSpPr>
          <a:xfrm>
            <a:off x="480530" y="3049196"/>
            <a:ext cx="12574666" cy="10466835"/>
            <a:chOff x="0" y="0"/>
            <a:chExt cx="12574664" cy="10466833"/>
          </a:xfrm>
        </p:grpSpPr>
        <p:sp>
          <p:nvSpPr>
            <p:cNvPr id="695" name="Male"/>
            <p:cNvSpPr/>
            <p:nvPr/>
          </p:nvSpPr>
          <p:spPr>
            <a:xfrm>
              <a:off x="-1" y="1498599"/>
              <a:ext cx="2024607" cy="5463035"/>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696" name="Female"/>
            <p:cNvSpPr/>
            <p:nvPr/>
          </p:nvSpPr>
          <p:spPr>
            <a:xfrm>
              <a:off x="10104759" y="0"/>
              <a:ext cx="2469906" cy="5463034"/>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grpSp>
          <p:nvGrpSpPr>
            <p:cNvPr id="699" name="Group"/>
            <p:cNvGrpSpPr/>
            <p:nvPr/>
          </p:nvGrpSpPr>
          <p:grpSpPr>
            <a:xfrm>
              <a:off x="11144645" y="1057152"/>
              <a:ext cx="390136" cy="1723150"/>
              <a:chOff x="0" y="0"/>
              <a:chExt cx="390135" cy="1723148"/>
            </a:xfrm>
          </p:grpSpPr>
          <p:sp>
            <p:nvSpPr>
              <p:cNvPr id="697" name="Shape"/>
              <p:cNvSpPr/>
              <p:nvPr/>
            </p:nvSpPr>
            <p:spPr>
              <a:xfrm>
                <a:off x="0" y="224151"/>
                <a:ext cx="390136" cy="1498998"/>
              </a:xfrm>
              <a:custGeom>
                <a:avLst/>
                <a:gdLst/>
                <a:ahLst/>
                <a:cxnLst>
                  <a:cxn ang="0">
                    <a:pos x="wd2" y="hd2"/>
                  </a:cxn>
                  <a:cxn ang="5400000">
                    <a:pos x="wd2" y="hd2"/>
                  </a:cxn>
                  <a:cxn ang="10800000">
                    <a:pos x="wd2" y="hd2"/>
                  </a:cxn>
                  <a:cxn ang="16200000">
                    <a:pos x="wd2" y="hd2"/>
                  </a:cxn>
                </a:cxnLst>
                <a:rect l="0" t="0" r="r" b="b"/>
                <a:pathLst>
                  <a:path w="21600" h="21531" extrusionOk="0">
                    <a:moveTo>
                      <a:pt x="5367" y="25"/>
                    </a:moveTo>
                    <a:lnTo>
                      <a:pt x="15504" y="0"/>
                    </a:lnTo>
                    <a:lnTo>
                      <a:pt x="21600" y="18671"/>
                    </a:lnTo>
                    <a:cubicBezTo>
                      <a:pt x="19663" y="19144"/>
                      <a:pt x="17982" y="19662"/>
                      <a:pt x="16541" y="20216"/>
                    </a:cubicBezTo>
                    <a:cubicBezTo>
                      <a:pt x="14877" y="20855"/>
                      <a:pt x="13001" y="21600"/>
                      <a:pt x="10005" y="21526"/>
                    </a:cubicBezTo>
                    <a:cubicBezTo>
                      <a:pt x="7815" y="21472"/>
                      <a:pt x="6432" y="21006"/>
                      <a:pt x="5228" y="20581"/>
                    </a:cubicBezTo>
                    <a:cubicBezTo>
                      <a:pt x="3475" y="19962"/>
                      <a:pt x="1744" y="19330"/>
                      <a:pt x="0" y="18671"/>
                    </a:cubicBezTo>
                    <a:lnTo>
                      <a:pt x="5367" y="25"/>
                    </a:lnTo>
                    <a:close/>
                  </a:path>
                </a:pathLst>
              </a:custGeom>
              <a:solidFill>
                <a:srgbClr val="FFFFFF"/>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698" name="Shape"/>
              <p:cNvSpPr/>
              <p:nvPr/>
            </p:nvSpPr>
            <p:spPr>
              <a:xfrm>
                <a:off x="0" y="0"/>
                <a:ext cx="390136" cy="31263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518"/>
                    </a:lnTo>
                    <a:lnTo>
                      <a:pt x="17677" y="21600"/>
                    </a:lnTo>
                    <a:lnTo>
                      <a:pt x="4371" y="21431"/>
                    </a:lnTo>
                    <a:lnTo>
                      <a:pt x="0" y="0"/>
                    </a:lnTo>
                    <a:close/>
                  </a:path>
                </a:pathLst>
              </a:custGeom>
              <a:solidFill>
                <a:srgbClr val="FFFFFF"/>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grpSp>
        <p:sp>
          <p:nvSpPr>
            <p:cNvPr id="700" name="Male"/>
            <p:cNvSpPr/>
            <p:nvPr/>
          </p:nvSpPr>
          <p:spPr>
            <a:xfrm>
              <a:off x="2253319" y="253999"/>
              <a:ext cx="2024606" cy="5463035"/>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701" name="Female"/>
            <p:cNvSpPr/>
            <p:nvPr/>
          </p:nvSpPr>
          <p:spPr>
            <a:xfrm>
              <a:off x="4266401" y="2489210"/>
              <a:ext cx="2469905" cy="5463035"/>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702" name="Female"/>
            <p:cNvSpPr/>
            <p:nvPr/>
          </p:nvSpPr>
          <p:spPr>
            <a:xfrm>
              <a:off x="1586701" y="5003800"/>
              <a:ext cx="2469905" cy="5463034"/>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grpSp>
      <p:sp>
        <p:nvSpPr>
          <p:cNvPr id="704" name="Female"/>
          <p:cNvSpPr/>
          <p:nvPr/>
        </p:nvSpPr>
        <p:spPr>
          <a:xfrm>
            <a:off x="20456831" y="3709596"/>
            <a:ext cx="2469906" cy="5463035"/>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lumOff val="13529"/>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705" name="Male"/>
          <p:cNvSpPr/>
          <p:nvPr/>
        </p:nvSpPr>
        <p:spPr>
          <a:xfrm>
            <a:off x="16920097" y="4547796"/>
            <a:ext cx="2024607" cy="5463035"/>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lumOff val="13529"/>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706" name="Male"/>
          <p:cNvSpPr/>
          <p:nvPr/>
        </p:nvSpPr>
        <p:spPr>
          <a:xfrm>
            <a:off x="22030117" y="8052996"/>
            <a:ext cx="2024607" cy="5463035"/>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lumOff val="13529"/>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grpSp>
        <p:nvGrpSpPr>
          <p:cNvPr id="709" name="Group"/>
          <p:cNvGrpSpPr/>
          <p:nvPr/>
        </p:nvGrpSpPr>
        <p:grpSpPr>
          <a:xfrm>
            <a:off x="127000" y="13054775"/>
            <a:ext cx="1270000" cy="560449"/>
            <a:chOff x="0" y="0"/>
            <a:chExt cx="1270000" cy="560448"/>
          </a:xfrm>
        </p:grpSpPr>
        <p:sp>
          <p:nvSpPr>
            <p:cNvPr id="707" name="Rounded Rectangle"/>
            <p:cNvSpPr/>
            <p:nvPr/>
          </p:nvSpPr>
          <p:spPr>
            <a:xfrm>
              <a:off x="0" y="0"/>
              <a:ext cx="1270000" cy="560449"/>
            </a:xfrm>
            <a:prstGeom prst="roundRect">
              <a:avLst>
                <a:gd name="adj" fmla="val 33991"/>
              </a:avLst>
            </a:pr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pic>
          <p:nvPicPr>
            <p:cNvPr id="708" name="88x31.png" descr="88x31.png"/>
            <p:cNvPicPr>
              <a:picLocks noChangeAspect="1"/>
            </p:cNvPicPr>
            <p:nvPr/>
          </p:nvPicPr>
          <p:blipFill>
            <a:blip r:embed="rId3">
              <a:extLst/>
            </a:blip>
            <a:stretch>
              <a:fillRect/>
            </a:stretch>
          </p:blipFill>
          <p:spPr>
            <a:xfrm>
              <a:off x="76200" y="95250"/>
              <a:ext cx="1117600" cy="393700"/>
            </a:xfrm>
            <a:prstGeom prst="rect">
              <a:avLst/>
            </a:prstGeom>
            <a:ln w="12700" cap="flat">
              <a:noFill/>
              <a:miter lim="400000"/>
            </a:ln>
            <a:effectLst/>
          </p:spPr>
        </p:pic>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70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2" nodeType="afterEffect">
                                  <p:stCondLst>
                                    <p:cond delay="0"/>
                                  </p:stCondLst>
                                  <p:iterate>
                                    <p:tmAbs val="0"/>
                                  </p:iterate>
                                  <p:childTnLst>
                                    <p:set>
                                      <p:cBhvr>
                                        <p:cTn id="9" fill="hold"/>
                                        <p:tgtEl>
                                          <p:spTgt spid="705"/>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3" nodeType="afterEffect">
                                  <p:stCondLst>
                                    <p:cond delay="0"/>
                                  </p:stCondLst>
                                  <p:iterate>
                                    <p:tmAbs val="0"/>
                                  </p:iterate>
                                  <p:childTnLst>
                                    <p:set>
                                      <p:cBhvr>
                                        <p:cTn id="12" fill="hold"/>
                                        <p:tgtEl>
                                          <p:spTgt spid="691"/>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4" nodeType="afterEffect">
                                  <p:stCondLst>
                                    <p:cond delay="0"/>
                                  </p:stCondLst>
                                  <p:iterate>
                                    <p:tmAbs val="0"/>
                                  </p:iterate>
                                  <p:childTnLst>
                                    <p:set>
                                      <p:cBhvr>
                                        <p:cTn id="15" fill="hold"/>
                                        <p:tgtEl>
                                          <p:spTgt spid="706"/>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5" nodeType="afterEffect">
                                  <p:stCondLst>
                                    <p:cond delay="1000"/>
                                  </p:stCondLst>
                                  <p:iterate>
                                    <p:tmAbs val="0"/>
                                  </p:iterate>
                                  <p:childTnLst>
                                    <p:set>
                                      <p:cBhvr>
                                        <p:cTn id="18" fill="hold"/>
                                        <p:tgtEl>
                                          <p:spTgt spid="690"/>
                                        </p:tgtEl>
                                        <p:attrNameLst>
                                          <p:attrName>style.visibility</p:attrName>
                                        </p:attrNameLst>
                                      </p:cBhvr>
                                      <p:to>
                                        <p:strVal val="visible"/>
                                      </p:to>
                                    </p:set>
                                  </p:childTnLst>
                                </p:cTn>
                              </p:par>
                            </p:childTnLst>
                          </p:cTn>
                        </p:par>
                        <p:par>
                          <p:cTn id="19" fill="hold">
                            <p:stCondLst>
                              <p:cond delay="1000"/>
                            </p:stCondLst>
                            <p:childTnLst>
                              <p:par>
                                <p:cTn id="20" presetID="1" presetClass="entr" presetSubtype="0" fill="hold" grpId="6" nodeType="afterEffect">
                                  <p:stCondLst>
                                    <p:cond delay="0"/>
                                  </p:stCondLst>
                                  <p:iterate>
                                    <p:tmAbs val="0"/>
                                  </p:iterate>
                                  <p:childTnLst>
                                    <p:set>
                                      <p:cBhvr>
                                        <p:cTn id="21" fill="hold"/>
                                        <p:tgtEl>
                                          <p:spTgt spid="69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7" nodeType="clickEffect">
                                  <p:stCondLst>
                                    <p:cond delay="0"/>
                                  </p:stCondLst>
                                  <p:iterate>
                                    <p:tmAbs val="0"/>
                                  </p:iterate>
                                  <p:childTnLst>
                                    <p:set>
                                      <p:cBhvr>
                                        <p:cTn id="25" fill="hold"/>
                                        <p:tgtEl>
                                          <p:spTgt spid="703"/>
                                        </p:tgtEl>
                                        <p:attrNameLst>
                                          <p:attrName>style.visibility</p:attrName>
                                        </p:attrNameLst>
                                      </p:cBhvr>
                                      <p:to>
                                        <p:strVal val="visible"/>
                                      </p:to>
                                    </p:set>
                                  </p:childTnLst>
                                </p:cTn>
                              </p:par>
                            </p:childTnLst>
                          </p:cTn>
                        </p:par>
                        <p:par>
                          <p:cTn id="26" fill="hold">
                            <p:stCondLst>
                              <p:cond delay="0"/>
                            </p:stCondLst>
                            <p:childTnLst>
                              <p:par>
                                <p:cTn id="27" presetID="9" presetClass="emph" fill="hold" grpId="8" nodeType="afterEffect">
                                  <p:stCondLst>
                                    <p:cond delay="1000"/>
                                  </p:stCondLst>
                                  <p:childTnLst>
                                    <p:set>
                                      <p:cBhvr>
                                        <p:cTn id="28" dur="indefinite" fill="hold"/>
                                        <p:tgtEl>
                                          <p:spTgt spid="704"/>
                                        </p:tgtEl>
                                        <p:attrNameLst>
                                          <p:attrName>style.opacity</p:attrName>
                                        </p:attrNameLst>
                                      </p:cBhvr>
                                      <p:to>
                                        <p:strVal val="0.25"/>
                                      </p:to>
                                    </p:set>
                                    <p:animEffect filter="image" prLst="opacity: 0.25; ">
                                      <p:cBhvr>
                                        <p:cTn id="29" dur="indefinite" fill="hold"/>
                                        <p:tgtEl>
                                          <p:spTgt spid="704"/>
                                        </p:tgtEl>
                                      </p:cBhvr>
                                    </p:animEffect>
                                  </p:childTnLst>
                                </p:cTn>
                              </p:par>
                            </p:childTnLst>
                          </p:cTn>
                        </p:par>
                        <p:par>
                          <p:cTn id="30" fill="hold">
                            <p:stCondLst>
                              <p:cond delay="0"/>
                            </p:stCondLst>
                            <p:childTnLst>
                              <p:par>
                                <p:cTn id="31" presetID="9" presetClass="emph" fill="hold" grpId="9" nodeType="withEffect">
                                  <p:stCondLst>
                                    <p:cond delay="0"/>
                                  </p:stCondLst>
                                  <p:childTnLst>
                                    <p:set>
                                      <p:cBhvr>
                                        <p:cTn id="32" dur="indefinite" fill="hold"/>
                                        <p:tgtEl>
                                          <p:spTgt spid="705"/>
                                        </p:tgtEl>
                                        <p:attrNameLst>
                                          <p:attrName>style.opacity</p:attrName>
                                        </p:attrNameLst>
                                      </p:cBhvr>
                                      <p:to>
                                        <p:strVal val="0.25"/>
                                      </p:to>
                                    </p:set>
                                    <p:animEffect filter="image" prLst="opacity: 0.25; ">
                                      <p:cBhvr>
                                        <p:cTn id="33" dur="indefinite" fill="hold"/>
                                        <p:tgtEl>
                                          <p:spTgt spid="705"/>
                                        </p:tgtEl>
                                      </p:cBhvr>
                                    </p:animEffect>
                                  </p:childTnLst>
                                </p:cTn>
                              </p:par>
                            </p:childTnLst>
                          </p:cTn>
                        </p:par>
                        <p:par>
                          <p:cTn id="34" fill="hold">
                            <p:stCondLst>
                              <p:cond delay="0"/>
                            </p:stCondLst>
                            <p:childTnLst>
                              <p:par>
                                <p:cTn id="35" presetID="9" presetClass="emph" fill="hold" grpId="10" nodeType="withEffect">
                                  <p:stCondLst>
                                    <p:cond delay="0"/>
                                  </p:stCondLst>
                                  <p:childTnLst>
                                    <p:set>
                                      <p:cBhvr>
                                        <p:cTn id="36" dur="indefinite" fill="hold"/>
                                        <p:tgtEl>
                                          <p:spTgt spid="690"/>
                                        </p:tgtEl>
                                        <p:attrNameLst>
                                          <p:attrName>style.opacity</p:attrName>
                                        </p:attrNameLst>
                                      </p:cBhvr>
                                      <p:to>
                                        <p:strVal val="0.25"/>
                                      </p:to>
                                    </p:set>
                                    <p:animEffect filter="image" prLst="opacity: 0.25; ">
                                      <p:cBhvr>
                                        <p:cTn id="37" dur="indefinite" fill="hold"/>
                                        <p:tgtEl>
                                          <p:spTgt spid="690"/>
                                        </p:tgtEl>
                                      </p:cBhvr>
                                    </p:animEffect>
                                  </p:childTnLst>
                                </p:cTn>
                              </p:par>
                            </p:childTnLst>
                          </p:cTn>
                        </p:par>
                        <p:par>
                          <p:cTn id="38" fill="hold">
                            <p:stCondLst>
                              <p:cond delay="0"/>
                            </p:stCondLst>
                            <p:childTnLst>
                              <p:par>
                                <p:cTn id="39" presetID="9" presetClass="emph" fill="hold" grpId="11" nodeType="withEffect">
                                  <p:stCondLst>
                                    <p:cond delay="0"/>
                                  </p:stCondLst>
                                  <p:childTnLst>
                                    <p:set>
                                      <p:cBhvr>
                                        <p:cTn id="40" dur="indefinite" fill="hold"/>
                                        <p:tgtEl>
                                          <p:spTgt spid="691"/>
                                        </p:tgtEl>
                                        <p:attrNameLst>
                                          <p:attrName>style.opacity</p:attrName>
                                        </p:attrNameLst>
                                      </p:cBhvr>
                                      <p:to>
                                        <p:strVal val="0.25"/>
                                      </p:to>
                                    </p:set>
                                    <p:animEffect filter="image" prLst="opacity: 0.25; ">
                                      <p:cBhvr>
                                        <p:cTn id="41" dur="indefinite" fill="hold"/>
                                        <p:tgtEl>
                                          <p:spTgt spid="691"/>
                                        </p:tgtEl>
                                      </p:cBhvr>
                                    </p:animEffect>
                                  </p:childTnLst>
                                </p:cTn>
                              </p:par>
                            </p:childTnLst>
                          </p:cTn>
                        </p:par>
                        <p:par>
                          <p:cTn id="42" fill="hold">
                            <p:stCondLst>
                              <p:cond delay="0"/>
                            </p:stCondLst>
                            <p:childTnLst>
                              <p:par>
                                <p:cTn id="43" presetID="9" presetClass="emph" fill="hold" grpId="12" nodeType="withEffect">
                                  <p:stCondLst>
                                    <p:cond delay="0"/>
                                  </p:stCondLst>
                                  <p:childTnLst>
                                    <p:set>
                                      <p:cBhvr>
                                        <p:cTn id="44" dur="indefinite" fill="hold"/>
                                        <p:tgtEl>
                                          <p:spTgt spid="706"/>
                                        </p:tgtEl>
                                        <p:attrNameLst>
                                          <p:attrName>style.opacity</p:attrName>
                                        </p:attrNameLst>
                                      </p:cBhvr>
                                      <p:to>
                                        <p:strVal val="0.25"/>
                                      </p:to>
                                    </p:set>
                                    <p:animEffect filter="image" prLst="opacity: 0.25; ">
                                      <p:cBhvr>
                                        <p:cTn id="45" dur="indefinite" fill="hold"/>
                                        <p:tgtEl>
                                          <p:spTgt spid="706"/>
                                        </p:tgtEl>
                                      </p:cBhvr>
                                    </p:animEffect>
                                  </p:childTnLst>
                                </p:cTn>
                              </p:par>
                            </p:childTnLst>
                          </p:cTn>
                        </p:par>
                        <p:par>
                          <p:cTn id="46" fill="hold">
                            <p:stCondLst>
                              <p:cond delay="0"/>
                            </p:stCondLst>
                            <p:childTnLst>
                              <p:par>
                                <p:cTn id="47" presetID="9" presetClass="emph" fill="hold" grpId="13" nodeType="withEffect">
                                  <p:stCondLst>
                                    <p:cond delay="0"/>
                                  </p:stCondLst>
                                  <p:childTnLst>
                                    <p:set>
                                      <p:cBhvr>
                                        <p:cTn id="48" dur="indefinite" fill="hold"/>
                                        <p:tgtEl>
                                          <p:spTgt spid="694"/>
                                        </p:tgtEl>
                                        <p:attrNameLst>
                                          <p:attrName>style.opacity</p:attrName>
                                        </p:attrNameLst>
                                      </p:cBhvr>
                                      <p:to>
                                        <p:strVal val="0.25"/>
                                      </p:to>
                                    </p:set>
                                    <p:animEffect filter="image" prLst="opacity: 0.25; ">
                                      <p:cBhvr>
                                        <p:cTn id="49" dur="indefinite" fill="hold"/>
                                        <p:tgtEl>
                                          <p:spTgt spid="6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0" grpId="5" animBg="1" advAuto="0"/>
      <p:bldP spid="690" grpId="10" animBg="1" advAuto="0"/>
      <p:bldP spid="691" grpId="3" animBg="1" advAuto="0"/>
      <p:bldP spid="691" grpId="11" animBg="1" advAuto="0"/>
      <p:bldP spid="694" grpId="6" animBg="1" advAuto="0"/>
      <p:bldP spid="694" grpId="13" animBg="1" advAuto="0"/>
      <p:bldP spid="703" grpId="7" animBg="1" advAuto="0"/>
      <p:bldP spid="704" grpId="1" animBg="1" advAuto="0"/>
      <p:bldP spid="704" grpId="8" animBg="1" advAuto="0"/>
      <p:bldP spid="705" grpId="2" animBg="1" advAuto="0"/>
      <p:bldP spid="705" grpId="9" animBg="1" advAuto="0"/>
      <p:bldP spid="706" grpId="4" animBg="1" advAuto="0"/>
      <p:bldP spid="706" grpId="12"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 name="Trust in Employees"/>
          <p:cNvSpPr txBox="1">
            <a:spLocks noGrp="1"/>
          </p:cNvSpPr>
          <p:nvPr>
            <p:ph type="title"/>
          </p:nvPr>
        </p:nvSpPr>
        <p:spPr>
          <a:prstGeom prst="rect">
            <a:avLst/>
          </a:prstGeom>
        </p:spPr>
        <p:txBody>
          <a:bodyPr/>
          <a:lstStyle>
            <a:lvl1pPr>
              <a:defRPr>
                <a:solidFill>
                  <a:schemeClr val="accent4">
                    <a:hueOff val="-624705"/>
                    <a:lumOff val="1372"/>
                  </a:schemeClr>
                </a:solidFill>
              </a:defRPr>
            </a:lvl1pPr>
          </a:lstStyle>
          <a:p>
            <a:r>
              <a:t>Trust in Employees</a:t>
            </a:r>
          </a:p>
        </p:txBody>
      </p:sp>
      <p:grpSp>
        <p:nvGrpSpPr>
          <p:cNvPr id="724" name="Group"/>
          <p:cNvGrpSpPr/>
          <p:nvPr/>
        </p:nvGrpSpPr>
        <p:grpSpPr>
          <a:xfrm>
            <a:off x="885257" y="3816305"/>
            <a:ext cx="7817480" cy="8353526"/>
            <a:chOff x="0" y="0"/>
            <a:chExt cx="7817479" cy="8353525"/>
          </a:xfrm>
        </p:grpSpPr>
        <p:sp>
          <p:nvSpPr>
            <p:cNvPr id="714" name="Male"/>
            <p:cNvSpPr/>
            <p:nvPr/>
          </p:nvSpPr>
          <p:spPr>
            <a:xfrm>
              <a:off x="2260147" y="2890491"/>
              <a:ext cx="2024606" cy="5463035"/>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715" name="Female"/>
            <p:cNvSpPr/>
            <p:nvPr/>
          </p:nvSpPr>
          <p:spPr>
            <a:xfrm>
              <a:off x="5347574" y="2890491"/>
              <a:ext cx="2469906" cy="5463035"/>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grpSp>
          <p:nvGrpSpPr>
            <p:cNvPr id="718" name="Group"/>
            <p:cNvGrpSpPr/>
            <p:nvPr/>
          </p:nvGrpSpPr>
          <p:grpSpPr>
            <a:xfrm>
              <a:off x="6387458" y="3947644"/>
              <a:ext cx="390137" cy="1723150"/>
              <a:chOff x="0" y="0"/>
              <a:chExt cx="390135" cy="1723148"/>
            </a:xfrm>
          </p:grpSpPr>
          <p:sp>
            <p:nvSpPr>
              <p:cNvPr id="716" name="Shape"/>
              <p:cNvSpPr/>
              <p:nvPr/>
            </p:nvSpPr>
            <p:spPr>
              <a:xfrm>
                <a:off x="0" y="224151"/>
                <a:ext cx="390136" cy="1498998"/>
              </a:xfrm>
              <a:custGeom>
                <a:avLst/>
                <a:gdLst/>
                <a:ahLst/>
                <a:cxnLst>
                  <a:cxn ang="0">
                    <a:pos x="wd2" y="hd2"/>
                  </a:cxn>
                  <a:cxn ang="5400000">
                    <a:pos x="wd2" y="hd2"/>
                  </a:cxn>
                  <a:cxn ang="10800000">
                    <a:pos x="wd2" y="hd2"/>
                  </a:cxn>
                  <a:cxn ang="16200000">
                    <a:pos x="wd2" y="hd2"/>
                  </a:cxn>
                </a:cxnLst>
                <a:rect l="0" t="0" r="r" b="b"/>
                <a:pathLst>
                  <a:path w="21600" h="21531" extrusionOk="0">
                    <a:moveTo>
                      <a:pt x="5367" y="25"/>
                    </a:moveTo>
                    <a:lnTo>
                      <a:pt x="15504" y="0"/>
                    </a:lnTo>
                    <a:lnTo>
                      <a:pt x="21600" y="18671"/>
                    </a:lnTo>
                    <a:cubicBezTo>
                      <a:pt x="19663" y="19144"/>
                      <a:pt x="17982" y="19662"/>
                      <a:pt x="16541" y="20216"/>
                    </a:cubicBezTo>
                    <a:cubicBezTo>
                      <a:pt x="14877" y="20855"/>
                      <a:pt x="13001" y="21600"/>
                      <a:pt x="10005" y="21526"/>
                    </a:cubicBezTo>
                    <a:cubicBezTo>
                      <a:pt x="7815" y="21472"/>
                      <a:pt x="6432" y="21006"/>
                      <a:pt x="5228" y="20581"/>
                    </a:cubicBezTo>
                    <a:cubicBezTo>
                      <a:pt x="3475" y="19962"/>
                      <a:pt x="1744" y="19330"/>
                      <a:pt x="0" y="18671"/>
                    </a:cubicBezTo>
                    <a:lnTo>
                      <a:pt x="5367" y="25"/>
                    </a:lnTo>
                    <a:close/>
                  </a:path>
                </a:pathLst>
              </a:custGeom>
              <a:solidFill>
                <a:srgbClr val="FFFFFF"/>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717" name="Shape"/>
              <p:cNvSpPr/>
              <p:nvPr/>
            </p:nvSpPr>
            <p:spPr>
              <a:xfrm>
                <a:off x="0" y="0"/>
                <a:ext cx="390136" cy="31263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518"/>
                    </a:lnTo>
                    <a:lnTo>
                      <a:pt x="17677" y="21600"/>
                    </a:lnTo>
                    <a:lnTo>
                      <a:pt x="4371" y="21431"/>
                    </a:lnTo>
                    <a:lnTo>
                      <a:pt x="0" y="0"/>
                    </a:lnTo>
                    <a:close/>
                  </a:path>
                </a:pathLst>
              </a:custGeom>
              <a:solidFill>
                <a:srgbClr val="FFFFFF"/>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grpSp>
        <p:sp>
          <p:nvSpPr>
            <p:cNvPr id="719" name="Cloud"/>
            <p:cNvSpPr/>
            <p:nvPr/>
          </p:nvSpPr>
          <p:spPr>
            <a:xfrm>
              <a:off x="0" y="0"/>
              <a:ext cx="3264888" cy="1967606"/>
            </a:xfrm>
            <a:custGeom>
              <a:avLst/>
              <a:gdLst/>
              <a:ahLst/>
              <a:cxnLst>
                <a:cxn ang="0">
                  <a:pos x="wd2" y="hd2"/>
                </a:cxn>
                <a:cxn ang="5400000">
                  <a:pos x="wd2" y="hd2"/>
                </a:cxn>
                <a:cxn ang="10800000">
                  <a:pos x="wd2" y="hd2"/>
                </a:cxn>
                <a:cxn ang="16200000">
                  <a:pos x="wd2" y="hd2"/>
                </a:cxn>
              </a:cxnLst>
              <a:rect l="0" t="0" r="r" b="b"/>
              <a:pathLst>
                <a:path w="21600" h="21600" extrusionOk="0">
                  <a:moveTo>
                    <a:pt x="10603" y="0"/>
                  </a:moveTo>
                  <a:cubicBezTo>
                    <a:pt x="7967" y="0"/>
                    <a:pt x="5720" y="2939"/>
                    <a:pt x="4858" y="7062"/>
                  </a:cubicBezTo>
                  <a:cubicBezTo>
                    <a:pt x="4628" y="6992"/>
                    <a:pt x="4391" y="6953"/>
                    <a:pt x="4150" y="6953"/>
                  </a:cubicBezTo>
                  <a:cubicBezTo>
                    <a:pt x="1857" y="6953"/>
                    <a:pt x="0" y="10233"/>
                    <a:pt x="0" y="14278"/>
                  </a:cubicBezTo>
                  <a:cubicBezTo>
                    <a:pt x="0" y="18323"/>
                    <a:pt x="1857" y="21600"/>
                    <a:pt x="4150" y="21600"/>
                  </a:cubicBezTo>
                  <a:cubicBezTo>
                    <a:pt x="4193" y="21600"/>
                    <a:pt x="4237" y="21597"/>
                    <a:pt x="4280" y="21594"/>
                  </a:cubicBezTo>
                  <a:lnTo>
                    <a:pt x="10532" y="21597"/>
                  </a:lnTo>
                  <a:cubicBezTo>
                    <a:pt x="10555" y="21598"/>
                    <a:pt x="10579" y="21600"/>
                    <a:pt x="10603" y="21600"/>
                  </a:cubicBezTo>
                  <a:cubicBezTo>
                    <a:pt x="10626" y="21600"/>
                    <a:pt x="10648" y="21598"/>
                    <a:pt x="10672" y="21597"/>
                  </a:cubicBezTo>
                  <a:lnTo>
                    <a:pt x="18141" y="21600"/>
                  </a:lnTo>
                  <a:cubicBezTo>
                    <a:pt x="20051" y="21600"/>
                    <a:pt x="21600" y="18868"/>
                    <a:pt x="21600" y="15496"/>
                  </a:cubicBezTo>
                  <a:cubicBezTo>
                    <a:pt x="21600" y="12124"/>
                    <a:pt x="20051" y="9389"/>
                    <a:pt x="18141" y="9389"/>
                  </a:cubicBezTo>
                  <a:cubicBezTo>
                    <a:pt x="17627" y="9389"/>
                    <a:pt x="17139" y="9589"/>
                    <a:pt x="16701" y="9943"/>
                  </a:cubicBezTo>
                  <a:cubicBezTo>
                    <a:pt x="16453" y="4379"/>
                    <a:pt x="13819" y="0"/>
                    <a:pt x="10603" y="0"/>
                  </a:cubicBez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720" name="Light Bulb"/>
            <p:cNvSpPr/>
            <p:nvPr/>
          </p:nvSpPr>
          <p:spPr>
            <a:xfrm>
              <a:off x="1199141" y="232479"/>
              <a:ext cx="866606" cy="150264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5" y="0"/>
                    <a:pt x="0" y="2843"/>
                    <a:pt x="0" y="6352"/>
                  </a:cubicBezTo>
                  <a:cubicBezTo>
                    <a:pt x="0" y="7004"/>
                    <a:pt x="167" y="7633"/>
                    <a:pt x="477" y="8225"/>
                  </a:cubicBezTo>
                  <a:cubicBezTo>
                    <a:pt x="477" y="8225"/>
                    <a:pt x="477" y="8226"/>
                    <a:pt x="477" y="8227"/>
                  </a:cubicBezTo>
                  <a:cubicBezTo>
                    <a:pt x="491" y="8261"/>
                    <a:pt x="527" y="8322"/>
                    <a:pt x="579" y="8405"/>
                  </a:cubicBezTo>
                  <a:cubicBezTo>
                    <a:pt x="693" y="8601"/>
                    <a:pt x="822" y="8793"/>
                    <a:pt x="966" y="8979"/>
                  </a:cubicBezTo>
                  <a:cubicBezTo>
                    <a:pt x="2223" y="10787"/>
                    <a:pt x="5439" y="15160"/>
                    <a:pt x="5440" y="16141"/>
                  </a:cubicBezTo>
                  <a:lnTo>
                    <a:pt x="5656" y="16902"/>
                  </a:lnTo>
                  <a:cubicBezTo>
                    <a:pt x="5656" y="16902"/>
                    <a:pt x="5696" y="16981"/>
                    <a:pt x="5817" y="17079"/>
                  </a:cubicBezTo>
                  <a:lnTo>
                    <a:pt x="15815" y="17079"/>
                  </a:lnTo>
                  <a:cubicBezTo>
                    <a:pt x="15936" y="16981"/>
                    <a:pt x="15976" y="16902"/>
                    <a:pt x="15976" y="16902"/>
                  </a:cubicBezTo>
                  <a:lnTo>
                    <a:pt x="16193" y="16141"/>
                  </a:lnTo>
                  <a:cubicBezTo>
                    <a:pt x="16193" y="14948"/>
                    <a:pt x="20944" y="8742"/>
                    <a:pt x="21152" y="8227"/>
                  </a:cubicBezTo>
                  <a:cubicBezTo>
                    <a:pt x="21159" y="8211"/>
                    <a:pt x="21155" y="8198"/>
                    <a:pt x="21141" y="8188"/>
                  </a:cubicBezTo>
                  <a:cubicBezTo>
                    <a:pt x="21438" y="7607"/>
                    <a:pt x="21600" y="6990"/>
                    <a:pt x="21600" y="6352"/>
                  </a:cubicBezTo>
                  <a:cubicBezTo>
                    <a:pt x="21600" y="2843"/>
                    <a:pt x="16765" y="0"/>
                    <a:pt x="10800" y="0"/>
                  </a:cubicBezTo>
                  <a:close/>
                  <a:moveTo>
                    <a:pt x="5943" y="17697"/>
                  </a:moveTo>
                  <a:cubicBezTo>
                    <a:pt x="5930" y="17727"/>
                    <a:pt x="5919" y="17758"/>
                    <a:pt x="5919" y="17791"/>
                  </a:cubicBezTo>
                  <a:lnTo>
                    <a:pt x="5919" y="18399"/>
                  </a:lnTo>
                  <a:cubicBezTo>
                    <a:pt x="5919" y="18599"/>
                    <a:pt x="6178" y="18765"/>
                    <a:pt x="6510" y="18795"/>
                  </a:cubicBezTo>
                  <a:cubicBezTo>
                    <a:pt x="6431" y="18855"/>
                    <a:pt x="6382" y="18929"/>
                    <a:pt x="6382" y="19010"/>
                  </a:cubicBezTo>
                  <a:lnTo>
                    <a:pt x="6382" y="19541"/>
                  </a:lnTo>
                  <a:cubicBezTo>
                    <a:pt x="6382" y="19736"/>
                    <a:pt x="6656" y="19894"/>
                    <a:pt x="6993" y="19894"/>
                  </a:cubicBezTo>
                  <a:lnTo>
                    <a:pt x="7186" y="19894"/>
                  </a:lnTo>
                  <a:lnTo>
                    <a:pt x="7186" y="20380"/>
                  </a:lnTo>
                  <a:cubicBezTo>
                    <a:pt x="7186" y="20568"/>
                    <a:pt x="7454" y="20721"/>
                    <a:pt x="7780" y="20721"/>
                  </a:cubicBezTo>
                  <a:lnTo>
                    <a:pt x="8816" y="20721"/>
                  </a:lnTo>
                  <a:cubicBezTo>
                    <a:pt x="8925" y="21215"/>
                    <a:pt x="9771" y="21600"/>
                    <a:pt x="10800" y="21600"/>
                  </a:cubicBezTo>
                  <a:cubicBezTo>
                    <a:pt x="11829" y="21600"/>
                    <a:pt x="12675" y="21215"/>
                    <a:pt x="12784" y="20721"/>
                  </a:cubicBezTo>
                  <a:lnTo>
                    <a:pt x="13820" y="20721"/>
                  </a:lnTo>
                  <a:cubicBezTo>
                    <a:pt x="14146" y="20721"/>
                    <a:pt x="14414" y="20568"/>
                    <a:pt x="14414" y="20380"/>
                  </a:cubicBezTo>
                  <a:lnTo>
                    <a:pt x="14414" y="19894"/>
                  </a:lnTo>
                  <a:lnTo>
                    <a:pt x="14607" y="19894"/>
                  </a:lnTo>
                  <a:cubicBezTo>
                    <a:pt x="14944" y="19894"/>
                    <a:pt x="15218" y="19736"/>
                    <a:pt x="15218" y="19541"/>
                  </a:cubicBezTo>
                  <a:lnTo>
                    <a:pt x="15218" y="19010"/>
                  </a:lnTo>
                  <a:cubicBezTo>
                    <a:pt x="15218" y="18929"/>
                    <a:pt x="15169" y="18855"/>
                    <a:pt x="15090" y="18795"/>
                  </a:cubicBezTo>
                  <a:cubicBezTo>
                    <a:pt x="15422" y="18765"/>
                    <a:pt x="15681" y="18599"/>
                    <a:pt x="15681" y="18399"/>
                  </a:cubicBezTo>
                  <a:lnTo>
                    <a:pt x="15681" y="17791"/>
                  </a:lnTo>
                  <a:cubicBezTo>
                    <a:pt x="15681" y="17758"/>
                    <a:pt x="15670" y="17727"/>
                    <a:pt x="15657" y="17697"/>
                  </a:cubicBezTo>
                  <a:lnTo>
                    <a:pt x="5943" y="17697"/>
                  </a:ln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721" name="Circle"/>
            <p:cNvSpPr/>
            <p:nvPr/>
          </p:nvSpPr>
          <p:spPr>
            <a:xfrm>
              <a:off x="943542" y="2076494"/>
              <a:ext cx="519113" cy="516237"/>
            </a:xfrm>
            <a:prstGeom prst="ellipse">
              <a:avLst/>
            </a:pr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722" name="Circle"/>
            <p:cNvSpPr/>
            <p:nvPr/>
          </p:nvSpPr>
          <p:spPr>
            <a:xfrm>
              <a:off x="1601844" y="2330494"/>
              <a:ext cx="519114" cy="516237"/>
            </a:xfrm>
            <a:prstGeom prst="ellipse">
              <a:avLst/>
            </a:pr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723" name="Circle"/>
            <p:cNvSpPr/>
            <p:nvPr/>
          </p:nvSpPr>
          <p:spPr>
            <a:xfrm>
              <a:off x="2260147" y="2609894"/>
              <a:ext cx="519113" cy="516237"/>
            </a:xfrm>
            <a:prstGeom prst="ellipse">
              <a:avLst/>
            </a:pr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grpSp>
      <p:grpSp>
        <p:nvGrpSpPr>
          <p:cNvPr id="735" name="Group"/>
          <p:cNvGrpSpPr/>
          <p:nvPr/>
        </p:nvGrpSpPr>
        <p:grpSpPr>
          <a:xfrm>
            <a:off x="13305857" y="4197305"/>
            <a:ext cx="8046080" cy="7972526"/>
            <a:chOff x="0" y="0"/>
            <a:chExt cx="8046079" cy="7972525"/>
          </a:xfrm>
        </p:grpSpPr>
        <p:sp>
          <p:nvSpPr>
            <p:cNvPr id="725" name="Male"/>
            <p:cNvSpPr/>
            <p:nvPr/>
          </p:nvSpPr>
          <p:spPr>
            <a:xfrm>
              <a:off x="2488747" y="2509491"/>
              <a:ext cx="2024607" cy="5463035"/>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726" name="Female"/>
            <p:cNvSpPr/>
            <p:nvPr/>
          </p:nvSpPr>
          <p:spPr>
            <a:xfrm>
              <a:off x="5576174" y="2509491"/>
              <a:ext cx="2469906" cy="5463035"/>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grpSp>
          <p:nvGrpSpPr>
            <p:cNvPr id="729" name="Group"/>
            <p:cNvGrpSpPr/>
            <p:nvPr/>
          </p:nvGrpSpPr>
          <p:grpSpPr>
            <a:xfrm>
              <a:off x="3305982" y="3566644"/>
              <a:ext cx="390136" cy="1723150"/>
              <a:chOff x="0" y="0"/>
              <a:chExt cx="390135" cy="1723148"/>
            </a:xfrm>
          </p:grpSpPr>
          <p:sp>
            <p:nvSpPr>
              <p:cNvPr id="727" name="Shape"/>
              <p:cNvSpPr/>
              <p:nvPr/>
            </p:nvSpPr>
            <p:spPr>
              <a:xfrm>
                <a:off x="0" y="224151"/>
                <a:ext cx="390136" cy="1498998"/>
              </a:xfrm>
              <a:custGeom>
                <a:avLst/>
                <a:gdLst/>
                <a:ahLst/>
                <a:cxnLst>
                  <a:cxn ang="0">
                    <a:pos x="wd2" y="hd2"/>
                  </a:cxn>
                  <a:cxn ang="5400000">
                    <a:pos x="wd2" y="hd2"/>
                  </a:cxn>
                  <a:cxn ang="10800000">
                    <a:pos x="wd2" y="hd2"/>
                  </a:cxn>
                  <a:cxn ang="16200000">
                    <a:pos x="wd2" y="hd2"/>
                  </a:cxn>
                </a:cxnLst>
                <a:rect l="0" t="0" r="r" b="b"/>
                <a:pathLst>
                  <a:path w="21600" h="21531" extrusionOk="0">
                    <a:moveTo>
                      <a:pt x="5367" y="25"/>
                    </a:moveTo>
                    <a:lnTo>
                      <a:pt x="15504" y="0"/>
                    </a:lnTo>
                    <a:lnTo>
                      <a:pt x="21600" y="18671"/>
                    </a:lnTo>
                    <a:cubicBezTo>
                      <a:pt x="19663" y="19144"/>
                      <a:pt x="17982" y="19662"/>
                      <a:pt x="16541" y="20216"/>
                    </a:cubicBezTo>
                    <a:cubicBezTo>
                      <a:pt x="14877" y="20855"/>
                      <a:pt x="13001" y="21600"/>
                      <a:pt x="10005" y="21526"/>
                    </a:cubicBezTo>
                    <a:cubicBezTo>
                      <a:pt x="7815" y="21472"/>
                      <a:pt x="6432" y="21006"/>
                      <a:pt x="5228" y="20581"/>
                    </a:cubicBezTo>
                    <a:cubicBezTo>
                      <a:pt x="3475" y="19962"/>
                      <a:pt x="1744" y="19330"/>
                      <a:pt x="0" y="18671"/>
                    </a:cubicBezTo>
                    <a:lnTo>
                      <a:pt x="5367" y="25"/>
                    </a:lnTo>
                    <a:close/>
                  </a:path>
                </a:pathLst>
              </a:custGeom>
              <a:solidFill>
                <a:srgbClr val="FFFFFF"/>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728" name="Shape"/>
              <p:cNvSpPr/>
              <p:nvPr/>
            </p:nvSpPr>
            <p:spPr>
              <a:xfrm>
                <a:off x="0" y="0"/>
                <a:ext cx="390136" cy="31263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518"/>
                    </a:lnTo>
                    <a:lnTo>
                      <a:pt x="17677" y="21600"/>
                    </a:lnTo>
                    <a:lnTo>
                      <a:pt x="4371" y="21431"/>
                    </a:lnTo>
                    <a:lnTo>
                      <a:pt x="0" y="0"/>
                    </a:lnTo>
                    <a:close/>
                  </a:path>
                </a:pathLst>
              </a:custGeom>
              <a:solidFill>
                <a:srgbClr val="FFFFFF"/>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grpSp>
        <p:sp>
          <p:nvSpPr>
            <p:cNvPr id="730" name="Cloud"/>
            <p:cNvSpPr/>
            <p:nvPr/>
          </p:nvSpPr>
          <p:spPr>
            <a:xfrm>
              <a:off x="0" y="0"/>
              <a:ext cx="3264888" cy="1967606"/>
            </a:xfrm>
            <a:custGeom>
              <a:avLst/>
              <a:gdLst/>
              <a:ahLst/>
              <a:cxnLst>
                <a:cxn ang="0">
                  <a:pos x="wd2" y="hd2"/>
                </a:cxn>
                <a:cxn ang="5400000">
                  <a:pos x="wd2" y="hd2"/>
                </a:cxn>
                <a:cxn ang="10800000">
                  <a:pos x="wd2" y="hd2"/>
                </a:cxn>
                <a:cxn ang="16200000">
                  <a:pos x="wd2" y="hd2"/>
                </a:cxn>
              </a:cxnLst>
              <a:rect l="0" t="0" r="r" b="b"/>
              <a:pathLst>
                <a:path w="21600" h="21600" extrusionOk="0">
                  <a:moveTo>
                    <a:pt x="10603" y="0"/>
                  </a:moveTo>
                  <a:cubicBezTo>
                    <a:pt x="7967" y="0"/>
                    <a:pt x="5720" y="2939"/>
                    <a:pt x="4858" y="7062"/>
                  </a:cubicBezTo>
                  <a:cubicBezTo>
                    <a:pt x="4628" y="6992"/>
                    <a:pt x="4391" y="6953"/>
                    <a:pt x="4150" y="6953"/>
                  </a:cubicBezTo>
                  <a:cubicBezTo>
                    <a:pt x="1857" y="6953"/>
                    <a:pt x="0" y="10233"/>
                    <a:pt x="0" y="14278"/>
                  </a:cubicBezTo>
                  <a:cubicBezTo>
                    <a:pt x="0" y="18323"/>
                    <a:pt x="1857" y="21600"/>
                    <a:pt x="4150" y="21600"/>
                  </a:cubicBezTo>
                  <a:cubicBezTo>
                    <a:pt x="4193" y="21600"/>
                    <a:pt x="4237" y="21597"/>
                    <a:pt x="4280" y="21594"/>
                  </a:cubicBezTo>
                  <a:lnTo>
                    <a:pt x="10532" y="21597"/>
                  </a:lnTo>
                  <a:cubicBezTo>
                    <a:pt x="10555" y="21598"/>
                    <a:pt x="10579" y="21600"/>
                    <a:pt x="10603" y="21600"/>
                  </a:cubicBezTo>
                  <a:cubicBezTo>
                    <a:pt x="10626" y="21600"/>
                    <a:pt x="10648" y="21598"/>
                    <a:pt x="10672" y="21597"/>
                  </a:cubicBezTo>
                  <a:lnTo>
                    <a:pt x="18141" y="21600"/>
                  </a:lnTo>
                  <a:cubicBezTo>
                    <a:pt x="20051" y="21600"/>
                    <a:pt x="21600" y="18868"/>
                    <a:pt x="21600" y="15496"/>
                  </a:cubicBezTo>
                  <a:cubicBezTo>
                    <a:pt x="21600" y="12124"/>
                    <a:pt x="20051" y="9389"/>
                    <a:pt x="18141" y="9389"/>
                  </a:cubicBezTo>
                  <a:cubicBezTo>
                    <a:pt x="17627" y="9389"/>
                    <a:pt x="17139" y="9589"/>
                    <a:pt x="16701" y="9943"/>
                  </a:cubicBezTo>
                  <a:cubicBezTo>
                    <a:pt x="16453" y="4379"/>
                    <a:pt x="13819" y="0"/>
                    <a:pt x="10603" y="0"/>
                  </a:cubicBez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731" name="Light Bulb"/>
            <p:cNvSpPr/>
            <p:nvPr/>
          </p:nvSpPr>
          <p:spPr>
            <a:xfrm>
              <a:off x="1199142" y="232479"/>
              <a:ext cx="866605" cy="150264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5" y="0"/>
                    <a:pt x="0" y="2843"/>
                    <a:pt x="0" y="6352"/>
                  </a:cubicBezTo>
                  <a:cubicBezTo>
                    <a:pt x="0" y="7004"/>
                    <a:pt x="167" y="7633"/>
                    <a:pt x="477" y="8225"/>
                  </a:cubicBezTo>
                  <a:cubicBezTo>
                    <a:pt x="477" y="8225"/>
                    <a:pt x="477" y="8226"/>
                    <a:pt x="477" y="8227"/>
                  </a:cubicBezTo>
                  <a:cubicBezTo>
                    <a:pt x="491" y="8261"/>
                    <a:pt x="527" y="8322"/>
                    <a:pt x="579" y="8405"/>
                  </a:cubicBezTo>
                  <a:cubicBezTo>
                    <a:pt x="693" y="8601"/>
                    <a:pt x="822" y="8793"/>
                    <a:pt x="966" y="8979"/>
                  </a:cubicBezTo>
                  <a:cubicBezTo>
                    <a:pt x="2223" y="10787"/>
                    <a:pt x="5439" y="15160"/>
                    <a:pt x="5440" y="16141"/>
                  </a:cubicBezTo>
                  <a:lnTo>
                    <a:pt x="5656" y="16902"/>
                  </a:lnTo>
                  <a:cubicBezTo>
                    <a:pt x="5656" y="16902"/>
                    <a:pt x="5696" y="16981"/>
                    <a:pt x="5817" y="17079"/>
                  </a:cubicBezTo>
                  <a:lnTo>
                    <a:pt x="15815" y="17079"/>
                  </a:lnTo>
                  <a:cubicBezTo>
                    <a:pt x="15936" y="16981"/>
                    <a:pt x="15976" y="16902"/>
                    <a:pt x="15976" y="16902"/>
                  </a:cubicBezTo>
                  <a:lnTo>
                    <a:pt x="16193" y="16141"/>
                  </a:lnTo>
                  <a:cubicBezTo>
                    <a:pt x="16193" y="14948"/>
                    <a:pt x="20944" y="8742"/>
                    <a:pt x="21152" y="8227"/>
                  </a:cubicBezTo>
                  <a:cubicBezTo>
                    <a:pt x="21159" y="8211"/>
                    <a:pt x="21155" y="8198"/>
                    <a:pt x="21141" y="8188"/>
                  </a:cubicBezTo>
                  <a:cubicBezTo>
                    <a:pt x="21438" y="7607"/>
                    <a:pt x="21600" y="6990"/>
                    <a:pt x="21600" y="6352"/>
                  </a:cubicBezTo>
                  <a:cubicBezTo>
                    <a:pt x="21600" y="2843"/>
                    <a:pt x="16765" y="0"/>
                    <a:pt x="10800" y="0"/>
                  </a:cubicBezTo>
                  <a:close/>
                  <a:moveTo>
                    <a:pt x="5943" y="17697"/>
                  </a:moveTo>
                  <a:cubicBezTo>
                    <a:pt x="5930" y="17727"/>
                    <a:pt x="5919" y="17758"/>
                    <a:pt x="5919" y="17791"/>
                  </a:cubicBezTo>
                  <a:lnTo>
                    <a:pt x="5919" y="18399"/>
                  </a:lnTo>
                  <a:cubicBezTo>
                    <a:pt x="5919" y="18599"/>
                    <a:pt x="6178" y="18765"/>
                    <a:pt x="6510" y="18795"/>
                  </a:cubicBezTo>
                  <a:cubicBezTo>
                    <a:pt x="6431" y="18855"/>
                    <a:pt x="6382" y="18929"/>
                    <a:pt x="6382" y="19010"/>
                  </a:cubicBezTo>
                  <a:lnTo>
                    <a:pt x="6382" y="19541"/>
                  </a:lnTo>
                  <a:cubicBezTo>
                    <a:pt x="6382" y="19736"/>
                    <a:pt x="6656" y="19894"/>
                    <a:pt x="6993" y="19894"/>
                  </a:cubicBezTo>
                  <a:lnTo>
                    <a:pt x="7186" y="19894"/>
                  </a:lnTo>
                  <a:lnTo>
                    <a:pt x="7186" y="20380"/>
                  </a:lnTo>
                  <a:cubicBezTo>
                    <a:pt x="7186" y="20568"/>
                    <a:pt x="7454" y="20721"/>
                    <a:pt x="7780" y="20721"/>
                  </a:cubicBezTo>
                  <a:lnTo>
                    <a:pt x="8816" y="20721"/>
                  </a:lnTo>
                  <a:cubicBezTo>
                    <a:pt x="8925" y="21215"/>
                    <a:pt x="9771" y="21600"/>
                    <a:pt x="10800" y="21600"/>
                  </a:cubicBezTo>
                  <a:cubicBezTo>
                    <a:pt x="11829" y="21600"/>
                    <a:pt x="12675" y="21215"/>
                    <a:pt x="12784" y="20721"/>
                  </a:cubicBezTo>
                  <a:lnTo>
                    <a:pt x="13820" y="20721"/>
                  </a:lnTo>
                  <a:cubicBezTo>
                    <a:pt x="14146" y="20721"/>
                    <a:pt x="14414" y="20568"/>
                    <a:pt x="14414" y="20380"/>
                  </a:cubicBezTo>
                  <a:lnTo>
                    <a:pt x="14414" y="19894"/>
                  </a:lnTo>
                  <a:lnTo>
                    <a:pt x="14607" y="19894"/>
                  </a:lnTo>
                  <a:cubicBezTo>
                    <a:pt x="14944" y="19894"/>
                    <a:pt x="15218" y="19736"/>
                    <a:pt x="15218" y="19541"/>
                  </a:cubicBezTo>
                  <a:lnTo>
                    <a:pt x="15218" y="19010"/>
                  </a:lnTo>
                  <a:cubicBezTo>
                    <a:pt x="15218" y="18929"/>
                    <a:pt x="15169" y="18855"/>
                    <a:pt x="15090" y="18795"/>
                  </a:cubicBezTo>
                  <a:cubicBezTo>
                    <a:pt x="15422" y="18765"/>
                    <a:pt x="15681" y="18599"/>
                    <a:pt x="15681" y="18399"/>
                  </a:cubicBezTo>
                  <a:lnTo>
                    <a:pt x="15681" y="17791"/>
                  </a:lnTo>
                  <a:cubicBezTo>
                    <a:pt x="15681" y="17758"/>
                    <a:pt x="15670" y="17727"/>
                    <a:pt x="15657" y="17697"/>
                  </a:cubicBezTo>
                  <a:lnTo>
                    <a:pt x="5943" y="17697"/>
                  </a:ln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732" name="Circle"/>
            <p:cNvSpPr/>
            <p:nvPr/>
          </p:nvSpPr>
          <p:spPr>
            <a:xfrm>
              <a:off x="943542" y="2076494"/>
              <a:ext cx="519113" cy="516237"/>
            </a:xfrm>
            <a:prstGeom prst="ellipse">
              <a:avLst/>
            </a:pr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733" name="Circle"/>
            <p:cNvSpPr/>
            <p:nvPr/>
          </p:nvSpPr>
          <p:spPr>
            <a:xfrm>
              <a:off x="1601844" y="2330494"/>
              <a:ext cx="519114" cy="516237"/>
            </a:xfrm>
            <a:prstGeom prst="ellipse">
              <a:avLst/>
            </a:pr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734" name="Circle"/>
            <p:cNvSpPr/>
            <p:nvPr/>
          </p:nvSpPr>
          <p:spPr>
            <a:xfrm>
              <a:off x="2260147" y="2609894"/>
              <a:ext cx="519113" cy="516237"/>
            </a:xfrm>
            <a:prstGeom prst="ellipse">
              <a:avLst/>
            </a:pr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grpSp>
      <p:grpSp>
        <p:nvGrpSpPr>
          <p:cNvPr id="738" name="Group"/>
          <p:cNvGrpSpPr/>
          <p:nvPr/>
        </p:nvGrpSpPr>
        <p:grpSpPr>
          <a:xfrm>
            <a:off x="127000" y="13067475"/>
            <a:ext cx="1270000" cy="560449"/>
            <a:chOff x="0" y="0"/>
            <a:chExt cx="1270000" cy="560448"/>
          </a:xfrm>
        </p:grpSpPr>
        <p:sp>
          <p:nvSpPr>
            <p:cNvPr id="736" name="Rounded Rectangle"/>
            <p:cNvSpPr/>
            <p:nvPr/>
          </p:nvSpPr>
          <p:spPr>
            <a:xfrm>
              <a:off x="0" y="0"/>
              <a:ext cx="1270000" cy="560449"/>
            </a:xfrm>
            <a:prstGeom prst="roundRect">
              <a:avLst>
                <a:gd name="adj" fmla="val 33991"/>
              </a:avLst>
            </a:pr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pic>
          <p:nvPicPr>
            <p:cNvPr id="737" name="88x31.png" descr="88x31.png"/>
            <p:cNvPicPr>
              <a:picLocks noChangeAspect="1"/>
            </p:cNvPicPr>
            <p:nvPr/>
          </p:nvPicPr>
          <p:blipFill>
            <a:blip r:embed="rId3">
              <a:extLst/>
            </a:blip>
            <a:stretch>
              <a:fillRect/>
            </a:stretch>
          </p:blipFill>
          <p:spPr>
            <a:xfrm>
              <a:off x="76200" y="95250"/>
              <a:ext cx="1117600" cy="393700"/>
            </a:xfrm>
            <a:prstGeom prst="rect">
              <a:avLst/>
            </a:prstGeom>
            <a:ln w="12700" cap="flat">
              <a:noFill/>
              <a:miter lim="400000"/>
            </a:ln>
            <a:effectLst/>
          </p:spPr>
        </p:pic>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7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724"/>
                                        </p:tgtEl>
                                        <p:attrNameLst>
                                          <p:attrName>style.visibility</p:attrName>
                                        </p:attrNameLst>
                                      </p:cBhvr>
                                      <p:to>
                                        <p:strVal val="visible"/>
                                      </p:to>
                                    </p:set>
                                  </p:childTnLst>
                                </p:cTn>
                              </p:par>
                            </p:childTnLst>
                          </p:cTn>
                        </p:par>
                        <p:par>
                          <p:cTn id="11" fill="hold">
                            <p:stCondLst>
                              <p:cond delay="0"/>
                            </p:stCondLst>
                            <p:childTnLst>
                              <p:par>
                                <p:cTn id="12" presetID="9" presetClass="emph" fill="hold" grpId="3" nodeType="afterEffect">
                                  <p:stCondLst>
                                    <p:cond delay="2000"/>
                                  </p:stCondLst>
                                  <p:childTnLst>
                                    <p:set>
                                      <p:cBhvr>
                                        <p:cTn id="13" dur="indefinite" fill="hold"/>
                                        <p:tgtEl>
                                          <p:spTgt spid="735"/>
                                        </p:tgtEl>
                                        <p:attrNameLst>
                                          <p:attrName>style.opacity</p:attrName>
                                        </p:attrNameLst>
                                      </p:cBhvr>
                                      <p:to>
                                        <p:strVal val="0.25"/>
                                      </p:to>
                                    </p:set>
                                    <p:animEffect filter="image" prLst="opacity: 0.25; ">
                                      <p:cBhvr>
                                        <p:cTn id="14" dur="indefinite" fill="hold"/>
                                        <p:tgtEl>
                                          <p:spTgt spid="7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4" grpId="2" animBg="1" advAuto="0"/>
      <p:bldP spid="735" grpId="1" animBg="1" advAuto="0"/>
      <p:bldP spid="735" grpId="3"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 name="Trust in Employees"/>
          <p:cNvSpPr txBox="1">
            <a:spLocks noGrp="1"/>
          </p:cNvSpPr>
          <p:nvPr>
            <p:ph type="title"/>
          </p:nvPr>
        </p:nvSpPr>
        <p:spPr>
          <a:prstGeom prst="rect">
            <a:avLst/>
          </a:prstGeom>
        </p:spPr>
        <p:txBody>
          <a:bodyPr/>
          <a:lstStyle>
            <a:lvl1pPr>
              <a:defRPr>
                <a:solidFill>
                  <a:schemeClr val="accent4">
                    <a:hueOff val="-624705"/>
                    <a:lumOff val="1372"/>
                  </a:schemeClr>
                </a:solidFill>
              </a:defRPr>
            </a:lvl1pPr>
          </a:lstStyle>
          <a:p>
            <a:r>
              <a:t>Trust in Employees</a:t>
            </a:r>
          </a:p>
        </p:txBody>
      </p:sp>
      <p:grpSp>
        <p:nvGrpSpPr>
          <p:cNvPr id="749" name="Group"/>
          <p:cNvGrpSpPr/>
          <p:nvPr/>
        </p:nvGrpSpPr>
        <p:grpSpPr>
          <a:xfrm>
            <a:off x="12228865" y="2872308"/>
            <a:ext cx="11495576" cy="9360005"/>
            <a:chOff x="0" y="0"/>
            <a:chExt cx="11495575" cy="9360004"/>
          </a:xfrm>
        </p:grpSpPr>
        <p:sp>
          <p:nvSpPr>
            <p:cNvPr id="743" name="Bar Chart"/>
            <p:cNvSpPr/>
            <p:nvPr/>
          </p:nvSpPr>
          <p:spPr>
            <a:xfrm>
              <a:off x="0" y="4205374"/>
              <a:ext cx="3787069" cy="3777035"/>
            </a:xfrm>
            <a:custGeom>
              <a:avLst/>
              <a:gdLst/>
              <a:ahLst/>
              <a:cxnLst>
                <a:cxn ang="0">
                  <a:pos x="wd2" y="hd2"/>
                </a:cxn>
                <a:cxn ang="5400000">
                  <a:pos x="wd2" y="hd2"/>
                </a:cxn>
                <a:cxn ang="10800000">
                  <a:pos x="wd2" y="hd2"/>
                </a:cxn>
                <a:cxn ang="16200000">
                  <a:pos x="wd2" y="hd2"/>
                </a:cxn>
              </a:cxnLst>
              <a:rect l="0" t="0" r="r" b="b"/>
              <a:pathLst>
                <a:path w="21600" h="21600" extrusionOk="0">
                  <a:moveTo>
                    <a:pt x="194" y="0"/>
                  </a:moveTo>
                  <a:cubicBezTo>
                    <a:pt x="87" y="0"/>
                    <a:pt x="0" y="87"/>
                    <a:pt x="0" y="194"/>
                  </a:cubicBezTo>
                  <a:lnTo>
                    <a:pt x="0" y="21404"/>
                  </a:lnTo>
                  <a:cubicBezTo>
                    <a:pt x="0" y="21511"/>
                    <a:pt x="87" y="21600"/>
                    <a:pt x="194" y="21600"/>
                  </a:cubicBezTo>
                  <a:lnTo>
                    <a:pt x="21406" y="21600"/>
                  </a:lnTo>
                  <a:cubicBezTo>
                    <a:pt x="21513" y="21600"/>
                    <a:pt x="21600" y="21511"/>
                    <a:pt x="21600" y="21404"/>
                  </a:cubicBezTo>
                  <a:lnTo>
                    <a:pt x="21600" y="20822"/>
                  </a:lnTo>
                  <a:cubicBezTo>
                    <a:pt x="21600" y="20715"/>
                    <a:pt x="21513" y="20628"/>
                    <a:pt x="21406" y="20628"/>
                  </a:cubicBezTo>
                  <a:lnTo>
                    <a:pt x="1163" y="20628"/>
                  </a:lnTo>
                  <a:cubicBezTo>
                    <a:pt x="1056" y="20628"/>
                    <a:pt x="970" y="20539"/>
                    <a:pt x="970" y="20432"/>
                  </a:cubicBezTo>
                  <a:lnTo>
                    <a:pt x="970" y="194"/>
                  </a:lnTo>
                  <a:cubicBezTo>
                    <a:pt x="970" y="87"/>
                    <a:pt x="883" y="0"/>
                    <a:pt x="776" y="0"/>
                  </a:cubicBezTo>
                  <a:lnTo>
                    <a:pt x="194" y="0"/>
                  </a:lnTo>
                  <a:close/>
                  <a:moveTo>
                    <a:pt x="16860" y="3004"/>
                  </a:moveTo>
                  <a:lnTo>
                    <a:pt x="16860" y="19065"/>
                  </a:lnTo>
                  <a:lnTo>
                    <a:pt x="19553" y="19065"/>
                  </a:lnTo>
                  <a:lnTo>
                    <a:pt x="19553" y="3004"/>
                  </a:lnTo>
                  <a:lnTo>
                    <a:pt x="16860" y="3004"/>
                  </a:lnTo>
                  <a:close/>
                  <a:moveTo>
                    <a:pt x="7272" y="6922"/>
                  </a:moveTo>
                  <a:lnTo>
                    <a:pt x="7272" y="19065"/>
                  </a:lnTo>
                  <a:lnTo>
                    <a:pt x="9965" y="19065"/>
                  </a:lnTo>
                  <a:lnTo>
                    <a:pt x="9965" y="6922"/>
                  </a:lnTo>
                  <a:lnTo>
                    <a:pt x="7272" y="6922"/>
                  </a:lnTo>
                  <a:close/>
                  <a:moveTo>
                    <a:pt x="12066" y="10127"/>
                  </a:moveTo>
                  <a:lnTo>
                    <a:pt x="12066" y="19065"/>
                  </a:lnTo>
                  <a:lnTo>
                    <a:pt x="14759" y="19065"/>
                  </a:lnTo>
                  <a:lnTo>
                    <a:pt x="14759" y="10127"/>
                  </a:lnTo>
                  <a:lnTo>
                    <a:pt x="12066" y="10127"/>
                  </a:lnTo>
                  <a:close/>
                  <a:moveTo>
                    <a:pt x="2478" y="15151"/>
                  </a:moveTo>
                  <a:lnTo>
                    <a:pt x="2478" y="19065"/>
                  </a:lnTo>
                  <a:lnTo>
                    <a:pt x="5171" y="19065"/>
                  </a:lnTo>
                  <a:lnTo>
                    <a:pt x="5171" y="15151"/>
                  </a:lnTo>
                  <a:lnTo>
                    <a:pt x="2478" y="15151"/>
                  </a:ln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744" name="Bell Curve"/>
            <p:cNvSpPr/>
            <p:nvPr/>
          </p:nvSpPr>
          <p:spPr>
            <a:xfrm>
              <a:off x="8577841" y="4638889"/>
              <a:ext cx="2917735" cy="2910004"/>
            </a:xfrm>
            <a:custGeom>
              <a:avLst/>
              <a:gdLst/>
              <a:ahLst/>
              <a:cxnLst>
                <a:cxn ang="0">
                  <a:pos x="wd2" y="hd2"/>
                </a:cxn>
                <a:cxn ang="5400000">
                  <a:pos x="wd2" y="hd2"/>
                </a:cxn>
                <a:cxn ang="10800000">
                  <a:pos x="wd2" y="hd2"/>
                </a:cxn>
                <a:cxn ang="16200000">
                  <a:pos x="wd2" y="hd2"/>
                </a:cxn>
              </a:cxnLst>
              <a:rect l="0" t="0" r="r" b="b"/>
              <a:pathLst>
                <a:path w="21600" h="21600" extrusionOk="0">
                  <a:moveTo>
                    <a:pt x="194" y="0"/>
                  </a:moveTo>
                  <a:cubicBezTo>
                    <a:pt x="87" y="0"/>
                    <a:pt x="0" y="87"/>
                    <a:pt x="0" y="194"/>
                  </a:cubicBezTo>
                  <a:lnTo>
                    <a:pt x="0" y="21404"/>
                  </a:lnTo>
                  <a:cubicBezTo>
                    <a:pt x="0" y="21511"/>
                    <a:pt x="87" y="21600"/>
                    <a:pt x="194" y="21600"/>
                  </a:cubicBezTo>
                  <a:lnTo>
                    <a:pt x="21406" y="21600"/>
                  </a:lnTo>
                  <a:cubicBezTo>
                    <a:pt x="21513" y="21600"/>
                    <a:pt x="21600" y="21511"/>
                    <a:pt x="21600" y="21404"/>
                  </a:cubicBezTo>
                  <a:lnTo>
                    <a:pt x="21600" y="20822"/>
                  </a:lnTo>
                  <a:cubicBezTo>
                    <a:pt x="21600" y="20715"/>
                    <a:pt x="21513" y="20628"/>
                    <a:pt x="21406" y="20628"/>
                  </a:cubicBezTo>
                  <a:lnTo>
                    <a:pt x="12165" y="20628"/>
                  </a:lnTo>
                  <a:lnTo>
                    <a:pt x="12165" y="19779"/>
                  </a:lnTo>
                  <a:lnTo>
                    <a:pt x="11626" y="19779"/>
                  </a:lnTo>
                  <a:lnTo>
                    <a:pt x="11626" y="20628"/>
                  </a:lnTo>
                  <a:lnTo>
                    <a:pt x="1163" y="20628"/>
                  </a:lnTo>
                  <a:cubicBezTo>
                    <a:pt x="1056" y="20628"/>
                    <a:pt x="970" y="20539"/>
                    <a:pt x="970" y="20432"/>
                  </a:cubicBezTo>
                  <a:lnTo>
                    <a:pt x="970" y="194"/>
                  </a:lnTo>
                  <a:cubicBezTo>
                    <a:pt x="970" y="87"/>
                    <a:pt x="883" y="0"/>
                    <a:pt x="776" y="0"/>
                  </a:cubicBezTo>
                  <a:lnTo>
                    <a:pt x="194" y="0"/>
                  </a:lnTo>
                  <a:close/>
                  <a:moveTo>
                    <a:pt x="11876" y="5159"/>
                  </a:moveTo>
                  <a:cubicBezTo>
                    <a:pt x="10741" y="5159"/>
                    <a:pt x="10243" y="6260"/>
                    <a:pt x="10080" y="6621"/>
                  </a:cubicBezTo>
                  <a:cubicBezTo>
                    <a:pt x="9717" y="7423"/>
                    <a:pt x="9465" y="8488"/>
                    <a:pt x="9172" y="9720"/>
                  </a:cubicBezTo>
                  <a:cubicBezTo>
                    <a:pt x="8905" y="10847"/>
                    <a:pt x="8601" y="12125"/>
                    <a:pt x="8166" y="13338"/>
                  </a:cubicBezTo>
                  <a:cubicBezTo>
                    <a:pt x="7432" y="15385"/>
                    <a:pt x="6483" y="16961"/>
                    <a:pt x="5344" y="18024"/>
                  </a:cubicBezTo>
                  <a:cubicBezTo>
                    <a:pt x="4185" y="19106"/>
                    <a:pt x="2822" y="19654"/>
                    <a:pt x="1293" y="19654"/>
                  </a:cubicBezTo>
                  <a:lnTo>
                    <a:pt x="1293" y="20410"/>
                  </a:lnTo>
                  <a:cubicBezTo>
                    <a:pt x="4654" y="20410"/>
                    <a:pt x="7277" y="18053"/>
                    <a:pt x="8876" y="13593"/>
                  </a:cubicBezTo>
                  <a:cubicBezTo>
                    <a:pt x="9325" y="12340"/>
                    <a:pt x="9634" y="11040"/>
                    <a:pt x="9906" y="9894"/>
                  </a:cubicBezTo>
                  <a:cubicBezTo>
                    <a:pt x="10433" y="7671"/>
                    <a:pt x="10849" y="5916"/>
                    <a:pt x="11876" y="5916"/>
                  </a:cubicBezTo>
                  <a:cubicBezTo>
                    <a:pt x="12815" y="5916"/>
                    <a:pt x="13161" y="7265"/>
                    <a:pt x="13648" y="9467"/>
                  </a:cubicBezTo>
                  <a:cubicBezTo>
                    <a:pt x="13935" y="10763"/>
                    <a:pt x="14259" y="12232"/>
                    <a:pt x="14842" y="13651"/>
                  </a:cubicBezTo>
                  <a:cubicBezTo>
                    <a:pt x="16579" y="17884"/>
                    <a:pt x="19106" y="20410"/>
                    <a:pt x="21600" y="20410"/>
                  </a:cubicBezTo>
                  <a:lnTo>
                    <a:pt x="21600" y="19654"/>
                  </a:lnTo>
                  <a:cubicBezTo>
                    <a:pt x="20557" y="19654"/>
                    <a:pt x="19457" y="19095"/>
                    <a:pt x="18417" y="18035"/>
                  </a:cubicBezTo>
                  <a:cubicBezTo>
                    <a:pt x="17339" y="16937"/>
                    <a:pt x="16343" y="15322"/>
                    <a:pt x="15538" y="13362"/>
                  </a:cubicBezTo>
                  <a:cubicBezTo>
                    <a:pt x="14981" y="12004"/>
                    <a:pt x="14664" y="10569"/>
                    <a:pt x="14384" y="9303"/>
                  </a:cubicBezTo>
                  <a:cubicBezTo>
                    <a:pt x="14136" y="8183"/>
                    <a:pt x="13923" y="7216"/>
                    <a:pt x="13593" y="6489"/>
                  </a:cubicBezTo>
                  <a:cubicBezTo>
                    <a:pt x="13186" y="5595"/>
                    <a:pt x="12624" y="5159"/>
                    <a:pt x="11876" y="5159"/>
                  </a:cubicBezTo>
                  <a:close/>
                  <a:moveTo>
                    <a:pt x="11626" y="6692"/>
                  </a:moveTo>
                  <a:lnTo>
                    <a:pt x="11626" y="7703"/>
                  </a:lnTo>
                  <a:lnTo>
                    <a:pt x="12165" y="7703"/>
                  </a:lnTo>
                  <a:lnTo>
                    <a:pt x="12165" y="6692"/>
                  </a:lnTo>
                  <a:lnTo>
                    <a:pt x="11626" y="6692"/>
                  </a:lnTo>
                  <a:close/>
                  <a:moveTo>
                    <a:pt x="11596" y="8905"/>
                  </a:moveTo>
                  <a:lnTo>
                    <a:pt x="11596" y="9916"/>
                  </a:lnTo>
                  <a:lnTo>
                    <a:pt x="12135" y="9916"/>
                  </a:lnTo>
                  <a:lnTo>
                    <a:pt x="12135" y="8905"/>
                  </a:lnTo>
                  <a:lnTo>
                    <a:pt x="11596" y="8905"/>
                  </a:lnTo>
                  <a:close/>
                  <a:moveTo>
                    <a:pt x="11626" y="11293"/>
                  </a:moveTo>
                  <a:lnTo>
                    <a:pt x="11626" y="12305"/>
                  </a:lnTo>
                  <a:lnTo>
                    <a:pt x="12165" y="12305"/>
                  </a:lnTo>
                  <a:lnTo>
                    <a:pt x="12165" y="11293"/>
                  </a:lnTo>
                  <a:lnTo>
                    <a:pt x="11626" y="11293"/>
                  </a:lnTo>
                  <a:close/>
                  <a:moveTo>
                    <a:pt x="11596" y="13316"/>
                  </a:moveTo>
                  <a:lnTo>
                    <a:pt x="11596" y="14327"/>
                  </a:lnTo>
                  <a:lnTo>
                    <a:pt x="12135" y="14327"/>
                  </a:lnTo>
                  <a:lnTo>
                    <a:pt x="12135" y="13316"/>
                  </a:lnTo>
                  <a:lnTo>
                    <a:pt x="11596" y="13316"/>
                  </a:lnTo>
                  <a:close/>
                  <a:moveTo>
                    <a:pt x="11626" y="15435"/>
                  </a:moveTo>
                  <a:lnTo>
                    <a:pt x="11626" y="16446"/>
                  </a:lnTo>
                  <a:lnTo>
                    <a:pt x="12165" y="16446"/>
                  </a:lnTo>
                  <a:lnTo>
                    <a:pt x="12165" y="15435"/>
                  </a:lnTo>
                  <a:lnTo>
                    <a:pt x="11626" y="15435"/>
                  </a:lnTo>
                  <a:close/>
                  <a:moveTo>
                    <a:pt x="11596" y="17590"/>
                  </a:moveTo>
                  <a:lnTo>
                    <a:pt x="11596" y="18601"/>
                  </a:lnTo>
                  <a:lnTo>
                    <a:pt x="12135" y="18601"/>
                  </a:lnTo>
                  <a:lnTo>
                    <a:pt x="12135" y="17590"/>
                  </a:lnTo>
                  <a:lnTo>
                    <a:pt x="11596" y="17590"/>
                  </a:ln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745" name="Scatter Graph"/>
            <p:cNvSpPr/>
            <p:nvPr/>
          </p:nvSpPr>
          <p:spPr>
            <a:xfrm>
              <a:off x="2349892" y="850571"/>
              <a:ext cx="2735124" cy="2727877"/>
            </a:xfrm>
            <a:custGeom>
              <a:avLst/>
              <a:gdLst/>
              <a:ahLst/>
              <a:cxnLst>
                <a:cxn ang="0">
                  <a:pos x="wd2" y="hd2"/>
                </a:cxn>
                <a:cxn ang="5400000">
                  <a:pos x="wd2" y="hd2"/>
                </a:cxn>
                <a:cxn ang="10800000">
                  <a:pos x="wd2" y="hd2"/>
                </a:cxn>
                <a:cxn ang="16200000">
                  <a:pos x="wd2" y="hd2"/>
                </a:cxn>
              </a:cxnLst>
              <a:rect l="0" t="0" r="r" b="b"/>
              <a:pathLst>
                <a:path w="21600" h="21600" extrusionOk="0">
                  <a:moveTo>
                    <a:pt x="194" y="0"/>
                  </a:moveTo>
                  <a:cubicBezTo>
                    <a:pt x="87" y="0"/>
                    <a:pt x="0" y="87"/>
                    <a:pt x="0" y="194"/>
                  </a:cubicBezTo>
                  <a:lnTo>
                    <a:pt x="0" y="21406"/>
                  </a:lnTo>
                  <a:cubicBezTo>
                    <a:pt x="0" y="21513"/>
                    <a:pt x="87" y="21600"/>
                    <a:pt x="194" y="21600"/>
                  </a:cubicBezTo>
                  <a:lnTo>
                    <a:pt x="21406" y="21600"/>
                  </a:lnTo>
                  <a:cubicBezTo>
                    <a:pt x="21513" y="21600"/>
                    <a:pt x="21600" y="21513"/>
                    <a:pt x="21600" y="21406"/>
                  </a:cubicBezTo>
                  <a:lnTo>
                    <a:pt x="21600" y="20822"/>
                  </a:lnTo>
                  <a:cubicBezTo>
                    <a:pt x="21600" y="20715"/>
                    <a:pt x="21513" y="20628"/>
                    <a:pt x="21406" y="20628"/>
                  </a:cubicBezTo>
                  <a:lnTo>
                    <a:pt x="1163" y="20628"/>
                  </a:lnTo>
                  <a:cubicBezTo>
                    <a:pt x="1056" y="20628"/>
                    <a:pt x="970" y="20541"/>
                    <a:pt x="970" y="20434"/>
                  </a:cubicBezTo>
                  <a:lnTo>
                    <a:pt x="970" y="194"/>
                  </a:lnTo>
                  <a:cubicBezTo>
                    <a:pt x="970" y="87"/>
                    <a:pt x="883" y="0"/>
                    <a:pt x="776" y="0"/>
                  </a:cubicBezTo>
                  <a:lnTo>
                    <a:pt x="194" y="0"/>
                  </a:lnTo>
                  <a:close/>
                  <a:moveTo>
                    <a:pt x="14855" y="4365"/>
                  </a:moveTo>
                  <a:cubicBezTo>
                    <a:pt x="14545" y="4365"/>
                    <a:pt x="14235" y="4483"/>
                    <a:pt x="13998" y="4721"/>
                  </a:cubicBezTo>
                  <a:cubicBezTo>
                    <a:pt x="13525" y="5195"/>
                    <a:pt x="13525" y="5964"/>
                    <a:pt x="13998" y="6439"/>
                  </a:cubicBezTo>
                  <a:cubicBezTo>
                    <a:pt x="14472" y="6913"/>
                    <a:pt x="15239" y="6913"/>
                    <a:pt x="15712" y="6439"/>
                  </a:cubicBezTo>
                  <a:cubicBezTo>
                    <a:pt x="16185" y="5964"/>
                    <a:pt x="16185" y="5195"/>
                    <a:pt x="15712" y="4721"/>
                  </a:cubicBezTo>
                  <a:cubicBezTo>
                    <a:pt x="15475" y="4483"/>
                    <a:pt x="15165" y="4365"/>
                    <a:pt x="14855" y="4365"/>
                  </a:cubicBezTo>
                  <a:close/>
                  <a:moveTo>
                    <a:pt x="4336" y="6020"/>
                  </a:moveTo>
                  <a:cubicBezTo>
                    <a:pt x="4026" y="6020"/>
                    <a:pt x="3716" y="6139"/>
                    <a:pt x="3479" y="6376"/>
                  </a:cubicBezTo>
                  <a:cubicBezTo>
                    <a:pt x="3006" y="6851"/>
                    <a:pt x="3006" y="7620"/>
                    <a:pt x="3479" y="8095"/>
                  </a:cubicBezTo>
                  <a:cubicBezTo>
                    <a:pt x="3953" y="8569"/>
                    <a:pt x="4720" y="8569"/>
                    <a:pt x="5193" y="8095"/>
                  </a:cubicBezTo>
                  <a:cubicBezTo>
                    <a:pt x="5666" y="7620"/>
                    <a:pt x="5666" y="6851"/>
                    <a:pt x="5193" y="6376"/>
                  </a:cubicBezTo>
                  <a:cubicBezTo>
                    <a:pt x="4956" y="6139"/>
                    <a:pt x="4646" y="6020"/>
                    <a:pt x="4336" y="6020"/>
                  </a:cubicBezTo>
                  <a:close/>
                  <a:moveTo>
                    <a:pt x="9154" y="9823"/>
                  </a:moveTo>
                  <a:cubicBezTo>
                    <a:pt x="8844" y="9823"/>
                    <a:pt x="8534" y="9942"/>
                    <a:pt x="8297" y="10179"/>
                  </a:cubicBezTo>
                  <a:cubicBezTo>
                    <a:pt x="7824" y="10653"/>
                    <a:pt x="7824" y="11422"/>
                    <a:pt x="8297" y="11897"/>
                  </a:cubicBezTo>
                  <a:cubicBezTo>
                    <a:pt x="8770" y="12372"/>
                    <a:pt x="9537" y="12372"/>
                    <a:pt x="10011" y="11897"/>
                  </a:cubicBezTo>
                  <a:cubicBezTo>
                    <a:pt x="10484" y="11422"/>
                    <a:pt x="10484" y="10653"/>
                    <a:pt x="10011" y="10179"/>
                  </a:cubicBezTo>
                  <a:cubicBezTo>
                    <a:pt x="9774" y="9942"/>
                    <a:pt x="9464" y="9823"/>
                    <a:pt x="9154" y="9823"/>
                  </a:cubicBezTo>
                  <a:close/>
                  <a:moveTo>
                    <a:pt x="16522" y="12697"/>
                  </a:moveTo>
                  <a:cubicBezTo>
                    <a:pt x="16211" y="12697"/>
                    <a:pt x="15901" y="12816"/>
                    <a:pt x="15665" y="13053"/>
                  </a:cubicBezTo>
                  <a:cubicBezTo>
                    <a:pt x="15191" y="13528"/>
                    <a:pt x="15191" y="14297"/>
                    <a:pt x="15665" y="14771"/>
                  </a:cubicBezTo>
                  <a:cubicBezTo>
                    <a:pt x="16138" y="15246"/>
                    <a:pt x="16905" y="15246"/>
                    <a:pt x="17378" y="14771"/>
                  </a:cubicBezTo>
                  <a:cubicBezTo>
                    <a:pt x="17852" y="14297"/>
                    <a:pt x="17852" y="13528"/>
                    <a:pt x="17378" y="13053"/>
                  </a:cubicBezTo>
                  <a:cubicBezTo>
                    <a:pt x="17142" y="12816"/>
                    <a:pt x="16832" y="12697"/>
                    <a:pt x="16522" y="12697"/>
                  </a:cubicBezTo>
                  <a:close/>
                  <a:moveTo>
                    <a:pt x="6257" y="15838"/>
                  </a:moveTo>
                  <a:cubicBezTo>
                    <a:pt x="5947" y="15838"/>
                    <a:pt x="5637" y="15957"/>
                    <a:pt x="5400" y="16194"/>
                  </a:cubicBezTo>
                  <a:cubicBezTo>
                    <a:pt x="4927" y="16669"/>
                    <a:pt x="4927" y="17438"/>
                    <a:pt x="5400" y="17912"/>
                  </a:cubicBezTo>
                  <a:cubicBezTo>
                    <a:pt x="5873" y="18387"/>
                    <a:pt x="6640" y="18387"/>
                    <a:pt x="7114" y="17912"/>
                  </a:cubicBezTo>
                  <a:cubicBezTo>
                    <a:pt x="7587" y="17438"/>
                    <a:pt x="7587" y="16669"/>
                    <a:pt x="7114" y="16194"/>
                  </a:cubicBezTo>
                  <a:cubicBezTo>
                    <a:pt x="6877" y="15957"/>
                    <a:pt x="6567" y="15838"/>
                    <a:pt x="6257" y="15838"/>
                  </a:cubicBez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746" name="Line Graph"/>
            <p:cNvSpPr/>
            <p:nvPr/>
          </p:nvSpPr>
          <p:spPr>
            <a:xfrm>
              <a:off x="5550292" y="4022176"/>
              <a:ext cx="2292075" cy="2286001"/>
            </a:xfrm>
            <a:custGeom>
              <a:avLst/>
              <a:gdLst/>
              <a:ahLst/>
              <a:cxnLst>
                <a:cxn ang="0">
                  <a:pos x="wd2" y="hd2"/>
                </a:cxn>
                <a:cxn ang="5400000">
                  <a:pos x="wd2" y="hd2"/>
                </a:cxn>
                <a:cxn ang="10800000">
                  <a:pos x="wd2" y="hd2"/>
                </a:cxn>
                <a:cxn ang="16200000">
                  <a:pos x="wd2" y="hd2"/>
                </a:cxn>
              </a:cxnLst>
              <a:rect l="0" t="0" r="r" b="b"/>
              <a:pathLst>
                <a:path w="21600" h="21600" extrusionOk="0">
                  <a:moveTo>
                    <a:pt x="194" y="0"/>
                  </a:moveTo>
                  <a:cubicBezTo>
                    <a:pt x="87" y="0"/>
                    <a:pt x="0" y="87"/>
                    <a:pt x="0" y="194"/>
                  </a:cubicBezTo>
                  <a:lnTo>
                    <a:pt x="0" y="21404"/>
                  </a:lnTo>
                  <a:cubicBezTo>
                    <a:pt x="0" y="21511"/>
                    <a:pt x="87" y="21600"/>
                    <a:pt x="194" y="21600"/>
                  </a:cubicBezTo>
                  <a:lnTo>
                    <a:pt x="21406" y="21600"/>
                  </a:lnTo>
                  <a:cubicBezTo>
                    <a:pt x="21513" y="21600"/>
                    <a:pt x="21600" y="21511"/>
                    <a:pt x="21600" y="21404"/>
                  </a:cubicBezTo>
                  <a:lnTo>
                    <a:pt x="21600" y="20822"/>
                  </a:lnTo>
                  <a:cubicBezTo>
                    <a:pt x="21600" y="20715"/>
                    <a:pt x="21513" y="20628"/>
                    <a:pt x="21406" y="20628"/>
                  </a:cubicBezTo>
                  <a:lnTo>
                    <a:pt x="1163" y="20628"/>
                  </a:lnTo>
                  <a:cubicBezTo>
                    <a:pt x="1056" y="20628"/>
                    <a:pt x="970" y="20539"/>
                    <a:pt x="970" y="20432"/>
                  </a:cubicBezTo>
                  <a:lnTo>
                    <a:pt x="970" y="194"/>
                  </a:lnTo>
                  <a:cubicBezTo>
                    <a:pt x="970" y="87"/>
                    <a:pt x="883" y="0"/>
                    <a:pt x="776" y="0"/>
                  </a:cubicBezTo>
                  <a:lnTo>
                    <a:pt x="194" y="0"/>
                  </a:lnTo>
                  <a:close/>
                  <a:moveTo>
                    <a:pt x="19991" y="7364"/>
                  </a:moveTo>
                  <a:lnTo>
                    <a:pt x="17165" y="8228"/>
                  </a:lnTo>
                  <a:lnTo>
                    <a:pt x="17811" y="8832"/>
                  </a:lnTo>
                  <a:lnTo>
                    <a:pt x="13288" y="13689"/>
                  </a:lnTo>
                  <a:lnTo>
                    <a:pt x="10021" y="10341"/>
                  </a:lnTo>
                  <a:lnTo>
                    <a:pt x="2932" y="17951"/>
                  </a:lnTo>
                  <a:lnTo>
                    <a:pt x="3799" y="18763"/>
                  </a:lnTo>
                  <a:lnTo>
                    <a:pt x="10041" y="12061"/>
                  </a:lnTo>
                  <a:lnTo>
                    <a:pt x="13327" y="15430"/>
                  </a:lnTo>
                  <a:lnTo>
                    <a:pt x="13766" y="14916"/>
                  </a:lnTo>
                  <a:lnTo>
                    <a:pt x="18678" y="9644"/>
                  </a:lnTo>
                  <a:lnTo>
                    <a:pt x="19324" y="10250"/>
                  </a:lnTo>
                  <a:lnTo>
                    <a:pt x="19991" y="7364"/>
                  </a:ln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747" name="Function Graph"/>
            <p:cNvSpPr/>
            <p:nvPr/>
          </p:nvSpPr>
          <p:spPr>
            <a:xfrm>
              <a:off x="6705247" y="0"/>
              <a:ext cx="3419983" cy="3397418"/>
            </a:xfrm>
            <a:custGeom>
              <a:avLst/>
              <a:gdLst/>
              <a:ahLst/>
              <a:cxnLst>
                <a:cxn ang="0">
                  <a:pos x="wd2" y="hd2"/>
                </a:cxn>
                <a:cxn ang="5400000">
                  <a:pos x="wd2" y="hd2"/>
                </a:cxn>
                <a:cxn ang="10800000">
                  <a:pos x="wd2" y="hd2"/>
                </a:cxn>
                <a:cxn ang="16200000">
                  <a:pos x="wd2" y="hd2"/>
                </a:cxn>
              </a:cxnLst>
              <a:rect l="0" t="0" r="r" b="b"/>
              <a:pathLst>
                <a:path w="21600" h="21600" extrusionOk="0">
                  <a:moveTo>
                    <a:pt x="193" y="0"/>
                  </a:moveTo>
                  <a:cubicBezTo>
                    <a:pt x="87" y="0"/>
                    <a:pt x="0" y="87"/>
                    <a:pt x="0" y="194"/>
                  </a:cubicBezTo>
                  <a:lnTo>
                    <a:pt x="0" y="21404"/>
                  </a:lnTo>
                  <a:cubicBezTo>
                    <a:pt x="0" y="21511"/>
                    <a:pt x="87" y="21600"/>
                    <a:pt x="193" y="21600"/>
                  </a:cubicBezTo>
                  <a:lnTo>
                    <a:pt x="21322" y="21600"/>
                  </a:lnTo>
                  <a:cubicBezTo>
                    <a:pt x="21428" y="21600"/>
                    <a:pt x="21514" y="21511"/>
                    <a:pt x="21514" y="21404"/>
                  </a:cubicBezTo>
                  <a:lnTo>
                    <a:pt x="21514" y="20822"/>
                  </a:lnTo>
                  <a:cubicBezTo>
                    <a:pt x="21514" y="20715"/>
                    <a:pt x="21428" y="20628"/>
                    <a:pt x="21322" y="20628"/>
                  </a:cubicBezTo>
                  <a:lnTo>
                    <a:pt x="1159" y="20628"/>
                  </a:lnTo>
                  <a:cubicBezTo>
                    <a:pt x="1052" y="20628"/>
                    <a:pt x="966" y="20539"/>
                    <a:pt x="966" y="20432"/>
                  </a:cubicBezTo>
                  <a:lnTo>
                    <a:pt x="966" y="194"/>
                  </a:lnTo>
                  <a:cubicBezTo>
                    <a:pt x="966" y="87"/>
                    <a:pt x="879" y="0"/>
                    <a:pt x="773" y="0"/>
                  </a:cubicBezTo>
                  <a:lnTo>
                    <a:pt x="193" y="0"/>
                  </a:lnTo>
                  <a:close/>
                  <a:moveTo>
                    <a:pt x="4579" y="3635"/>
                  </a:moveTo>
                  <a:cubicBezTo>
                    <a:pt x="4069" y="3635"/>
                    <a:pt x="3973" y="4313"/>
                    <a:pt x="3893" y="5269"/>
                  </a:cubicBezTo>
                  <a:cubicBezTo>
                    <a:pt x="3826" y="6066"/>
                    <a:pt x="3789" y="7155"/>
                    <a:pt x="3747" y="8309"/>
                  </a:cubicBezTo>
                  <a:cubicBezTo>
                    <a:pt x="3722" y="9023"/>
                    <a:pt x="3694" y="9757"/>
                    <a:pt x="3660" y="10474"/>
                  </a:cubicBezTo>
                  <a:lnTo>
                    <a:pt x="1430" y="10474"/>
                  </a:lnTo>
                  <a:lnTo>
                    <a:pt x="1430" y="11230"/>
                  </a:lnTo>
                  <a:lnTo>
                    <a:pt x="4374" y="11230"/>
                  </a:lnTo>
                  <a:lnTo>
                    <a:pt x="4393" y="10873"/>
                  </a:lnTo>
                  <a:cubicBezTo>
                    <a:pt x="4437" y="10037"/>
                    <a:pt x="4467" y="9172"/>
                    <a:pt x="4497" y="8336"/>
                  </a:cubicBezTo>
                  <a:cubicBezTo>
                    <a:pt x="4526" y="7507"/>
                    <a:pt x="4560" y="6578"/>
                    <a:pt x="4607" y="5814"/>
                  </a:cubicBezTo>
                  <a:cubicBezTo>
                    <a:pt x="4621" y="5979"/>
                    <a:pt x="4635" y="6160"/>
                    <a:pt x="4648" y="6361"/>
                  </a:cubicBezTo>
                  <a:cubicBezTo>
                    <a:pt x="4720" y="7486"/>
                    <a:pt x="4764" y="8893"/>
                    <a:pt x="4805" y="10253"/>
                  </a:cubicBezTo>
                  <a:cubicBezTo>
                    <a:pt x="4814" y="10545"/>
                    <a:pt x="4823" y="10836"/>
                    <a:pt x="4832" y="11121"/>
                  </a:cubicBezTo>
                  <a:lnTo>
                    <a:pt x="4839" y="11340"/>
                  </a:lnTo>
                  <a:cubicBezTo>
                    <a:pt x="4882" y="12712"/>
                    <a:pt x="4923" y="14008"/>
                    <a:pt x="5011" y="14987"/>
                  </a:cubicBezTo>
                  <a:cubicBezTo>
                    <a:pt x="5108" y="16050"/>
                    <a:pt x="5236" y="16930"/>
                    <a:pt x="5835" y="16930"/>
                  </a:cubicBezTo>
                  <a:cubicBezTo>
                    <a:pt x="6373" y="16930"/>
                    <a:pt x="6497" y="16190"/>
                    <a:pt x="6594" y="15296"/>
                  </a:cubicBezTo>
                  <a:cubicBezTo>
                    <a:pt x="6678" y="14518"/>
                    <a:pt x="6726" y="13520"/>
                    <a:pt x="6772" y="12555"/>
                  </a:cubicBezTo>
                  <a:cubicBezTo>
                    <a:pt x="6796" y="12043"/>
                    <a:pt x="6820" y="11560"/>
                    <a:pt x="6847" y="11132"/>
                  </a:cubicBezTo>
                  <a:cubicBezTo>
                    <a:pt x="6861" y="10921"/>
                    <a:pt x="6874" y="10707"/>
                    <a:pt x="6888" y="10495"/>
                  </a:cubicBezTo>
                  <a:cubicBezTo>
                    <a:pt x="6933" y="9765"/>
                    <a:pt x="6992" y="8813"/>
                    <a:pt x="7072" y="8108"/>
                  </a:cubicBezTo>
                  <a:cubicBezTo>
                    <a:pt x="7130" y="8632"/>
                    <a:pt x="7171" y="9283"/>
                    <a:pt x="7206" y="9828"/>
                  </a:cubicBezTo>
                  <a:cubicBezTo>
                    <a:pt x="7234" y="10257"/>
                    <a:pt x="7265" y="10701"/>
                    <a:pt x="7300" y="11138"/>
                  </a:cubicBezTo>
                  <a:cubicBezTo>
                    <a:pt x="7355" y="11811"/>
                    <a:pt x="7430" y="12670"/>
                    <a:pt x="7538" y="13325"/>
                  </a:cubicBezTo>
                  <a:cubicBezTo>
                    <a:pt x="7649" y="13995"/>
                    <a:pt x="7799" y="14650"/>
                    <a:pt x="8291" y="14650"/>
                  </a:cubicBezTo>
                  <a:cubicBezTo>
                    <a:pt x="8807" y="14650"/>
                    <a:pt x="8920" y="13936"/>
                    <a:pt x="8993" y="13463"/>
                  </a:cubicBezTo>
                  <a:cubicBezTo>
                    <a:pt x="9075" y="12940"/>
                    <a:pt x="9130" y="12285"/>
                    <a:pt x="9183" y="11651"/>
                  </a:cubicBezTo>
                  <a:cubicBezTo>
                    <a:pt x="9198" y="11475"/>
                    <a:pt x="9212" y="11303"/>
                    <a:pt x="9226" y="11141"/>
                  </a:cubicBezTo>
                  <a:cubicBezTo>
                    <a:pt x="9311" y="10194"/>
                    <a:pt x="9403" y="9541"/>
                    <a:pt x="9501" y="9185"/>
                  </a:cubicBezTo>
                  <a:cubicBezTo>
                    <a:pt x="9633" y="9696"/>
                    <a:pt x="9726" y="10669"/>
                    <a:pt x="9771" y="11144"/>
                  </a:cubicBezTo>
                  <a:cubicBezTo>
                    <a:pt x="9831" y="11767"/>
                    <a:pt x="9905" y="12254"/>
                    <a:pt x="9993" y="12594"/>
                  </a:cubicBezTo>
                  <a:cubicBezTo>
                    <a:pt x="10054" y="12832"/>
                    <a:pt x="10198" y="13391"/>
                    <a:pt x="10653" y="13391"/>
                  </a:cubicBezTo>
                  <a:cubicBezTo>
                    <a:pt x="11032" y="13391"/>
                    <a:pt x="11217" y="12975"/>
                    <a:pt x="11349" y="12567"/>
                  </a:cubicBezTo>
                  <a:cubicBezTo>
                    <a:pt x="11467" y="12203"/>
                    <a:pt x="11579" y="11704"/>
                    <a:pt x="11661" y="11165"/>
                  </a:cubicBezTo>
                  <a:cubicBezTo>
                    <a:pt x="11745" y="10615"/>
                    <a:pt x="11876" y="10261"/>
                    <a:pt x="11971" y="10086"/>
                  </a:cubicBezTo>
                  <a:cubicBezTo>
                    <a:pt x="12053" y="10269"/>
                    <a:pt x="12153" y="10639"/>
                    <a:pt x="12271" y="11188"/>
                  </a:cubicBezTo>
                  <a:cubicBezTo>
                    <a:pt x="12485" y="12183"/>
                    <a:pt x="12763" y="12626"/>
                    <a:pt x="13173" y="12626"/>
                  </a:cubicBezTo>
                  <a:cubicBezTo>
                    <a:pt x="13612" y="12626"/>
                    <a:pt x="13946" y="12143"/>
                    <a:pt x="14166" y="11193"/>
                  </a:cubicBezTo>
                  <a:cubicBezTo>
                    <a:pt x="14230" y="10915"/>
                    <a:pt x="14317" y="10721"/>
                    <a:pt x="14384" y="10609"/>
                  </a:cubicBezTo>
                  <a:cubicBezTo>
                    <a:pt x="14442" y="10712"/>
                    <a:pt x="14507" y="10855"/>
                    <a:pt x="14553" y="10955"/>
                  </a:cubicBezTo>
                  <a:cubicBezTo>
                    <a:pt x="14603" y="11064"/>
                    <a:pt x="14655" y="11175"/>
                    <a:pt x="14711" y="11283"/>
                  </a:cubicBezTo>
                  <a:cubicBezTo>
                    <a:pt x="14963" y="11766"/>
                    <a:pt x="15162" y="12149"/>
                    <a:pt x="15638" y="12149"/>
                  </a:cubicBezTo>
                  <a:cubicBezTo>
                    <a:pt x="16094" y="12149"/>
                    <a:pt x="16314" y="11747"/>
                    <a:pt x="16475" y="11453"/>
                  </a:cubicBezTo>
                  <a:cubicBezTo>
                    <a:pt x="16502" y="11402"/>
                    <a:pt x="16532" y="11350"/>
                    <a:pt x="16562" y="11300"/>
                  </a:cubicBezTo>
                  <a:cubicBezTo>
                    <a:pt x="16588" y="11255"/>
                    <a:pt x="16611" y="11213"/>
                    <a:pt x="16634" y="11173"/>
                  </a:cubicBezTo>
                  <a:cubicBezTo>
                    <a:pt x="16703" y="11053"/>
                    <a:pt x="16782" y="10918"/>
                    <a:pt x="16828" y="10864"/>
                  </a:cubicBezTo>
                  <a:cubicBezTo>
                    <a:pt x="16903" y="10914"/>
                    <a:pt x="17032" y="11105"/>
                    <a:pt x="17112" y="11224"/>
                  </a:cubicBezTo>
                  <a:lnTo>
                    <a:pt x="17155" y="11291"/>
                  </a:lnTo>
                  <a:cubicBezTo>
                    <a:pt x="17177" y="11324"/>
                    <a:pt x="17200" y="11356"/>
                    <a:pt x="17222" y="11389"/>
                  </a:cubicBezTo>
                  <a:cubicBezTo>
                    <a:pt x="17416" y="11682"/>
                    <a:pt x="17656" y="12047"/>
                    <a:pt x="18076" y="12047"/>
                  </a:cubicBezTo>
                  <a:cubicBezTo>
                    <a:pt x="18508" y="12047"/>
                    <a:pt x="18724" y="11727"/>
                    <a:pt x="18882" y="11494"/>
                  </a:cubicBezTo>
                  <a:cubicBezTo>
                    <a:pt x="18919" y="11439"/>
                    <a:pt x="18953" y="11387"/>
                    <a:pt x="18989" y="11340"/>
                  </a:cubicBezTo>
                  <a:cubicBezTo>
                    <a:pt x="19096" y="11202"/>
                    <a:pt x="19183" y="11125"/>
                    <a:pt x="19231" y="11090"/>
                  </a:cubicBezTo>
                  <a:cubicBezTo>
                    <a:pt x="19285" y="11117"/>
                    <a:pt x="19403" y="11188"/>
                    <a:pt x="19622" y="11387"/>
                  </a:cubicBezTo>
                  <a:cubicBezTo>
                    <a:pt x="19919" y="11658"/>
                    <a:pt x="20277" y="11689"/>
                    <a:pt x="20520" y="11689"/>
                  </a:cubicBezTo>
                  <a:cubicBezTo>
                    <a:pt x="20701" y="11689"/>
                    <a:pt x="20939" y="11612"/>
                    <a:pt x="21281" y="11494"/>
                  </a:cubicBezTo>
                  <a:cubicBezTo>
                    <a:pt x="21406" y="11451"/>
                    <a:pt x="21535" y="11406"/>
                    <a:pt x="21600" y="11391"/>
                  </a:cubicBezTo>
                  <a:lnTo>
                    <a:pt x="21429" y="10655"/>
                  </a:lnTo>
                  <a:cubicBezTo>
                    <a:pt x="21326" y="10679"/>
                    <a:pt x="21192" y="10724"/>
                    <a:pt x="21037" y="10778"/>
                  </a:cubicBezTo>
                  <a:cubicBezTo>
                    <a:pt x="20885" y="10831"/>
                    <a:pt x="20601" y="10929"/>
                    <a:pt x="20520" y="10933"/>
                  </a:cubicBezTo>
                  <a:cubicBezTo>
                    <a:pt x="20323" y="10933"/>
                    <a:pt x="20208" y="10903"/>
                    <a:pt x="20125" y="10827"/>
                  </a:cubicBezTo>
                  <a:cubicBezTo>
                    <a:pt x="19729" y="10468"/>
                    <a:pt x="19465" y="10321"/>
                    <a:pt x="19209" y="10321"/>
                  </a:cubicBezTo>
                  <a:cubicBezTo>
                    <a:pt x="18891" y="10321"/>
                    <a:pt x="18593" y="10623"/>
                    <a:pt x="18398" y="10876"/>
                  </a:cubicBezTo>
                  <a:cubicBezTo>
                    <a:pt x="18347" y="10942"/>
                    <a:pt x="18300" y="11009"/>
                    <a:pt x="18260" y="11068"/>
                  </a:cubicBezTo>
                  <a:cubicBezTo>
                    <a:pt x="18214" y="11137"/>
                    <a:pt x="18131" y="11262"/>
                    <a:pt x="18089" y="11288"/>
                  </a:cubicBezTo>
                  <a:cubicBezTo>
                    <a:pt x="18025" y="11240"/>
                    <a:pt x="17915" y="11074"/>
                    <a:pt x="17848" y="10972"/>
                  </a:cubicBezTo>
                  <a:cubicBezTo>
                    <a:pt x="17824" y="10936"/>
                    <a:pt x="17800" y="10899"/>
                    <a:pt x="17776" y="10864"/>
                  </a:cubicBezTo>
                  <a:lnTo>
                    <a:pt x="17734" y="10800"/>
                  </a:lnTo>
                  <a:cubicBezTo>
                    <a:pt x="17524" y="10488"/>
                    <a:pt x="17262" y="10100"/>
                    <a:pt x="16820" y="10100"/>
                  </a:cubicBezTo>
                  <a:cubicBezTo>
                    <a:pt x="16386" y="10100"/>
                    <a:pt x="16200" y="10421"/>
                    <a:pt x="15985" y="10793"/>
                  </a:cubicBezTo>
                  <a:cubicBezTo>
                    <a:pt x="15963" y="10832"/>
                    <a:pt x="15940" y="10873"/>
                    <a:pt x="15915" y="10916"/>
                  </a:cubicBezTo>
                  <a:cubicBezTo>
                    <a:pt x="15881" y="10974"/>
                    <a:pt x="15849" y="11031"/>
                    <a:pt x="15817" y="11089"/>
                  </a:cubicBezTo>
                  <a:cubicBezTo>
                    <a:pt x="15768" y="11179"/>
                    <a:pt x="15689" y="11322"/>
                    <a:pt x="15636" y="11379"/>
                  </a:cubicBezTo>
                  <a:cubicBezTo>
                    <a:pt x="15569" y="11303"/>
                    <a:pt x="15455" y="11083"/>
                    <a:pt x="15376" y="10932"/>
                  </a:cubicBezTo>
                  <a:cubicBezTo>
                    <a:pt x="15329" y="10841"/>
                    <a:pt x="15281" y="10738"/>
                    <a:pt x="15236" y="10638"/>
                  </a:cubicBezTo>
                  <a:cubicBezTo>
                    <a:pt x="15037" y="10207"/>
                    <a:pt x="14832" y="9760"/>
                    <a:pt x="14392" y="9760"/>
                  </a:cubicBezTo>
                  <a:cubicBezTo>
                    <a:pt x="14192" y="9760"/>
                    <a:pt x="13698" y="9883"/>
                    <a:pt x="13435" y="11021"/>
                  </a:cubicBezTo>
                  <a:cubicBezTo>
                    <a:pt x="13357" y="11357"/>
                    <a:pt x="13273" y="11579"/>
                    <a:pt x="13205" y="11715"/>
                  </a:cubicBezTo>
                  <a:cubicBezTo>
                    <a:pt x="13148" y="11575"/>
                    <a:pt x="13076" y="11355"/>
                    <a:pt x="13006" y="11028"/>
                  </a:cubicBezTo>
                  <a:cubicBezTo>
                    <a:pt x="12807" y="10105"/>
                    <a:pt x="12620" y="9232"/>
                    <a:pt x="11964" y="9232"/>
                  </a:cubicBezTo>
                  <a:cubicBezTo>
                    <a:pt x="11677" y="9232"/>
                    <a:pt x="11160" y="9468"/>
                    <a:pt x="10918" y="11050"/>
                  </a:cubicBezTo>
                  <a:cubicBezTo>
                    <a:pt x="10841" y="11554"/>
                    <a:pt x="10754" y="11935"/>
                    <a:pt x="10675" y="12204"/>
                  </a:cubicBezTo>
                  <a:cubicBezTo>
                    <a:pt x="10626" y="11959"/>
                    <a:pt x="10570" y="11599"/>
                    <a:pt x="10519" y="11072"/>
                  </a:cubicBezTo>
                  <a:cubicBezTo>
                    <a:pt x="10347" y="9278"/>
                    <a:pt x="10207" y="8177"/>
                    <a:pt x="9518" y="8177"/>
                  </a:cubicBezTo>
                  <a:cubicBezTo>
                    <a:pt x="8791" y="8177"/>
                    <a:pt x="8635" y="9324"/>
                    <a:pt x="8479" y="11073"/>
                  </a:cubicBezTo>
                  <a:cubicBezTo>
                    <a:pt x="8464" y="11237"/>
                    <a:pt x="8450" y="11410"/>
                    <a:pt x="8435" y="11586"/>
                  </a:cubicBezTo>
                  <a:cubicBezTo>
                    <a:pt x="8399" y="12017"/>
                    <a:pt x="8343" y="12660"/>
                    <a:pt x="8274" y="13176"/>
                  </a:cubicBezTo>
                  <a:cubicBezTo>
                    <a:pt x="8205" y="12735"/>
                    <a:pt x="8129" y="12070"/>
                    <a:pt x="8048" y="11077"/>
                  </a:cubicBezTo>
                  <a:cubicBezTo>
                    <a:pt x="8013" y="10647"/>
                    <a:pt x="7985" y="10205"/>
                    <a:pt x="7957" y="9779"/>
                  </a:cubicBezTo>
                  <a:cubicBezTo>
                    <a:pt x="7906" y="8996"/>
                    <a:pt x="7857" y="8257"/>
                    <a:pt x="7778" y="7708"/>
                  </a:cubicBezTo>
                  <a:cubicBezTo>
                    <a:pt x="7718" y="7289"/>
                    <a:pt x="7605" y="6511"/>
                    <a:pt x="7054" y="6511"/>
                  </a:cubicBezTo>
                  <a:cubicBezTo>
                    <a:pt x="6549" y="6511"/>
                    <a:pt x="6428" y="7160"/>
                    <a:pt x="6333" y="7946"/>
                  </a:cubicBezTo>
                  <a:cubicBezTo>
                    <a:pt x="6250" y="8624"/>
                    <a:pt x="6196" y="9510"/>
                    <a:pt x="6138" y="10447"/>
                  </a:cubicBezTo>
                  <a:cubicBezTo>
                    <a:pt x="6125" y="10659"/>
                    <a:pt x="6111" y="10872"/>
                    <a:pt x="6098" y="11084"/>
                  </a:cubicBezTo>
                  <a:cubicBezTo>
                    <a:pt x="6070" y="11517"/>
                    <a:pt x="6047" y="12003"/>
                    <a:pt x="6022" y="12518"/>
                  </a:cubicBezTo>
                  <a:cubicBezTo>
                    <a:pt x="5981" y="13382"/>
                    <a:pt x="5921" y="14640"/>
                    <a:pt x="5820" y="15463"/>
                  </a:cubicBezTo>
                  <a:cubicBezTo>
                    <a:pt x="5790" y="15243"/>
                    <a:pt x="5761" y="14961"/>
                    <a:pt x="5734" y="14601"/>
                  </a:cubicBezTo>
                  <a:cubicBezTo>
                    <a:pt x="5665" y="13683"/>
                    <a:pt x="5629" y="12532"/>
                    <a:pt x="5590" y="11315"/>
                  </a:cubicBezTo>
                  <a:lnTo>
                    <a:pt x="5581" y="11095"/>
                  </a:lnTo>
                  <a:cubicBezTo>
                    <a:pt x="5572" y="10811"/>
                    <a:pt x="5564" y="10521"/>
                    <a:pt x="5555" y="10230"/>
                  </a:cubicBezTo>
                  <a:cubicBezTo>
                    <a:pt x="5509" y="8720"/>
                    <a:pt x="5461" y="7158"/>
                    <a:pt x="5374" y="5970"/>
                  </a:cubicBezTo>
                  <a:cubicBezTo>
                    <a:pt x="5325" y="5317"/>
                    <a:pt x="5270" y="4832"/>
                    <a:pt x="5203" y="4489"/>
                  </a:cubicBezTo>
                  <a:cubicBezTo>
                    <a:pt x="5148" y="4212"/>
                    <a:pt x="5034" y="3635"/>
                    <a:pt x="4579" y="3635"/>
                  </a:cubicBez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748" name="Growth"/>
            <p:cNvSpPr/>
            <p:nvPr/>
          </p:nvSpPr>
          <p:spPr>
            <a:xfrm>
              <a:off x="4567117" y="6932934"/>
              <a:ext cx="3137952" cy="2427071"/>
            </a:xfrm>
            <a:custGeom>
              <a:avLst/>
              <a:gdLst/>
              <a:ahLst/>
              <a:cxnLst>
                <a:cxn ang="0">
                  <a:pos x="wd2" y="hd2"/>
                </a:cxn>
                <a:cxn ang="5400000">
                  <a:pos x="wd2" y="hd2"/>
                </a:cxn>
                <a:cxn ang="10800000">
                  <a:pos x="wd2" y="hd2"/>
                </a:cxn>
                <a:cxn ang="16200000">
                  <a:pos x="wd2" y="hd2"/>
                </a:cxn>
              </a:cxnLst>
              <a:rect l="0" t="0" r="r" b="b"/>
              <a:pathLst>
                <a:path w="21566" h="21598" extrusionOk="0">
                  <a:moveTo>
                    <a:pt x="21464" y="6"/>
                  </a:moveTo>
                  <a:cubicBezTo>
                    <a:pt x="21442" y="-2"/>
                    <a:pt x="21417" y="-2"/>
                    <a:pt x="21392" y="8"/>
                  </a:cubicBezTo>
                  <a:lnTo>
                    <a:pt x="18267" y="1242"/>
                  </a:lnTo>
                  <a:cubicBezTo>
                    <a:pt x="18161" y="1283"/>
                    <a:pt x="18132" y="1450"/>
                    <a:pt x="18212" y="1547"/>
                  </a:cubicBezTo>
                  <a:lnTo>
                    <a:pt x="18753" y="2202"/>
                  </a:lnTo>
                  <a:cubicBezTo>
                    <a:pt x="18809" y="2274"/>
                    <a:pt x="18815" y="2386"/>
                    <a:pt x="18759" y="2459"/>
                  </a:cubicBezTo>
                  <a:lnTo>
                    <a:pt x="13208" y="10155"/>
                  </a:lnTo>
                  <a:cubicBezTo>
                    <a:pt x="13152" y="10227"/>
                    <a:pt x="13058" y="10235"/>
                    <a:pt x="13002" y="10155"/>
                  </a:cubicBezTo>
                  <a:lnTo>
                    <a:pt x="9056" y="4932"/>
                  </a:lnTo>
                  <a:cubicBezTo>
                    <a:pt x="9000" y="4859"/>
                    <a:pt x="8907" y="4859"/>
                    <a:pt x="8851" y="4932"/>
                  </a:cubicBezTo>
                  <a:lnTo>
                    <a:pt x="39" y="17166"/>
                  </a:lnTo>
                  <a:cubicBezTo>
                    <a:pt x="-17" y="17238"/>
                    <a:pt x="-11" y="17350"/>
                    <a:pt x="45" y="17423"/>
                  </a:cubicBezTo>
                  <a:lnTo>
                    <a:pt x="941" y="18503"/>
                  </a:lnTo>
                  <a:cubicBezTo>
                    <a:pt x="997" y="18576"/>
                    <a:pt x="1084" y="18568"/>
                    <a:pt x="1140" y="18495"/>
                  </a:cubicBezTo>
                  <a:lnTo>
                    <a:pt x="8877" y="7770"/>
                  </a:lnTo>
                  <a:cubicBezTo>
                    <a:pt x="8933" y="7697"/>
                    <a:pt x="9025" y="7689"/>
                    <a:pt x="9081" y="7770"/>
                  </a:cubicBezTo>
                  <a:lnTo>
                    <a:pt x="13047" y="13016"/>
                  </a:lnTo>
                  <a:cubicBezTo>
                    <a:pt x="13103" y="13096"/>
                    <a:pt x="13201" y="13089"/>
                    <a:pt x="13251" y="13008"/>
                  </a:cubicBezTo>
                  <a:lnTo>
                    <a:pt x="13706" y="12315"/>
                  </a:lnTo>
                  <a:lnTo>
                    <a:pt x="19848" y="3796"/>
                  </a:lnTo>
                  <a:cubicBezTo>
                    <a:pt x="19904" y="3723"/>
                    <a:pt x="19992" y="3716"/>
                    <a:pt x="20048" y="3788"/>
                  </a:cubicBezTo>
                  <a:lnTo>
                    <a:pt x="20589" y="4441"/>
                  </a:lnTo>
                  <a:cubicBezTo>
                    <a:pt x="20670" y="4537"/>
                    <a:pt x="20802" y="4490"/>
                    <a:pt x="20826" y="4353"/>
                  </a:cubicBezTo>
                  <a:lnTo>
                    <a:pt x="21560" y="235"/>
                  </a:lnTo>
                  <a:cubicBezTo>
                    <a:pt x="21583" y="126"/>
                    <a:pt x="21533" y="30"/>
                    <a:pt x="21464" y="6"/>
                  </a:cubicBezTo>
                  <a:close/>
                  <a:moveTo>
                    <a:pt x="20260" y="5385"/>
                  </a:moveTo>
                  <a:cubicBezTo>
                    <a:pt x="20232" y="5392"/>
                    <a:pt x="20204" y="5410"/>
                    <a:pt x="20179" y="5440"/>
                  </a:cubicBezTo>
                  <a:lnTo>
                    <a:pt x="17857" y="8656"/>
                  </a:lnTo>
                  <a:lnTo>
                    <a:pt x="17347" y="9429"/>
                  </a:lnTo>
                  <a:cubicBezTo>
                    <a:pt x="17328" y="9462"/>
                    <a:pt x="17316" y="9510"/>
                    <a:pt x="17316" y="9550"/>
                  </a:cubicBezTo>
                  <a:lnTo>
                    <a:pt x="17316" y="21412"/>
                  </a:lnTo>
                  <a:cubicBezTo>
                    <a:pt x="17316" y="21516"/>
                    <a:pt x="17377" y="21598"/>
                    <a:pt x="17458" y="21598"/>
                  </a:cubicBezTo>
                  <a:lnTo>
                    <a:pt x="20290" y="21598"/>
                  </a:lnTo>
                  <a:cubicBezTo>
                    <a:pt x="20371" y="21598"/>
                    <a:pt x="20434" y="21516"/>
                    <a:pt x="20434" y="21412"/>
                  </a:cubicBezTo>
                  <a:lnTo>
                    <a:pt x="20434" y="5561"/>
                  </a:lnTo>
                  <a:cubicBezTo>
                    <a:pt x="20434" y="5440"/>
                    <a:pt x="20346" y="5364"/>
                    <a:pt x="20260" y="5385"/>
                  </a:cubicBezTo>
                  <a:close/>
                  <a:moveTo>
                    <a:pt x="9174" y="9548"/>
                  </a:moveTo>
                  <a:cubicBezTo>
                    <a:pt x="9094" y="9530"/>
                    <a:pt x="9007" y="9606"/>
                    <a:pt x="9007" y="9727"/>
                  </a:cubicBezTo>
                  <a:lnTo>
                    <a:pt x="9007" y="21412"/>
                  </a:lnTo>
                  <a:cubicBezTo>
                    <a:pt x="9007" y="21516"/>
                    <a:pt x="9068" y="21598"/>
                    <a:pt x="9149" y="21598"/>
                  </a:cubicBezTo>
                  <a:lnTo>
                    <a:pt x="11981" y="21598"/>
                  </a:lnTo>
                  <a:cubicBezTo>
                    <a:pt x="12062" y="21598"/>
                    <a:pt x="12125" y="21516"/>
                    <a:pt x="12125" y="21412"/>
                  </a:cubicBezTo>
                  <a:lnTo>
                    <a:pt x="12125" y="13474"/>
                  </a:lnTo>
                  <a:cubicBezTo>
                    <a:pt x="12125" y="13426"/>
                    <a:pt x="12113" y="13386"/>
                    <a:pt x="12082" y="13345"/>
                  </a:cubicBezTo>
                  <a:lnTo>
                    <a:pt x="9250" y="9598"/>
                  </a:lnTo>
                  <a:cubicBezTo>
                    <a:pt x="9228" y="9570"/>
                    <a:pt x="9201" y="9554"/>
                    <a:pt x="9174" y="9548"/>
                  </a:cubicBezTo>
                  <a:close/>
                  <a:moveTo>
                    <a:pt x="16102" y="10653"/>
                  </a:moveTo>
                  <a:cubicBezTo>
                    <a:pt x="16074" y="10659"/>
                    <a:pt x="16045" y="10676"/>
                    <a:pt x="16021" y="10704"/>
                  </a:cubicBezTo>
                  <a:lnTo>
                    <a:pt x="13700" y="13917"/>
                  </a:lnTo>
                  <a:lnTo>
                    <a:pt x="13189" y="14693"/>
                  </a:lnTo>
                  <a:cubicBezTo>
                    <a:pt x="13170" y="14725"/>
                    <a:pt x="13158" y="14773"/>
                    <a:pt x="13158" y="14814"/>
                  </a:cubicBezTo>
                  <a:lnTo>
                    <a:pt x="13158" y="21412"/>
                  </a:lnTo>
                  <a:cubicBezTo>
                    <a:pt x="13158" y="21516"/>
                    <a:pt x="13221" y="21598"/>
                    <a:pt x="13301" y="21598"/>
                  </a:cubicBezTo>
                  <a:lnTo>
                    <a:pt x="16133" y="21598"/>
                  </a:lnTo>
                  <a:cubicBezTo>
                    <a:pt x="16214" y="21598"/>
                    <a:pt x="16275" y="21516"/>
                    <a:pt x="16275" y="21412"/>
                  </a:cubicBezTo>
                  <a:lnTo>
                    <a:pt x="16275" y="10832"/>
                  </a:lnTo>
                  <a:cubicBezTo>
                    <a:pt x="16275" y="10711"/>
                    <a:pt x="16188" y="10636"/>
                    <a:pt x="16102" y="10653"/>
                  </a:cubicBezTo>
                  <a:close/>
                  <a:moveTo>
                    <a:pt x="7801" y="10923"/>
                  </a:moveTo>
                  <a:cubicBezTo>
                    <a:pt x="7774" y="10930"/>
                    <a:pt x="7747" y="10946"/>
                    <a:pt x="7725" y="10976"/>
                  </a:cubicBezTo>
                  <a:lnTo>
                    <a:pt x="4894" y="14902"/>
                  </a:lnTo>
                  <a:cubicBezTo>
                    <a:pt x="4869" y="14934"/>
                    <a:pt x="4855" y="14974"/>
                    <a:pt x="4855" y="15023"/>
                  </a:cubicBezTo>
                  <a:lnTo>
                    <a:pt x="4855" y="21412"/>
                  </a:lnTo>
                  <a:cubicBezTo>
                    <a:pt x="4855" y="21516"/>
                    <a:pt x="4918" y="21598"/>
                    <a:pt x="4999" y="21598"/>
                  </a:cubicBezTo>
                  <a:lnTo>
                    <a:pt x="7830" y="21598"/>
                  </a:lnTo>
                  <a:cubicBezTo>
                    <a:pt x="7911" y="21598"/>
                    <a:pt x="7974" y="21516"/>
                    <a:pt x="7974" y="21412"/>
                  </a:cubicBezTo>
                  <a:lnTo>
                    <a:pt x="7974" y="11097"/>
                  </a:lnTo>
                  <a:cubicBezTo>
                    <a:pt x="7974" y="10976"/>
                    <a:pt x="7884" y="10902"/>
                    <a:pt x="7801" y="10923"/>
                  </a:cubicBezTo>
                  <a:close/>
                  <a:moveTo>
                    <a:pt x="3680" y="16498"/>
                  </a:moveTo>
                  <a:cubicBezTo>
                    <a:pt x="3652" y="16505"/>
                    <a:pt x="3626" y="16524"/>
                    <a:pt x="3604" y="16554"/>
                  </a:cubicBezTo>
                  <a:lnTo>
                    <a:pt x="772" y="20477"/>
                  </a:lnTo>
                  <a:cubicBezTo>
                    <a:pt x="747" y="20510"/>
                    <a:pt x="735" y="20550"/>
                    <a:pt x="735" y="20598"/>
                  </a:cubicBezTo>
                  <a:lnTo>
                    <a:pt x="735" y="21412"/>
                  </a:lnTo>
                  <a:cubicBezTo>
                    <a:pt x="735" y="21516"/>
                    <a:pt x="798" y="21598"/>
                    <a:pt x="879" y="21598"/>
                  </a:cubicBezTo>
                  <a:lnTo>
                    <a:pt x="3711" y="21598"/>
                  </a:lnTo>
                  <a:cubicBezTo>
                    <a:pt x="3792" y="21598"/>
                    <a:pt x="3853" y="21516"/>
                    <a:pt x="3853" y="21412"/>
                  </a:cubicBezTo>
                  <a:lnTo>
                    <a:pt x="3853" y="16682"/>
                  </a:lnTo>
                  <a:cubicBezTo>
                    <a:pt x="3853" y="16555"/>
                    <a:pt x="3762" y="16478"/>
                    <a:pt x="3680" y="16498"/>
                  </a:cubicBez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grpSp>
      <p:grpSp>
        <p:nvGrpSpPr>
          <p:cNvPr id="752" name="Group"/>
          <p:cNvGrpSpPr/>
          <p:nvPr/>
        </p:nvGrpSpPr>
        <p:grpSpPr>
          <a:xfrm>
            <a:off x="1738665" y="4105882"/>
            <a:ext cx="7316645" cy="7700296"/>
            <a:chOff x="0" y="0"/>
            <a:chExt cx="7316643" cy="7700295"/>
          </a:xfrm>
        </p:grpSpPr>
        <p:sp>
          <p:nvSpPr>
            <p:cNvPr id="750" name="Bar Chart"/>
            <p:cNvSpPr/>
            <p:nvPr/>
          </p:nvSpPr>
          <p:spPr>
            <a:xfrm>
              <a:off x="0" y="0"/>
              <a:ext cx="3787069" cy="3777035"/>
            </a:xfrm>
            <a:custGeom>
              <a:avLst/>
              <a:gdLst/>
              <a:ahLst/>
              <a:cxnLst>
                <a:cxn ang="0">
                  <a:pos x="wd2" y="hd2"/>
                </a:cxn>
                <a:cxn ang="5400000">
                  <a:pos x="wd2" y="hd2"/>
                </a:cxn>
                <a:cxn ang="10800000">
                  <a:pos x="wd2" y="hd2"/>
                </a:cxn>
                <a:cxn ang="16200000">
                  <a:pos x="wd2" y="hd2"/>
                </a:cxn>
              </a:cxnLst>
              <a:rect l="0" t="0" r="r" b="b"/>
              <a:pathLst>
                <a:path w="21600" h="21600" extrusionOk="0">
                  <a:moveTo>
                    <a:pt x="194" y="0"/>
                  </a:moveTo>
                  <a:cubicBezTo>
                    <a:pt x="87" y="0"/>
                    <a:pt x="0" y="87"/>
                    <a:pt x="0" y="194"/>
                  </a:cubicBezTo>
                  <a:lnTo>
                    <a:pt x="0" y="21404"/>
                  </a:lnTo>
                  <a:cubicBezTo>
                    <a:pt x="0" y="21511"/>
                    <a:pt x="87" y="21600"/>
                    <a:pt x="194" y="21600"/>
                  </a:cubicBezTo>
                  <a:lnTo>
                    <a:pt x="21406" y="21600"/>
                  </a:lnTo>
                  <a:cubicBezTo>
                    <a:pt x="21513" y="21600"/>
                    <a:pt x="21600" y="21511"/>
                    <a:pt x="21600" y="21404"/>
                  </a:cubicBezTo>
                  <a:lnTo>
                    <a:pt x="21600" y="20822"/>
                  </a:lnTo>
                  <a:cubicBezTo>
                    <a:pt x="21600" y="20715"/>
                    <a:pt x="21513" y="20628"/>
                    <a:pt x="21406" y="20628"/>
                  </a:cubicBezTo>
                  <a:lnTo>
                    <a:pt x="1163" y="20628"/>
                  </a:lnTo>
                  <a:cubicBezTo>
                    <a:pt x="1056" y="20628"/>
                    <a:pt x="970" y="20539"/>
                    <a:pt x="970" y="20432"/>
                  </a:cubicBezTo>
                  <a:lnTo>
                    <a:pt x="970" y="194"/>
                  </a:lnTo>
                  <a:cubicBezTo>
                    <a:pt x="970" y="87"/>
                    <a:pt x="883" y="0"/>
                    <a:pt x="776" y="0"/>
                  </a:cubicBezTo>
                  <a:lnTo>
                    <a:pt x="194" y="0"/>
                  </a:lnTo>
                  <a:close/>
                  <a:moveTo>
                    <a:pt x="16860" y="3004"/>
                  </a:moveTo>
                  <a:lnTo>
                    <a:pt x="16860" y="19065"/>
                  </a:lnTo>
                  <a:lnTo>
                    <a:pt x="19553" y="19065"/>
                  </a:lnTo>
                  <a:lnTo>
                    <a:pt x="19553" y="3004"/>
                  </a:lnTo>
                  <a:lnTo>
                    <a:pt x="16860" y="3004"/>
                  </a:lnTo>
                  <a:close/>
                  <a:moveTo>
                    <a:pt x="7272" y="6922"/>
                  </a:moveTo>
                  <a:lnTo>
                    <a:pt x="7272" y="19065"/>
                  </a:lnTo>
                  <a:lnTo>
                    <a:pt x="9965" y="19065"/>
                  </a:lnTo>
                  <a:lnTo>
                    <a:pt x="9965" y="6922"/>
                  </a:lnTo>
                  <a:lnTo>
                    <a:pt x="7272" y="6922"/>
                  </a:lnTo>
                  <a:close/>
                  <a:moveTo>
                    <a:pt x="12066" y="10127"/>
                  </a:moveTo>
                  <a:lnTo>
                    <a:pt x="12066" y="19065"/>
                  </a:lnTo>
                  <a:lnTo>
                    <a:pt x="14759" y="19065"/>
                  </a:lnTo>
                  <a:lnTo>
                    <a:pt x="14759" y="10127"/>
                  </a:lnTo>
                  <a:lnTo>
                    <a:pt x="12066" y="10127"/>
                  </a:lnTo>
                  <a:close/>
                  <a:moveTo>
                    <a:pt x="2478" y="15151"/>
                  </a:moveTo>
                  <a:lnTo>
                    <a:pt x="2478" y="19065"/>
                  </a:lnTo>
                  <a:lnTo>
                    <a:pt x="5171" y="19065"/>
                  </a:lnTo>
                  <a:lnTo>
                    <a:pt x="5171" y="15151"/>
                  </a:lnTo>
                  <a:lnTo>
                    <a:pt x="2478" y="15151"/>
                  </a:ln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751" name="Line Graph"/>
            <p:cNvSpPr/>
            <p:nvPr/>
          </p:nvSpPr>
          <p:spPr>
            <a:xfrm>
              <a:off x="4178692" y="4570658"/>
              <a:ext cx="3137952" cy="3129638"/>
            </a:xfrm>
            <a:custGeom>
              <a:avLst/>
              <a:gdLst/>
              <a:ahLst/>
              <a:cxnLst>
                <a:cxn ang="0">
                  <a:pos x="wd2" y="hd2"/>
                </a:cxn>
                <a:cxn ang="5400000">
                  <a:pos x="wd2" y="hd2"/>
                </a:cxn>
                <a:cxn ang="10800000">
                  <a:pos x="wd2" y="hd2"/>
                </a:cxn>
                <a:cxn ang="16200000">
                  <a:pos x="wd2" y="hd2"/>
                </a:cxn>
              </a:cxnLst>
              <a:rect l="0" t="0" r="r" b="b"/>
              <a:pathLst>
                <a:path w="21600" h="21600" extrusionOk="0">
                  <a:moveTo>
                    <a:pt x="194" y="0"/>
                  </a:moveTo>
                  <a:cubicBezTo>
                    <a:pt x="87" y="0"/>
                    <a:pt x="0" y="87"/>
                    <a:pt x="0" y="194"/>
                  </a:cubicBezTo>
                  <a:lnTo>
                    <a:pt x="0" y="21404"/>
                  </a:lnTo>
                  <a:cubicBezTo>
                    <a:pt x="0" y="21511"/>
                    <a:pt x="87" y="21600"/>
                    <a:pt x="194" y="21600"/>
                  </a:cubicBezTo>
                  <a:lnTo>
                    <a:pt x="21406" y="21600"/>
                  </a:lnTo>
                  <a:cubicBezTo>
                    <a:pt x="21513" y="21600"/>
                    <a:pt x="21600" y="21511"/>
                    <a:pt x="21600" y="21404"/>
                  </a:cubicBezTo>
                  <a:lnTo>
                    <a:pt x="21600" y="20822"/>
                  </a:lnTo>
                  <a:cubicBezTo>
                    <a:pt x="21600" y="20715"/>
                    <a:pt x="21513" y="20628"/>
                    <a:pt x="21406" y="20628"/>
                  </a:cubicBezTo>
                  <a:lnTo>
                    <a:pt x="1163" y="20628"/>
                  </a:lnTo>
                  <a:cubicBezTo>
                    <a:pt x="1056" y="20628"/>
                    <a:pt x="970" y="20539"/>
                    <a:pt x="970" y="20432"/>
                  </a:cubicBezTo>
                  <a:lnTo>
                    <a:pt x="970" y="194"/>
                  </a:lnTo>
                  <a:cubicBezTo>
                    <a:pt x="970" y="87"/>
                    <a:pt x="883" y="0"/>
                    <a:pt x="776" y="0"/>
                  </a:cubicBezTo>
                  <a:lnTo>
                    <a:pt x="194" y="0"/>
                  </a:lnTo>
                  <a:close/>
                  <a:moveTo>
                    <a:pt x="19991" y="7364"/>
                  </a:moveTo>
                  <a:lnTo>
                    <a:pt x="17165" y="8228"/>
                  </a:lnTo>
                  <a:lnTo>
                    <a:pt x="17811" y="8832"/>
                  </a:lnTo>
                  <a:lnTo>
                    <a:pt x="13288" y="13689"/>
                  </a:lnTo>
                  <a:lnTo>
                    <a:pt x="10021" y="10341"/>
                  </a:lnTo>
                  <a:lnTo>
                    <a:pt x="2932" y="17951"/>
                  </a:lnTo>
                  <a:lnTo>
                    <a:pt x="3799" y="18763"/>
                  </a:lnTo>
                  <a:lnTo>
                    <a:pt x="10041" y="12061"/>
                  </a:lnTo>
                  <a:lnTo>
                    <a:pt x="13327" y="15430"/>
                  </a:lnTo>
                  <a:lnTo>
                    <a:pt x="13766" y="14916"/>
                  </a:lnTo>
                  <a:lnTo>
                    <a:pt x="18678" y="9644"/>
                  </a:lnTo>
                  <a:lnTo>
                    <a:pt x="19324" y="10250"/>
                  </a:lnTo>
                  <a:lnTo>
                    <a:pt x="19991" y="7364"/>
                  </a:ln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grpSp>
      <p:grpSp>
        <p:nvGrpSpPr>
          <p:cNvPr id="755" name="Group"/>
          <p:cNvGrpSpPr/>
          <p:nvPr/>
        </p:nvGrpSpPr>
        <p:grpSpPr>
          <a:xfrm>
            <a:off x="127000" y="13054775"/>
            <a:ext cx="1270000" cy="560449"/>
            <a:chOff x="0" y="0"/>
            <a:chExt cx="1270000" cy="560448"/>
          </a:xfrm>
        </p:grpSpPr>
        <p:sp>
          <p:nvSpPr>
            <p:cNvPr id="753" name="Rounded Rectangle"/>
            <p:cNvSpPr/>
            <p:nvPr/>
          </p:nvSpPr>
          <p:spPr>
            <a:xfrm>
              <a:off x="0" y="0"/>
              <a:ext cx="1270000" cy="560449"/>
            </a:xfrm>
            <a:prstGeom prst="roundRect">
              <a:avLst>
                <a:gd name="adj" fmla="val 33991"/>
              </a:avLst>
            </a:pr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pic>
          <p:nvPicPr>
            <p:cNvPr id="754" name="88x31.png" descr="88x31.png"/>
            <p:cNvPicPr>
              <a:picLocks noChangeAspect="1"/>
            </p:cNvPicPr>
            <p:nvPr/>
          </p:nvPicPr>
          <p:blipFill>
            <a:blip r:embed="rId3">
              <a:extLst/>
            </a:blip>
            <a:stretch>
              <a:fillRect/>
            </a:stretch>
          </p:blipFill>
          <p:spPr>
            <a:xfrm>
              <a:off x="76200" y="95250"/>
              <a:ext cx="1117600" cy="393700"/>
            </a:xfrm>
            <a:prstGeom prst="rect">
              <a:avLst/>
            </a:prstGeom>
            <a:ln w="12700" cap="flat">
              <a:noFill/>
              <a:miter lim="400000"/>
            </a:ln>
            <a:effectLst/>
          </p:spPr>
        </p:pic>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7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752"/>
                                        </p:tgtEl>
                                        <p:attrNameLst>
                                          <p:attrName>style.visibility</p:attrName>
                                        </p:attrNameLst>
                                      </p:cBhvr>
                                      <p:to>
                                        <p:strVal val="visible"/>
                                      </p:to>
                                    </p:set>
                                  </p:childTnLst>
                                </p:cTn>
                              </p:par>
                            </p:childTnLst>
                          </p:cTn>
                        </p:par>
                        <p:par>
                          <p:cTn id="11" fill="hold">
                            <p:stCondLst>
                              <p:cond delay="0"/>
                            </p:stCondLst>
                            <p:childTnLst>
                              <p:par>
                                <p:cTn id="12" presetID="9" presetClass="emph" fill="hold" grpId="3" nodeType="afterEffect">
                                  <p:stCondLst>
                                    <p:cond delay="2000"/>
                                  </p:stCondLst>
                                  <p:childTnLst>
                                    <p:set>
                                      <p:cBhvr>
                                        <p:cTn id="13" dur="indefinite" fill="hold"/>
                                        <p:tgtEl>
                                          <p:spTgt spid="749"/>
                                        </p:tgtEl>
                                        <p:attrNameLst>
                                          <p:attrName>style.opacity</p:attrName>
                                        </p:attrNameLst>
                                      </p:cBhvr>
                                      <p:to>
                                        <p:strVal val="0.25"/>
                                      </p:to>
                                    </p:set>
                                    <p:animEffect filter="image" prLst="opacity: 0.25; ">
                                      <p:cBhvr>
                                        <p:cTn id="14" dur="indefinite" fill="hold"/>
                                        <p:tgtEl>
                                          <p:spTgt spid="7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9" grpId="1" animBg="1" advAuto="0"/>
      <p:bldP spid="749" grpId="3" animBg="1" advAuto="0"/>
      <p:bldP spid="752" grpId="2" animBg="1" advAuto="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9" name="sb7.png" descr="sb7.png"/>
          <p:cNvPicPr>
            <a:picLocks noChangeAspect="1"/>
          </p:cNvPicPr>
          <p:nvPr/>
        </p:nvPicPr>
        <p:blipFill>
          <a:blip r:embed="rId2">
            <a:extLst/>
          </a:blip>
          <a:stretch>
            <a:fillRect/>
          </a:stretch>
        </p:blipFill>
        <p:spPr>
          <a:xfrm>
            <a:off x="5687662" y="2579912"/>
            <a:ext cx="13008676" cy="10040091"/>
          </a:xfrm>
          <a:prstGeom prst="rect">
            <a:avLst/>
          </a:prstGeom>
          <a:ln w="12700">
            <a:miter lim="400000"/>
          </a:ln>
        </p:spPr>
      </p:pic>
      <p:sp>
        <p:nvSpPr>
          <p:cNvPr id="760" name="Willingness to Change"/>
          <p:cNvSpPr txBox="1">
            <a:spLocks noGrp="1"/>
          </p:cNvSpPr>
          <p:nvPr>
            <p:ph type="title"/>
          </p:nvPr>
        </p:nvSpPr>
        <p:spPr>
          <a:xfrm>
            <a:off x="1689100" y="355600"/>
            <a:ext cx="21005800" cy="2286000"/>
          </a:xfrm>
          <a:prstGeom prst="rect">
            <a:avLst/>
          </a:prstGeom>
        </p:spPr>
        <p:txBody>
          <a:bodyPr anchor="ctr"/>
          <a:lstStyle>
            <a:lvl1pPr>
              <a:defRPr sz="11200">
                <a:solidFill>
                  <a:schemeClr val="accent4">
                    <a:hueOff val="-624705"/>
                    <a:lumOff val="1372"/>
                  </a:schemeClr>
                </a:solidFill>
              </a:defRPr>
            </a:lvl1pPr>
          </a:lstStyle>
          <a:p>
            <a:r>
              <a:t>Willingness to Change</a:t>
            </a:r>
          </a:p>
        </p:txBody>
      </p:sp>
      <p:pic>
        <p:nvPicPr>
          <p:cNvPr id="761" name="sb6.PNG" descr="sb6.PNG"/>
          <p:cNvPicPr>
            <a:picLocks noChangeAspect="1"/>
          </p:cNvPicPr>
          <p:nvPr/>
        </p:nvPicPr>
        <p:blipFill>
          <a:blip r:embed="rId3">
            <a:extLst/>
          </a:blip>
          <a:stretch>
            <a:fillRect/>
          </a:stretch>
        </p:blipFill>
        <p:spPr>
          <a:xfrm>
            <a:off x="5957327" y="2902833"/>
            <a:ext cx="12469346" cy="9394250"/>
          </a:xfrm>
          <a:prstGeom prst="rect">
            <a:avLst/>
          </a:prstGeom>
          <a:ln w="12700">
            <a:miter lim="400000"/>
          </a:ln>
        </p:spPr>
      </p:pic>
      <p:pic>
        <p:nvPicPr>
          <p:cNvPr id="762" name="sb5.png" descr="sb5.png"/>
          <p:cNvPicPr>
            <a:picLocks noChangeAspect="1"/>
          </p:cNvPicPr>
          <p:nvPr/>
        </p:nvPicPr>
        <p:blipFill>
          <a:blip r:embed="rId4">
            <a:extLst/>
          </a:blip>
          <a:stretch>
            <a:fillRect/>
          </a:stretch>
        </p:blipFill>
        <p:spPr>
          <a:xfrm>
            <a:off x="5687662" y="2902833"/>
            <a:ext cx="13008676" cy="9394250"/>
          </a:xfrm>
          <a:prstGeom prst="rect">
            <a:avLst/>
          </a:prstGeom>
          <a:ln w="12700">
            <a:miter lim="400000"/>
          </a:ln>
        </p:spPr>
      </p:pic>
      <p:pic>
        <p:nvPicPr>
          <p:cNvPr id="763" name="sb4.png" descr="sb4.png"/>
          <p:cNvPicPr>
            <a:picLocks noChangeAspect="1"/>
          </p:cNvPicPr>
          <p:nvPr/>
        </p:nvPicPr>
        <p:blipFill>
          <a:blip r:embed="rId5">
            <a:extLst/>
          </a:blip>
          <a:stretch>
            <a:fillRect/>
          </a:stretch>
        </p:blipFill>
        <p:spPr>
          <a:xfrm>
            <a:off x="5694803" y="2905732"/>
            <a:ext cx="12994394" cy="9388451"/>
          </a:xfrm>
          <a:prstGeom prst="rect">
            <a:avLst/>
          </a:prstGeom>
          <a:ln w="12700">
            <a:miter lim="400000"/>
          </a:ln>
        </p:spPr>
      </p:pic>
      <p:pic>
        <p:nvPicPr>
          <p:cNvPr id="764" name="sb3.PNG" descr="sb3.PNG"/>
          <p:cNvPicPr>
            <a:picLocks noChangeAspect="1"/>
          </p:cNvPicPr>
          <p:nvPr/>
        </p:nvPicPr>
        <p:blipFill>
          <a:blip r:embed="rId6">
            <a:extLst/>
          </a:blip>
          <a:stretch>
            <a:fillRect/>
          </a:stretch>
        </p:blipFill>
        <p:spPr>
          <a:xfrm>
            <a:off x="5687662" y="2905732"/>
            <a:ext cx="13008676" cy="9388451"/>
          </a:xfrm>
          <a:prstGeom prst="rect">
            <a:avLst/>
          </a:prstGeom>
          <a:ln w="12700">
            <a:miter lim="400000"/>
          </a:ln>
        </p:spPr>
      </p:pic>
      <p:pic>
        <p:nvPicPr>
          <p:cNvPr id="765" name="sb2.png" descr="sb2.png"/>
          <p:cNvPicPr>
            <a:picLocks noChangeAspect="1"/>
          </p:cNvPicPr>
          <p:nvPr/>
        </p:nvPicPr>
        <p:blipFill>
          <a:blip r:embed="rId7">
            <a:extLst/>
          </a:blip>
          <a:stretch>
            <a:fillRect/>
          </a:stretch>
        </p:blipFill>
        <p:spPr>
          <a:xfrm>
            <a:off x="5699730" y="2905732"/>
            <a:ext cx="12984540" cy="9388451"/>
          </a:xfrm>
          <a:prstGeom prst="rect">
            <a:avLst/>
          </a:prstGeom>
          <a:ln w="12700">
            <a:miter lim="400000"/>
          </a:ln>
        </p:spPr>
      </p:pic>
      <p:pic>
        <p:nvPicPr>
          <p:cNvPr id="766" name="sb1.PNG" descr="sb1.PNG"/>
          <p:cNvPicPr>
            <a:picLocks noChangeAspect="1"/>
          </p:cNvPicPr>
          <p:nvPr/>
        </p:nvPicPr>
        <p:blipFill>
          <a:blip r:embed="rId8">
            <a:extLst/>
          </a:blip>
          <a:stretch>
            <a:fillRect/>
          </a:stretch>
        </p:blipFill>
        <p:spPr>
          <a:xfrm>
            <a:off x="5716377" y="2905732"/>
            <a:ext cx="12951246" cy="9388451"/>
          </a:xfrm>
          <a:prstGeom prst="rect">
            <a:avLst/>
          </a:prstGeom>
          <a:ln w="12700">
            <a:miter lim="400000"/>
          </a:ln>
        </p:spPr>
      </p:pic>
      <p:grpSp>
        <p:nvGrpSpPr>
          <p:cNvPr id="769" name="Group"/>
          <p:cNvGrpSpPr/>
          <p:nvPr/>
        </p:nvGrpSpPr>
        <p:grpSpPr>
          <a:xfrm>
            <a:off x="127000" y="13054775"/>
            <a:ext cx="1270000" cy="560449"/>
            <a:chOff x="0" y="0"/>
            <a:chExt cx="1270000" cy="560448"/>
          </a:xfrm>
        </p:grpSpPr>
        <p:sp>
          <p:nvSpPr>
            <p:cNvPr id="767" name="Rounded Rectangle"/>
            <p:cNvSpPr/>
            <p:nvPr/>
          </p:nvSpPr>
          <p:spPr>
            <a:xfrm>
              <a:off x="0" y="0"/>
              <a:ext cx="1270000" cy="560449"/>
            </a:xfrm>
            <a:prstGeom prst="roundRect">
              <a:avLst>
                <a:gd name="adj" fmla="val 33991"/>
              </a:avLst>
            </a:pr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pic>
          <p:nvPicPr>
            <p:cNvPr id="768" name="88x31.png" descr="88x31.png"/>
            <p:cNvPicPr>
              <a:picLocks noChangeAspect="1"/>
            </p:cNvPicPr>
            <p:nvPr/>
          </p:nvPicPr>
          <p:blipFill>
            <a:blip r:embed="rId9">
              <a:extLst/>
            </a:blip>
            <a:stretch>
              <a:fillRect/>
            </a:stretch>
          </p:blipFill>
          <p:spPr>
            <a:xfrm>
              <a:off x="76200" y="95250"/>
              <a:ext cx="1117600" cy="393700"/>
            </a:xfrm>
            <a:prstGeom prst="rect">
              <a:avLst/>
            </a:prstGeom>
            <a:ln w="12700" cap="flat">
              <a:noFill/>
              <a:miter lim="400000"/>
            </a:ln>
            <a:effectLst/>
          </p:spPr>
        </p:pic>
      </p:grpSp>
      <p:sp>
        <p:nvSpPr>
          <p:cNvPr id="770" name="http://www.hrwiki.org/"/>
          <p:cNvSpPr txBox="1"/>
          <p:nvPr/>
        </p:nvSpPr>
        <p:spPr>
          <a:xfrm>
            <a:off x="10298448" y="12558315"/>
            <a:ext cx="3787103" cy="5107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defTabSz="457200">
              <a:lnSpc>
                <a:spcPts val="4700"/>
              </a:lnSpc>
              <a:defRPr sz="2700">
                <a:solidFill>
                  <a:srgbClr val="A9A9A9"/>
                </a:solidFill>
              </a:defRPr>
            </a:lvl1pPr>
          </a:lstStyle>
          <a:p>
            <a:r>
              <a:t>http://www.hrwiki.org/</a:t>
            </a:r>
          </a:p>
        </p:txBody>
      </p:sp>
    </p:spTree>
  </p:cSld>
  <p:clrMapOvr>
    <a:masterClrMapping/>
  </p:clrMapOvr>
  <p:transition spd="med" advClick="0" advTm="1000"/>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9" presetClass="exit" fill="hold" grpId="1" nodeType="afterEffect">
                                  <p:stCondLst>
                                    <p:cond delay="500"/>
                                  </p:stCondLst>
                                  <p:iterate>
                                    <p:tmAbs val="0"/>
                                  </p:iterate>
                                  <p:childTnLst>
                                    <p:animEffect transition="out" filter="dissolve">
                                      <p:cBhvr>
                                        <p:cTn id="6" dur="1000" fill="hold"/>
                                        <p:tgtEl>
                                          <p:spTgt spid="766"/>
                                        </p:tgtEl>
                                      </p:cBhvr>
                                    </p:animEffect>
                                    <p:set>
                                      <p:cBhvr>
                                        <p:cTn id="7" fill="hold">
                                          <p:stCondLst>
                                            <p:cond delay="999"/>
                                          </p:stCondLst>
                                        </p:cTn>
                                        <p:tgtEl>
                                          <p:spTgt spid="766"/>
                                        </p:tgtEl>
                                        <p:attrNameLst>
                                          <p:attrName>style.visibility</p:attrName>
                                        </p:attrNameLst>
                                      </p:cBhvr>
                                      <p:to>
                                        <p:strVal val="hidden"/>
                                      </p:to>
                                    </p:set>
                                  </p:childTnLst>
                                </p:cTn>
                              </p:par>
                            </p:childTnLst>
                          </p:cTn>
                        </p:par>
                        <p:par>
                          <p:cTn id="8" fill="hold">
                            <p:stCondLst>
                              <p:cond delay="1500"/>
                            </p:stCondLst>
                            <p:childTnLst>
                              <p:par>
                                <p:cTn id="9" presetID="9" presetClass="exit" fill="hold" grpId="2" nodeType="afterEffect">
                                  <p:stCondLst>
                                    <p:cond delay="200"/>
                                  </p:stCondLst>
                                  <p:iterate>
                                    <p:tmAbs val="0"/>
                                  </p:iterate>
                                  <p:childTnLst>
                                    <p:animEffect transition="out" filter="dissolve">
                                      <p:cBhvr>
                                        <p:cTn id="10" dur="1000" fill="hold"/>
                                        <p:tgtEl>
                                          <p:spTgt spid="765"/>
                                        </p:tgtEl>
                                      </p:cBhvr>
                                    </p:animEffect>
                                    <p:set>
                                      <p:cBhvr>
                                        <p:cTn id="11" fill="hold">
                                          <p:stCondLst>
                                            <p:cond delay="999"/>
                                          </p:stCondLst>
                                        </p:cTn>
                                        <p:tgtEl>
                                          <p:spTgt spid="765"/>
                                        </p:tgtEl>
                                        <p:attrNameLst>
                                          <p:attrName>style.visibility</p:attrName>
                                        </p:attrNameLst>
                                      </p:cBhvr>
                                      <p:to>
                                        <p:strVal val="hidden"/>
                                      </p:to>
                                    </p:set>
                                  </p:childTnLst>
                                </p:cTn>
                              </p:par>
                            </p:childTnLst>
                          </p:cTn>
                        </p:par>
                        <p:par>
                          <p:cTn id="12" fill="hold">
                            <p:stCondLst>
                              <p:cond delay="2700"/>
                            </p:stCondLst>
                            <p:childTnLst>
                              <p:par>
                                <p:cTn id="13" presetID="9" presetClass="exit" fill="hold" grpId="3" nodeType="afterEffect">
                                  <p:stCondLst>
                                    <p:cond delay="200"/>
                                  </p:stCondLst>
                                  <p:iterate>
                                    <p:tmAbs val="0"/>
                                  </p:iterate>
                                  <p:childTnLst>
                                    <p:animEffect transition="out" filter="dissolve">
                                      <p:cBhvr>
                                        <p:cTn id="14" dur="1000" fill="hold"/>
                                        <p:tgtEl>
                                          <p:spTgt spid="764"/>
                                        </p:tgtEl>
                                      </p:cBhvr>
                                    </p:animEffect>
                                    <p:set>
                                      <p:cBhvr>
                                        <p:cTn id="15" fill="hold">
                                          <p:stCondLst>
                                            <p:cond delay="999"/>
                                          </p:stCondLst>
                                        </p:cTn>
                                        <p:tgtEl>
                                          <p:spTgt spid="764"/>
                                        </p:tgtEl>
                                        <p:attrNameLst>
                                          <p:attrName>style.visibility</p:attrName>
                                        </p:attrNameLst>
                                      </p:cBhvr>
                                      <p:to>
                                        <p:strVal val="hidden"/>
                                      </p:to>
                                    </p:set>
                                  </p:childTnLst>
                                </p:cTn>
                              </p:par>
                            </p:childTnLst>
                          </p:cTn>
                        </p:par>
                        <p:par>
                          <p:cTn id="16" fill="hold">
                            <p:stCondLst>
                              <p:cond delay="3900"/>
                            </p:stCondLst>
                            <p:childTnLst>
                              <p:par>
                                <p:cTn id="17" presetID="9" presetClass="exit" fill="hold" grpId="4" nodeType="afterEffect">
                                  <p:stCondLst>
                                    <p:cond delay="200"/>
                                  </p:stCondLst>
                                  <p:iterate>
                                    <p:tmAbs val="0"/>
                                  </p:iterate>
                                  <p:childTnLst>
                                    <p:animEffect transition="out" filter="dissolve">
                                      <p:cBhvr>
                                        <p:cTn id="18" dur="1000" fill="hold"/>
                                        <p:tgtEl>
                                          <p:spTgt spid="763"/>
                                        </p:tgtEl>
                                      </p:cBhvr>
                                    </p:animEffect>
                                    <p:set>
                                      <p:cBhvr>
                                        <p:cTn id="19" fill="hold">
                                          <p:stCondLst>
                                            <p:cond delay="999"/>
                                          </p:stCondLst>
                                        </p:cTn>
                                        <p:tgtEl>
                                          <p:spTgt spid="763"/>
                                        </p:tgtEl>
                                        <p:attrNameLst>
                                          <p:attrName>style.visibility</p:attrName>
                                        </p:attrNameLst>
                                      </p:cBhvr>
                                      <p:to>
                                        <p:strVal val="hidden"/>
                                      </p:to>
                                    </p:set>
                                  </p:childTnLst>
                                </p:cTn>
                              </p:par>
                            </p:childTnLst>
                          </p:cTn>
                        </p:par>
                        <p:par>
                          <p:cTn id="20" fill="hold">
                            <p:stCondLst>
                              <p:cond delay="5100"/>
                            </p:stCondLst>
                            <p:childTnLst>
                              <p:par>
                                <p:cTn id="21" presetID="9" presetClass="exit" fill="hold" grpId="5" nodeType="afterEffect">
                                  <p:stCondLst>
                                    <p:cond delay="200"/>
                                  </p:stCondLst>
                                  <p:iterate>
                                    <p:tmAbs val="0"/>
                                  </p:iterate>
                                  <p:childTnLst>
                                    <p:animEffect transition="out" filter="dissolve">
                                      <p:cBhvr>
                                        <p:cTn id="22" dur="1000" fill="hold"/>
                                        <p:tgtEl>
                                          <p:spTgt spid="762"/>
                                        </p:tgtEl>
                                      </p:cBhvr>
                                    </p:animEffect>
                                    <p:set>
                                      <p:cBhvr>
                                        <p:cTn id="23" fill="hold">
                                          <p:stCondLst>
                                            <p:cond delay="999"/>
                                          </p:stCondLst>
                                        </p:cTn>
                                        <p:tgtEl>
                                          <p:spTgt spid="762"/>
                                        </p:tgtEl>
                                        <p:attrNameLst>
                                          <p:attrName>style.visibility</p:attrName>
                                        </p:attrNameLst>
                                      </p:cBhvr>
                                      <p:to>
                                        <p:strVal val="hidden"/>
                                      </p:to>
                                    </p:set>
                                  </p:childTnLst>
                                </p:cTn>
                              </p:par>
                            </p:childTnLst>
                          </p:cTn>
                        </p:par>
                        <p:par>
                          <p:cTn id="24" fill="hold">
                            <p:stCondLst>
                              <p:cond delay="6300"/>
                            </p:stCondLst>
                            <p:childTnLst>
                              <p:par>
                                <p:cTn id="25" presetID="9" presetClass="exit" fill="hold" grpId="6" nodeType="afterEffect">
                                  <p:stCondLst>
                                    <p:cond delay="200"/>
                                  </p:stCondLst>
                                  <p:iterate>
                                    <p:tmAbs val="0"/>
                                  </p:iterate>
                                  <p:childTnLst>
                                    <p:animEffect transition="out" filter="dissolve">
                                      <p:cBhvr>
                                        <p:cTn id="26" dur="1000" fill="hold"/>
                                        <p:tgtEl>
                                          <p:spTgt spid="761"/>
                                        </p:tgtEl>
                                      </p:cBhvr>
                                    </p:animEffect>
                                    <p:set>
                                      <p:cBhvr>
                                        <p:cTn id="27" fill="hold">
                                          <p:stCondLst>
                                            <p:cond delay="999"/>
                                          </p:stCondLst>
                                        </p:cTn>
                                        <p:tgtEl>
                                          <p:spTgt spid="76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1" grpId="6" animBg="1" advAuto="0"/>
      <p:bldP spid="762" grpId="5" animBg="1" advAuto="0"/>
      <p:bldP spid="763" grpId="4" animBg="1" advAuto="0"/>
      <p:bldP spid="764" grpId="3" animBg="1" advAuto="0"/>
      <p:bldP spid="765" grpId="2" animBg="1" advAuto="0"/>
      <p:bldP spid="766" grpId="1" animBg="1" advAuto="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 name="Willingness to Change"/>
          <p:cNvSpPr txBox="1">
            <a:spLocks noGrp="1"/>
          </p:cNvSpPr>
          <p:nvPr>
            <p:ph type="title"/>
          </p:nvPr>
        </p:nvSpPr>
        <p:spPr>
          <a:prstGeom prst="rect">
            <a:avLst/>
          </a:prstGeom>
        </p:spPr>
        <p:txBody>
          <a:bodyPr/>
          <a:lstStyle>
            <a:lvl1pPr>
              <a:defRPr>
                <a:solidFill>
                  <a:schemeClr val="accent4">
                    <a:hueOff val="-624705"/>
                    <a:lumOff val="1372"/>
                  </a:schemeClr>
                </a:solidFill>
              </a:defRPr>
            </a:lvl1pPr>
          </a:lstStyle>
          <a:p>
            <a:r>
              <a:t>Willingness to Change</a:t>
            </a:r>
          </a:p>
        </p:txBody>
      </p:sp>
      <p:sp>
        <p:nvSpPr>
          <p:cNvPr id="773" name="Donkey"/>
          <p:cNvSpPr/>
          <p:nvPr/>
        </p:nvSpPr>
        <p:spPr>
          <a:xfrm>
            <a:off x="14372701" y="4595097"/>
            <a:ext cx="9087409" cy="8250653"/>
          </a:xfrm>
          <a:custGeom>
            <a:avLst/>
            <a:gdLst/>
            <a:ahLst/>
            <a:cxnLst>
              <a:cxn ang="0">
                <a:pos x="wd2" y="hd2"/>
              </a:cxn>
              <a:cxn ang="5400000">
                <a:pos x="wd2" y="hd2"/>
              </a:cxn>
              <a:cxn ang="10800000">
                <a:pos x="wd2" y="hd2"/>
              </a:cxn>
              <a:cxn ang="16200000">
                <a:pos x="wd2" y="hd2"/>
              </a:cxn>
            </a:cxnLst>
            <a:rect l="0" t="0" r="r" b="b"/>
            <a:pathLst>
              <a:path w="21416" h="21507" extrusionOk="0">
                <a:moveTo>
                  <a:pt x="17425" y="7"/>
                </a:moveTo>
                <a:cubicBezTo>
                  <a:pt x="17393" y="-5"/>
                  <a:pt x="17362" y="-1"/>
                  <a:pt x="17335" y="22"/>
                </a:cubicBezTo>
                <a:cubicBezTo>
                  <a:pt x="17117" y="202"/>
                  <a:pt x="16574" y="1555"/>
                  <a:pt x="16569" y="2434"/>
                </a:cubicBezTo>
                <a:cubicBezTo>
                  <a:pt x="16563" y="2813"/>
                  <a:pt x="16629" y="3012"/>
                  <a:pt x="16640" y="3295"/>
                </a:cubicBezTo>
                <a:cubicBezTo>
                  <a:pt x="14938" y="3084"/>
                  <a:pt x="13404" y="4665"/>
                  <a:pt x="13404" y="4665"/>
                </a:cubicBezTo>
                <a:lnTo>
                  <a:pt x="13002" y="5742"/>
                </a:lnTo>
                <a:cubicBezTo>
                  <a:pt x="12996" y="5748"/>
                  <a:pt x="12990" y="5749"/>
                  <a:pt x="12985" y="5755"/>
                </a:cubicBezTo>
                <a:cubicBezTo>
                  <a:pt x="12245" y="6309"/>
                  <a:pt x="11370" y="6596"/>
                  <a:pt x="10473" y="6584"/>
                </a:cubicBezTo>
                <a:cubicBezTo>
                  <a:pt x="9809" y="6578"/>
                  <a:pt x="9027" y="6537"/>
                  <a:pt x="9027" y="6537"/>
                </a:cubicBezTo>
                <a:cubicBezTo>
                  <a:pt x="8592" y="6633"/>
                  <a:pt x="6297" y="5147"/>
                  <a:pt x="4399" y="5520"/>
                </a:cubicBezTo>
                <a:cubicBezTo>
                  <a:pt x="3404" y="5713"/>
                  <a:pt x="2267" y="6277"/>
                  <a:pt x="1576" y="7251"/>
                </a:cubicBezTo>
                <a:cubicBezTo>
                  <a:pt x="1239" y="7727"/>
                  <a:pt x="581" y="8888"/>
                  <a:pt x="598" y="10729"/>
                </a:cubicBezTo>
                <a:cubicBezTo>
                  <a:pt x="603" y="11475"/>
                  <a:pt x="788" y="11992"/>
                  <a:pt x="706" y="12738"/>
                </a:cubicBezTo>
                <a:cubicBezTo>
                  <a:pt x="668" y="13069"/>
                  <a:pt x="157" y="13056"/>
                  <a:pt x="157" y="13537"/>
                </a:cubicBezTo>
                <a:cubicBezTo>
                  <a:pt x="157" y="14018"/>
                  <a:pt x="243" y="14656"/>
                  <a:pt x="10" y="15131"/>
                </a:cubicBezTo>
                <a:cubicBezTo>
                  <a:pt x="-110" y="15324"/>
                  <a:pt x="973" y="14602"/>
                  <a:pt x="1092" y="13676"/>
                </a:cubicBezTo>
                <a:cubicBezTo>
                  <a:pt x="1206" y="12750"/>
                  <a:pt x="946" y="12877"/>
                  <a:pt x="946" y="12588"/>
                </a:cubicBezTo>
                <a:cubicBezTo>
                  <a:pt x="946" y="12341"/>
                  <a:pt x="945" y="10531"/>
                  <a:pt x="1174" y="9971"/>
                </a:cubicBezTo>
                <a:cubicBezTo>
                  <a:pt x="1418" y="11505"/>
                  <a:pt x="2055" y="11811"/>
                  <a:pt x="1898" y="12695"/>
                </a:cubicBezTo>
                <a:cubicBezTo>
                  <a:pt x="1724" y="13651"/>
                  <a:pt x="602" y="15240"/>
                  <a:pt x="717" y="15751"/>
                </a:cubicBezTo>
                <a:cubicBezTo>
                  <a:pt x="831" y="16263"/>
                  <a:pt x="956" y="19125"/>
                  <a:pt x="902" y="19733"/>
                </a:cubicBezTo>
                <a:cubicBezTo>
                  <a:pt x="842" y="20340"/>
                  <a:pt x="1554" y="20413"/>
                  <a:pt x="1554" y="20834"/>
                </a:cubicBezTo>
                <a:cubicBezTo>
                  <a:pt x="1554" y="21249"/>
                  <a:pt x="1794" y="21507"/>
                  <a:pt x="1794" y="21507"/>
                </a:cubicBezTo>
                <a:lnTo>
                  <a:pt x="3191" y="21507"/>
                </a:lnTo>
                <a:cubicBezTo>
                  <a:pt x="3191" y="21507"/>
                  <a:pt x="2902" y="20840"/>
                  <a:pt x="2788" y="20648"/>
                </a:cubicBezTo>
                <a:cubicBezTo>
                  <a:pt x="2674" y="20455"/>
                  <a:pt x="2244" y="20021"/>
                  <a:pt x="2244" y="19702"/>
                </a:cubicBezTo>
                <a:cubicBezTo>
                  <a:pt x="2244" y="19384"/>
                  <a:pt x="2179" y="18205"/>
                  <a:pt x="2190" y="17808"/>
                </a:cubicBezTo>
                <a:cubicBezTo>
                  <a:pt x="2201" y="17543"/>
                  <a:pt x="2147" y="16323"/>
                  <a:pt x="2348" y="16167"/>
                </a:cubicBezTo>
                <a:cubicBezTo>
                  <a:pt x="2353" y="16161"/>
                  <a:pt x="2369" y="16148"/>
                  <a:pt x="2380" y="16142"/>
                </a:cubicBezTo>
                <a:cubicBezTo>
                  <a:pt x="2804" y="17249"/>
                  <a:pt x="3740" y="19674"/>
                  <a:pt x="3767" y="20016"/>
                </a:cubicBezTo>
                <a:cubicBezTo>
                  <a:pt x="3794" y="20431"/>
                  <a:pt x="4517" y="20190"/>
                  <a:pt x="4556" y="20864"/>
                </a:cubicBezTo>
                <a:cubicBezTo>
                  <a:pt x="4566" y="21123"/>
                  <a:pt x="4975" y="21507"/>
                  <a:pt x="4975" y="21507"/>
                </a:cubicBezTo>
                <a:lnTo>
                  <a:pt x="6302" y="21507"/>
                </a:lnTo>
                <a:cubicBezTo>
                  <a:pt x="6090" y="21002"/>
                  <a:pt x="5970" y="20594"/>
                  <a:pt x="5692" y="20402"/>
                </a:cubicBezTo>
                <a:cubicBezTo>
                  <a:pt x="4550" y="19608"/>
                  <a:pt x="4224" y="17581"/>
                  <a:pt x="4137" y="16973"/>
                </a:cubicBezTo>
                <a:cubicBezTo>
                  <a:pt x="4050" y="16366"/>
                  <a:pt x="3702" y="16099"/>
                  <a:pt x="4311" y="14951"/>
                </a:cubicBezTo>
                <a:cubicBezTo>
                  <a:pt x="4556" y="14487"/>
                  <a:pt x="4687" y="13923"/>
                  <a:pt x="4861" y="13460"/>
                </a:cubicBezTo>
                <a:cubicBezTo>
                  <a:pt x="5014" y="13057"/>
                  <a:pt x="5219" y="12792"/>
                  <a:pt x="5371" y="12889"/>
                </a:cubicBezTo>
                <a:cubicBezTo>
                  <a:pt x="5659" y="13081"/>
                  <a:pt x="6035" y="13617"/>
                  <a:pt x="7166" y="13966"/>
                </a:cubicBezTo>
                <a:cubicBezTo>
                  <a:pt x="7797" y="14158"/>
                  <a:pt x="8809" y="14392"/>
                  <a:pt x="9897" y="14007"/>
                </a:cubicBezTo>
                <a:cubicBezTo>
                  <a:pt x="10430" y="13815"/>
                  <a:pt x="11103" y="13521"/>
                  <a:pt x="11294" y="13515"/>
                </a:cubicBezTo>
                <a:cubicBezTo>
                  <a:pt x="11386" y="13515"/>
                  <a:pt x="11462" y="13585"/>
                  <a:pt x="11484" y="13687"/>
                </a:cubicBezTo>
                <a:cubicBezTo>
                  <a:pt x="11750" y="15071"/>
                  <a:pt x="10592" y="19143"/>
                  <a:pt x="10478" y="19607"/>
                </a:cubicBezTo>
                <a:cubicBezTo>
                  <a:pt x="10342" y="20136"/>
                  <a:pt x="11164" y="19829"/>
                  <a:pt x="10930" y="20689"/>
                </a:cubicBezTo>
                <a:cubicBezTo>
                  <a:pt x="10843" y="21014"/>
                  <a:pt x="11326" y="21507"/>
                  <a:pt x="11326" y="21507"/>
                </a:cubicBezTo>
                <a:lnTo>
                  <a:pt x="12616" y="21507"/>
                </a:lnTo>
                <a:cubicBezTo>
                  <a:pt x="12605" y="20863"/>
                  <a:pt x="12333" y="20348"/>
                  <a:pt x="12131" y="20101"/>
                </a:cubicBezTo>
                <a:cubicBezTo>
                  <a:pt x="11680" y="19554"/>
                  <a:pt x="11849" y="18434"/>
                  <a:pt x="12121" y="17400"/>
                </a:cubicBezTo>
                <a:cubicBezTo>
                  <a:pt x="12121" y="17610"/>
                  <a:pt x="12126" y="17779"/>
                  <a:pt x="12137" y="17936"/>
                </a:cubicBezTo>
                <a:cubicBezTo>
                  <a:pt x="12164" y="18351"/>
                  <a:pt x="12501" y="19271"/>
                  <a:pt x="12386" y="19686"/>
                </a:cubicBezTo>
                <a:cubicBezTo>
                  <a:pt x="12272" y="20101"/>
                  <a:pt x="12822" y="20227"/>
                  <a:pt x="12789" y="20708"/>
                </a:cubicBezTo>
                <a:cubicBezTo>
                  <a:pt x="12756" y="21189"/>
                  <a:pt x="13148" y="21507"/>
                  <a:pt x="13148" y="21507"/>
                </a:cubicBezTo>
                <a:lnTo>
                  <a:pt x="14480" y="21501"/>
                </a:lnTo>
                <a:cubicBezTo>
                  <a:pt x="14480" y="21501"/>
                  <a:pt x="14192" y="20672"/>
                  <a:pt x="13991" y="20413"/>
                </a:cubicBezTo>
                <a:cubicBezTo>
                  <a:pt x="13789" y="20154"/>
                  <a:pt x="13426" y="19583"/>
                  <a:pt x="13404" y="18494"/>
                </a:cubicBezTo>
                <a:cubicBezTo>
                  <a:pt x="13393" y="17971"/>
                  <a:pt x="13360" y="15901"/>
                  <a:pt x="13501" y="15486"/>
                </a:cubicBezTo>
                <a:cubicBezTo>
                  <a:pt x="13643" y="15071"/>
                  <a:pt x="14013" y="13995"/>
                  <a:pt x="14138" y="13531"/>
                </a:cubicBezTo>
                <a:cubicBezTo>
                  <a:pt x="14307" y="12912"/>
                  <a:pt x="14889" y="12990"/>
                  <a:pt x="15629" y="11011"/>
                </a:cubicBezTo>
                <a:cubicBezTo>
                  <a:pt x="15841" y="10445"/>
                  <a:pt x="16101" y="9899"/>
                  <a:pt x="16460" y="9430"/>
                </a:cubicBezTo>
                <a:cubicBezTo>
                  <a:pt x="16873" y="8895"/>
                  <a:pt x="17043" y="8629"/>
                  <a:pt x="17043" y="8629"/>
                </a:cubicBezTo>
                <a:cubicBezTo>
                  <a:pt x="17043" y="8629"/>
                  <a:pt x="17335" y="9033"/>
                  <a:pt x="17688" y="9255"/>
                </a:cubicBezTo>
                <a:cubicBezTo>
                  <a:pt x="17949" y="9424"/>
                  <a:pt x="18669" y="9633"/>
                  <a:pt x="18973" y="9748"/>
                </a:cubicBezTo>
                <a:cubicBezTo>
                  <a:pt x="19109" y="9802"/>
                  <a:pt x="19217" y="9910"/>
                  <a:pt x="19282" y="10048"/>
                </a:cubicBezTo>
                <a:cubicBezTo>
                  <a:pt x="19592" y="10740"/>
                  <a:pt x="20039" y="10409"/>
                  <a:pt x="20039" y="10409"/>
                </a:cubicBezTo>
                <a:cubicBezTo>
                  <a:pt x="20039" y="10409"/>
                  <a:pt x="20326" y="10928"/>
                  <a:pt x="20810" y="10687"/>
                </a:cubicBezTo>
                <a:cubicBezTo>
                  <a:pt x="21300" y="10447"/>
                  <a:pt x="21349" y="9839"/>
                  <a:pt x="21408" y="9304"/>
                </a:cubicBezTo>
                <a:cubicBezTo>
                  <a:pt x="21490" y="8594"/>
                  <a:pt x="20898" y="8197"/>
                  <a:pt x="20615" y="7625"/>
                </a:cubicBezTo>
                <a:cubicBezTo>
                  <a:pt x="20408" y="7210"/>
                  <a:pt x="20321" y="6957"/>
                  <a:pt x="20212" y="6590"/>
                </a:cubicBezTo>
                <a:cubicBezTo>
                  <a:pt x="20103" y="6217"/>
                  <a:pt x="20006" y="6098"/>
                  <a:pt x="20142" y="5821"/>
                </a:cubicBezTo>
                <a:cubicBezTo>
                  <a:pt x="20278" y="5544"/>
                  <a:pt x="20217" y="5014"/>
                  <a:pt x="19320" y="4268"/>
                </a:cubicBezTo>
                <a:cubicBezTo>
                  <a:pt x="19227" y="4190"/>
                  <a:pt x="19131" y="4118"/>
                  <a:pt x="19033" y="4052"/>
                </a:cubicBezTo>
                <a:cubicBezTo>
                  <a:pt x="19484" y="3535"/>
                  <a:pt x="20017" y="2692"/>
                  <a:pt x="19848" y="1417"/>
                </a:cubicBezTo>
                <a:cubicBezTo>
                  <a:pt x="19647" y="-93"/>
                  <a:pt x="19174" y="-79"/>
                  <a:pt x="19028" y="251"/>
                </a:cubicBezTo>
                <a:cubicBezTo>
                  <a:pt x="18848" y="648"/>
                  <a:pt x="18602" y="1219"/>
                  <a:pt x="18395" y="2212"/>
                </a:cubicBezTo>
                <a:cubicBezTo>
                  <a:pt x="18308" y="2627"/>
                  <a:pt x="18184" y="3193"/>
                  <a:pt x="17923" y="3590"/>
                </a:cubicBezTo>
                <a:cubicBezTo>
                  <a:pt x="18059" y="3030"/>
                  <a:pt x="18097" y="2211"/>
                  <a:pt x="18037" y="1597"/>
                </a:cubicBezTo>
                <a:cubicBezTo>
                  <a:pt x="17975" y="966"/>
                  <a:pt x="17651" y="91"/>
                  <a:pt x="17425" y="7"/>
                </a:cubicBezTo>
                <a:close/>
              </a:path>
            </a:pathLst>
          </a:custGeom>
          <a:solidFill>
            <a:schemeClr val="accent1">
              <a:lumOff val="13529"/>
            </a:schemeClr>
          </a:solidFill>
          <a:ln w="12700">
            <a:miter lim="400000"/>
          </a:ln>
        </p:spPr>
        <p:txBody>
          <a:bodyPr lIns="50800" tIns="50800" rIns="50800" bIns="50800" anchor="ctr"/>
          <a:lstStyle/>
          <a:p>
            <a:pPr>
              <a:defRPr sz="15100" b="0">
                <a:latin typeface="Brush Script MT"/>
                <a:ea typeface="Brush Script MT"/>
                <a:cs typeface="Brush Script MT"/>
                <a:sym typeface="Brush Script MT"/>
              </a:defRPr>
            </a:pPr>
            <a:endParaRPr/>
          </a:p>
        </p:txBody>
      </p:sp>
      <p:sp>
        <p:nvSpPr>
          <p:cNvPr id="774" name="Shape"/>
          <p:cNvSpPr/>
          <p:nvPr/>
        </p:nvSpPr>
        <p:spPr>
          <a:xfrm>
            <a:off x="1916550" y="4703626"/>
            <a:ext cx="8108422" cy="8033595"/>
          </a:xfrm>
          <a:custGeom>
            <a:avLst/>
            <a:gdLst/>
            <a:ahLst/>
            <a:cxnLst>
              <a:cxn ang="0">
                <a:pos x="wd2" y="hd2"/>
              </a:cxn>
              <a:cxn ang="5400000">
                <a:pos x="wd2" y="hd2"/>
              </a:cxn>
              <a:cxn ang="10800000">
                <a:pos x="wd2" y="hd2"/>
              </a:cxn>
              <a:cxn ang="16200000">
                <a:pos x="wd2" y="hd2"/>
              </a:cxn>
            </a:cxnLst>
            <a:rect l="0" t="0" r="r" b="b"/>
            <a:pathLst>
              <a:path w="21411" h="21600" extrusionOk="0">
                <a:moveTo>
                  <a:pt x="10802" y="0"/>
                </a:moveTo>
                <a:cubicBezTo>
                  <a:pt x="10339" y="0"/>
                  <a:pt x="9875" y="180"/>
                  <a:pt x="9522" y="540"/>
                </a:cubicBezTo>
                <a:cubicBezTo>
                  <a:pt x="8816" y="1259"/>
                  <a:pt x="8816" y="2425"/>
                  <a:pt x="9522" y="3144"/>
                </a:cubicBezTo>
                <a:cubicBezTo>
                  <a:pt x="10229" y="3863"/>
                  <a:pt x="11375" y="3863"/>
                  <a:pt x="12081" y="3144"/>
                </a:cubicBezTo>
                <a:cubicBezTo>
                  <a:pt x="12788" y="2425"/>
                  <a:pt x="12788" y="1259"/>
                  <a:pt x="12081" y="540"/>
                </a:cubicBezTo>
                <a:cubicBezTo>
                  <a:pt x="11728" y="180"/>
                  <a:pt x="11265" y="0"/>
                  <a:pt x="10802" y="0"/>
                </a:cubicBezTo>
                <a:close/>
                <a:moveTo>
                  <a:pt x="8637" y="4060"/>
                </a:moveTo>
                <a:cubicBezTo>
                  <a:pt x="8147" y="4093"/>
                  <a:pt x="7659" y="4144"/>
                  <a:pt x="7185" y="4222"/>
                </a:cubicBezTo>
                <a:cubicBezTo>
                  <a:pt x="6763" y="4292"/>
                  <a:pt x="6345" y="4380"/>
                  <a:pt x="5931" y="4488"/>
                </a:cubicBezTo>
                <a:lnTo>
                  <a:pt x="708" y="5344"/>
                </a:lnTo>
                <a:cubicBezTo>
                  <a:pt x="242" y="5350"/>
                  <a:pt x="-95" y="5801"/>
                  <a:pt x="24" y="6259"/>
                </a:cubicBezTo>
                <a:cubicBezTo>
                  <a:pt x="120" y="6629"/>
                  <a:pt x="489" y="6852"/>
                  <a:pt x="854" y="6761"/>
                </a:cubicBezTo>
                <a:lnTo>
                  <a:pt x="8648" y="5903"/>
                </a:lnTo>
                <a:lnTo>
                  <a:pt x="8617" y="6777"/>
                </a:lnTo>
                <a:lnTo>
                  <a:pt x="8617" y="12641"/>
                </a:lnTo>
                <a:lnTo>
                  <a:pt x="8622" y="12641"/>
                </a:lnTo>
                <a:lnTo>
                  <a:pt x="8622" y="20628"/>
                </a:lnTo>
                <a:cubicBezTo>
                  <a:pt x="8622" y="21163"/>
                  <a:pt x="9052" y="21600"/>
                  <a:pt x="9577" y="21600"/>
                </a:cubicBezTo>
                <a:cubicBezTo>
                  <a:pt x="10102" y="21600"/>
                  <a:pt x="10532" y="21163"/>
                  <a:pt x="10532" y="20628"/>
                </a:cubicBezTo>
                <a:lnTo>
                  <a:pt x="10532" y="12641"/>
                </a:lnTo>
                <a:lnTo>
                  <a:pt x="10802" y="12641"/>
                </a:lnTo>
                <a:lnTo>
                  <a:pt x="11067" y="12641"/>
                </a:lnTo>
                <a:lnTo>
                  <a:pt x="11067" y="20628"/>
                </a:lnTo>
                <a:cubicBezTo>
                  <a:pt x="11067" y="21163"/>
                  <a:pt x="11497" y="21600"/>
                  <a:pt x="12022" y="21600"/>
                </a:cubicBezTo>
                <a:cubicBezTo>
                  <a:pt x="12547" y="21600"/>
                  <a:pt x="12976" y="21163"/>
                  <a:pt x="12976" y="20628"/>
                </a:cubicBezTo>
                <a:lnTo>
                  <a:pt x="12976" y="12636"/>
                </a:lnTo>
                <a:lnTo>
                  <a:pt x="12981" y="12636"/>
                </a:lnTo>
                <a:lnTo>
                  <a:pt x="12981" y="6772"/>
                </a:lnTo>
                <a:lnTo>
                  <a:pt x="12936" y="5819"/>
                </a:lnTo>
                <a:lnTo>
                  <a:pt x="20356" y="6684"/>
                </a:lnTo>
                <a:cubicBezTo>
                  <a:pt x="20794" y="6855"/>
                  <a:pt x="21281" y="6593"/>
                  <a:pt x="21390" y="6128"/>
                </a:cubicBezTo>
                <a:cubicBezTo>
                  <a:pt x="21505" y="5634"/>
                  <a:pt x="21145" y="5157"/>
                  <a:pt x="20646" y="5143"/>
                </a:cubicBezTo>
                <a:lnTo>
                  <a:pt x="15554" y="4421"/>
                </a:lnTo>
                <a:cubicBezTo>
                  <a:pt x="15104" y="4308"/>
                  <a:pt x="14647" y="4221"/>
                  <a:pt x="14188" y="4160"/>
                </a:cubicBezTo>
                <a:cubicBezTo>
                  <a:pt x="13790" y="4107"/>
                  <a:pt x="13375" y="4079"/>
                  <a:pt x="12960" y="4060"/>
                </a:cubicBezTo>
                <a:lnTo>
                  <a:pt x="10802" y="4060"/>
                </a:lnTo>
                <a:lnTo>
                  <a:pt x="8637" y="4060"/>
                </a:lnTo>
                <a:close/>
              </a:path>
            </a:pathLst>
          </a:custGeom>
          <a:solidFill>
            <a:schemeClr val="accent4">
              <a:hueOff val="-624705"/>
              <a:lumOff val="1372"/>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grpSp>
        <p:nvGrpSpPr>
          <p:cNvPr id="777" name="Group"/>
          <p:cNvGrpSpPr/>
          <p:nvPr/>
        </p:nvGrpSpPr>
        <p:grpSpPr>
          <a:xfrm>
            <a:off x="127000" y="13054775"/>
            <a:ext cx="1270000" cy="560449"/>
            <a:chOff x="0" y="0"/>
            <a:chExt cx="1270000" cy="560448"/>
          </a:xfrm>
        </p:grpSpPr>
        <p:sp>
          <p:nvSpPr>
            <p:cNvPr id="775" name="Rounded Rectangle"/>
            <p:cNvSpPr/>
            <p:nvPr/>
          </p:nvSpPr>
          <p:spPr>
            <a:xfrm>
              <a:off x="0" y="0"/>
              <a:ext cx="1270000" cy="560449"/>
            </a:xfrm>
            <a:prstGeom prst="roundRect">
              <a:avLst>
                <a:gd name="adj" fmla="val 33991"/>
              </a:avLst>
            </a:pr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pic>
          <p:nvPicPr>
            <p:cNvPr id="776" name="88x31.png" descr="88x31.png"/>
            <p:cNvPicPr>
              <a:picLocks noChangeAspect="1"/>
            </p:cNvPicPr>
            <p:nvPr/>
          </p:nvPicPr>
          <p:blipFill>
            <a:blip r:embed="rId3">
              <a:extLst/>
            </a:blip>
            <a:stretch>
              <a:fillRect/>
            </a:stretch>
          </p:blipFill>
          <p:spPr>
            <a:xfrm>
              <a:off x="76200" y="95250"/>
              <a:ext cx="1117600" cy="393700"/>
            </a:xfrm>
            <a:prstGeom prst="rect">
              <a:avLst/>
            </a:prstGeom>
            <a:ln w="12700" cap="flat">
              <a:noFill/>
              <a:miter lim="400000"/>
            </a:ln>
            <a:effectLst/>
          </p:spPr>
        </p:pic>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7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774"/>
                                        </p:tgtEl>
                                        <p:attrNameLst>
                                          <p:attrName>style.visibility</p:attrName>
                                        </p:attrNameLst>
                                      </p:cBhvr>
                                      <p:to>
                                        <p:strVal val="visible"/>
                                      </p:to>
                                    </p:set>
                                  </p:childTnLst>
                                </p:cTn>
                              </p:par>
                            </p:childTnLst>
                          </p:cTn>
                        </p:par>
                        <p:par>
                          <p:cTn id="11" fill="hold">
                            <p:stCondLst>
                              <p:cond delay="0"/>
                            </p:stCondLst>
                            <p:childTnLst>
                              <p:par>
                                <p:cTn id="12" presetID="9" presetClass="emph" fill="hold" grpId="3" nodeType="afterEffect">
                                  <p:stCondLst>
                                    <p:cond delay="2000"/>
                                  </p:stCondLst>
                                  <p:childTnLst>
                                    <p:set>
                                      <p:cBhvr>
                                        <p:cTn id="13" dur="indefinite" fill="hold"/>
                                        <p:tgtEl>
                                          <p:spTgt spid="773"/>
                                        </p:tgtEl>
                                        <p:attrNameLst>
                                          <p:attrName>style.opacity</p:attrName>
                                        </p:attrNameLst>
                                      </p:cBhvr>
                                      <p:to>
                                        <p:strVal val="0.25"/>
                                      </p:to>
                                    </p:set>
                                    <p:animEffect filter="image" prLst="opacity: 0.25; ">
                                      <p:cBhvr>
                                        <p:cTn id="14" dur="indefinite" fill="hold"/>
                                        <p:tgtEl>
                                          <p:spTgt spid="7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3" grpId="1" animBg="1" advAuto="0"/>
      <p:bldP spid="773" grpId="3" animBg="1" advAuto="0"/>
      <p:bldP spid="774" grpId="2" animBg="1" advAuto="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1" name="Willingness to Change"/>
          <p:cNvSpPr txBox="1">
            <a:spLocks noGrp="1"/>
          </p:cNvSpPr>
          <p:nvPr>
            <p:ph type="title"/>
          </p:nvPr>
        </p:nvSpPr>
        <p:spPr>
          <a:prstGeom prst="rect">
            <a:avLst/>
          </a:prstGeom>
        </p:spPr>
        <p:txBody>
          <a:bodyPr/>
          <a:lstStyle>
            <a:lvl1pPr>
              <a:defRPr>
                <a:solidFill>
                  <a:schemeClr val="accent4">
                    <a:hueOff val="-624705"/>
                    <a:lumOff val="1372"/>
                  </a:schemeClr>
                </a:solidFill>
              </a:defRPr>
            </a:lvl1pPr>
          </a:lstStyle>
          <a:p>
            <a:r>
              <a:t>Willingness to Change</a:t>
            </a:r>
          </a:p>
        </p:txBody>
      </p:sp>
      <p:grpSp>
        <p:nvGrpSpPr>
          <p:cNvPr id="784" name="Group"/>
          <p:cNvGrpSpPr/>
          <p:nvPr/>
        </p:nvGrpSpPr>
        <p:grpSpPr>
          <a:xfrm>
            <a:off x="127000" y="13054775"/>
            <a:ext cx="1270000" cy="560449"/>
            <a:chOff x="0" y="0"/>
            <a:chExt cx="1270000" cy="560448"/>
          </a:xfrm>
        </p:grpSpPr>
        <p:sp>
          <p:nvSpPr>
            <p:cNvPr id="782" name="Rounded Rectangle"/>
            <p:cNvSpPr/>
            <p:nvPr/>
          </p:nvSpPr>
          <p:spPr>
            <a:xfrm>
              <a:off x="0" y="0"/>
              <a:ext cx="1270000" cy="560449"/>
            </a:xfrm>
            <a:prstGeom prst="roundRect">
              <a:avLst>
                <a:gd name="adj" fmla="val 33991"/>
              </a:avLst>
            </a:pr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pic>
          <p:nvPicPr>
            <p:cNvPr id="783" name="88x31.png" descr="88x31.png"/>
            <p:cNvPicPr>
              <a:picLocks noChangeAspect="1"/>
            </p:cNvPicPr>
            <p:nvPr/>
          </p:nvPicPr>
          <p:blipFill>
            <a:blip r:embed="rId3">
              <a:extLst/>
            </a:blip>
            <a:stretch>
              <a:fillRect/>
            </a:stretch>
          </p:blipFill>
          <p:spPr>
            <a:xfrm>
              <a:off x="76200" y="95250"/>
              <a:ext cx="1117600" cy="393700"/>
            </a:xfrm>
            <a:prstGeom prst="rect">
              <a:avLst/>
            </a:prstGeom>
            <a:ln w="12700" cap="flat">
              <a:noFill/>
              <a:miter lim="400000"/>
            </a:ln>
            <a:effectLst/>
          </p:spPr>
        </p:pic>
      </p:grpSp>
      <p:grpSp>
        <p:nvGrpSpPr>
          <p:cNvPr id="803" name="Group"/>
          <p:cNvGrpSpPr/>
          <p:nvPr/>
        </p:nvGrpSpPr>
        <p:grpSpPr>
          <a:xfrm>
            <a:off x="13994863" y="2648272"/>
            <a:ext cx="9586636" cy="9609279"/>
            <a:chOff x="0" y="0"/>
            <a:chExt cx="9586634" cy="9609277"/>
          </a:xfrm>
        </p:grpSpPr>
        <p:sp>
          <p:nvSpPr>
            <p:cNvPr id="785" name="Shape"/>
            <p:cNvSpPr/>
            <p:nvPr/>
          </p:nvSpPr>
          <p:spPr>
            <a:xfrm flipH="1">
              <a:off x="7182795" y="1298886"/>
              <a:ext cx="1096432" cy="1096399"/>
            </a:xfrm>
            <a:custGeom>
              <a:avLst/>
              <a:gdLst/>
              <a:ahLst/>
              <a:cxnLst>
                <a:cxn ang="0">
                  <a:pos x="wd2" y="hd2"/>
                </a:cxn>
                <a:cxn ang="5400000">
                  <a:pos x="wd2" y="hd2"/>
                </a:cxn>
                <a:cxn ang="10800000">
                  <a:pos x="wd2" y="hd2"/>
                </a:cxn>
                <a:cxn ang="16200000">
                  <a:pos x="wd2" y="hd2"/>
                </a:cxn>
              </a:cxnLst>
              <a:rect l="0" t="0" r="r" b="b"/>
              <a:pathLst>
                <a:path w="19679" h="20595" extrusionOk="0">
                  <a:moveTo>
                    <a:pt x="9840" y="0"/>
                  </a:moveTo>
                  <a:cubicBezTo>
                    <a:pt x="7322" y="0"/>
                    <a:pt x="4803" y="1012"/>
                    <a:pt x="2882" y="3022"/>
                  </a:cubicBezTo>
                  <a:cubicBezTo>
                    <a:pt x="-960" y="7043"/>
                    <a:pt x="-960" y="13558"/>
                    <a:pt x="2882" y="17579"/>
                  </a:cubicBezTo>
                  <a:cubicBezTo>
                    <a:pt x="6724" y="21600"/>
                    <a:pt x="12956" y="21600"/>
                    <a:pt x="16798" y="17579"/>
                  </a:cubicBezTo>
                  <a:cubicBezTo>
                    <a:pt x="20640" y="13558"/>
                    <a:pt x="20640" y="7043"/>
                    <a:pt x="16798" y="3022"/>
                  </a:cubicBezTo>
                  <a:cubicBezTo>
                    <a:pt x="14877" y="1012"/>
                    <a:pt x="12358" y="0"/>
                    <a:pt x="9840" y="0"/>
                  </a:cubicBez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786" name="Shape"/>
            <p:cNvSpPr/>
            <p:nvPr/>
          </p:nvSpPr>
          <p:spPr>
            <a:xfrm flipH="1">
              <a:off x="6020686" y="2177935"/>
              <a:ext cx="3565949" cy="7228633"/>
            </a:xfrm>
            <a:custGeom>
              <a:avLst/>
              <a:gdLst/>
              <a:ahLst/>
              <a:cxnLst>
                <a:cxn ang="0">
                  <a:pos x="wd2" y="hd2"/>
                </a:cxn>
                <a:cxn ang="5400000">
                  <a:pos x="wd2" y="hd2"/>
                </a:cxn>
                <a:cxn ang="10800000">
                  <a:pos x="wd2" y="hd2"/>
                </a:cxn>
                <a:cxn ang="16200000">
                  <a:pos x="wd2" y="hd2"/>
                </a:cxn>
              </a:cxnLst>
              <a:rect l="0" t="0" r="r" b="b"/>
              <a:pathLst>
                <a:path w="21600" h="21598" extrusionOk="0">
                  <a:moveTo>
                    <a:pt x="19123" y="0"/>
                  </a:moveTo>
                  <a:cubicBezTo>
                    <a:pt x="18589" y="2"/>
                    <a:pt x="18065" y="132"/>
                    <a:pt x="17752" y="370"/>
                  </a:cubicBezTo>
                  <a:lnTo>
                    <a:pt x="14840" y="2548"/>
                  </a:lnTo>
                  <a:lnTo>
                    <a:pt x="8848" y="928"/>
                  </a:lnTo>
                  <a:cubicBezTo>
                    <a:pt x="7606" y="690"/>
                    <a:pt x="6678" y="761"/>
                    <a:pt x="6061" y="891"/>
                  </a:cubicBezTo>
                  <a:cubicBezTo>
                    <a:pt x="5445" y="1021"/>
                    <a:pt x="5138" y="1211"/>
                    <a:pt x="5138" y="1211"/>
                  </a:cubicBezTo>
                  <a:lnTo>
                    <a:pt x="0" y="5453"/>
                  </a:lnTo>
                  <a:lnTo>
                    <a:pt x="711" y="21581"/>
                  </a:lnTo>
                  <a:lnTo>
                    <a:pt x="20664" y="21598"/>
                  </a:lnTo>
                  <a:lnTo>
                    <a:pt x="21600" y="6285"/>
                  </a:lnTo>
                  <a:lnTo>
                    <a:pt x="8004" y="8205"/>
                  </a:lnTo>
                  <a:lnTo>
                    <a:pt x="7866" y="5974"/>
                  </a:lnTo>
                  <a:lnTo>
                    <a:pt x="10724" y="3590"/>
                  </a:lnTo>
                  <a:lnTo>
                    <a:pt x="10843" y="3522"/>
                  </a:lnTo>
                  <a:lnTo>
                    <a:pt x="11020" y="3476"/>
                  </a:lnTo>
                  <a:lnTo>
                    <a:pt x="14433" y="4428"/>
                  </a:lnTo>
                  <a:cubicBezTo>
                    <a:pt x="14693" y="4501"/>
                    <a:pt x="14970" y="4533"/>
                    <a:pt x="15248" y="4533"/>
                  </a:cubicBezTo>
                  <a:cubicBezTo>
                    <a:pt x="15786" y="4533"/>
                    <a:pt x="16313" y="4404"/>
                    <a:pt x="16629" y="4166"/>
                  </a:cubicBezTo>
                  <a:lnTo>
                    <a:pt x="20515" y="1271"/>
                  </a:lnTo>
                  <a:cubicBezTo>
                    <a:pt x="21026" y="896"/>
                    <a:pt x="20813" y="388"/>
                    <a:pt x="20052" y="136"/>
                  </a:cubicBezTo>
                  <a:cubicBezTo>
                    <a:pt x="19767" y="42"/>
                    <a:pt x="19443" y="-2"/>
                    <a:pt x="19123" y="0"/>
                  </a:cubicBez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787" name="Male"/>
            <p:cNvSpPr/>
            <p:nvPr/>
          </p:nvSpPr>
          <p:spPr>
            <a:xfrm>
              <a:off x="-1" y="2599640"/>
              <a:ext cx="1533039" cy="4136626"/>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788" name="Female"/>
            <p:cNvSpPr/>
            <p:nvPr/>
          </p:nvSpPr>
          <p:spPr>
            <a:xfrm>
              <a:off x="1902883" y="2292672"/>
              <a:ext cx="1870221" cy="4136626"/>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789" name="Male"/>
            <p:cNvSpPr/>
            <p:nvPr/>
          </p:nvSpPr>
          <p:spPr>
            <a:xfrm>
              <a:off x="3313306" y="5179512"/>
              <a:ext cx="1533038" cy="4136626"/>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790" name="Female"/>
            <p:cNvSpPr/>
            <p:nvPr/>
          </p:nvSpPr>
          <p:spPr>
            <a:xfrm>
              <a:off x="996078" y="5472652"/>
              <a:ext cx="1870220" cy="4136626"/>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791" name="Quote Bubble"/>
            <p:cNvSpPr/>
            <p:nvPr/>
          </p:nvSpPr>
          <p:spPr>
            <a:xfrm flipH="1">
              <a:off x="3079120" y="0"/>
              <a:ext cx="2713862" cy="2123299"/>
            </a:xfrm>
            <a:prstGeom prst="wedgeEllipseCallout">
              <a:avLst>
                <a:gd name="adj1" fmla="val -94403"/>
                <a:gd name="adj2" fmla="val 45840"/>
              </a:avLst>
            </a:pr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792" name="Line"/>
            <p:cNvSpPr/>
            <p:nvPr/>
          </p:nvSpPr>
          <p:spPr>
            <a:xfrm>
              <a:off x="3531482" y="521165"/>
              <a:ext cx="812109" cy="1"/>
            </a:xfrm>
            <a:prstGeom prst="line">
              <a:avLst/>
            </a:prstGeom>
            <a:noFill/>
            <a:ln w="101600" cap="flat">
              <a:solidFill>
                <a:srgbClr val="FFFFFF"/>
              </a:solidFill>
              <a:prstDash val="solid"/>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793" name="Line"/>
            <p:cNvSpPr/>
            <p:nvPr/>
          </p:nvSpPr>
          <p:spPr>
            <a:xfrm>
              <a:off x="4459416" y="521165"/>
              <a:ext cx="812109" cy="1"/>
            </a:xfrm>
            <a:prstGeom prst="line">
              <a:avLst/>
            </a:prstGeom>
            <a:noFill/>
            <a:ln w="101600" cap="flat">
              <a:solidFill>
                <a:srgbClr val="FFFFFF"/>
              </a:solidFill>
              <a:prstDash val="solid"/>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794" name="Line"/>
            <p:cNvSpPr/>
            <p:nvPr/>
          </p:nvSpPr>
          <p:spPr>
            <a:xfrm>
              <a:off x="3232985" y="848398"/>
              <a:ext cx="812110" cy="1"/>
            </a:xfrm>
            <a:prstGeom prst="line">
              <a:avLst/>
            </a:prstGeom>
            <a:noFill/>
            <a:ln w="101600" cap="flat">
              <a:solidFill>
                <a:srgbClr val="FFFFFF"/>
              </a:solidFill>
              <a:prstDash val="solid"/>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795" name="Line"/>
            <p:cNvSpPr/>
            <p:nvPr/>
          </p:nvSpPr>
          <p:spPr>
            <a:xfrm>
              <a:off x="4159065" y="848398"/>
              <a:ext cx="812110" cy="1"/>
            </a:xfrm>
            <a:prstGeom prst="line">
              <a:avLst/>
            </a:prstGeom>
            <a:noFill/>
            <a:ln w="101600" cap="flat">
              <a:solidFill>
                <a:srgbClr val="FFFFFF"/>
              </a:solidFill>
              <a:prstDash val="solid"/>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796" name="Line"/>
            <p:cNvSpPr/>
            <p:nvPr/>
          </p:nvSpPr>
          <p:spPr>
            <a:xfrm>
              <a:off x="5087001" y="848398"/>
              <a:ext cx="467997" cy="1"/>
            </a:xfrm>
            <a:prstGeom prst="line">
              <a:avLst/>
            </a:prstGeom>
            <a:noFill/>
            <a:ln w="101600" cap="flat">
              <a:solidFill>
                <a:srgbClr val="FFFFFF"/>
              </a:solidFill>
              <a:prstDash val="solid"/>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797" name="Line"/>
            <p:cNvSpPr/>
            <p:nvPr/>
          </p:nvSpPr>
          <p:spPr>
            <a:xfrm>
              <a:off x="3239569" y="1175632"/>
              <a:ext cx="812110" cy="1"/>
            </a:xfrm>
            <a:prstGeom prst="line">
              <a:avLst/>
            </a:prstGeom>
            <a:noFill/>
            <a:ln w="101600" cap="flat">
              <a:solidFill>
                <a:srgbClr val="FFFFFF"/>
              </a:solidFill>
              <a:prstDash val="solid"/>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798" name="Line"/>
            <p:cNvSpPr/>
            <p:nvPr/>
          </p:nvSpPr>
          <p:spPr>
            <a:xfrm>
              <a:off x="4167505" y="1175632"/>
              <a:ext cx="467997" cy="1"/>
            </a:xfrm>
            <a:prstGeom prst="line">
              <a:avLst/>
            </a:prstGeom>
            <a:noFill/>
            <a:ln w="101600" cap="flat">
              <a:solidFill>
                <a:srgbClr val="FFFFFF"/>
              </a:solidFill>
              <a:prstDash val="solid"/>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799" name="Line"/>
            <p:cNvSpPr/>
            <p:nvPr/>
          </p:nvSpPr>
          <p:spPr>
            <a:xfrm>
              <a:off x="4751328" y="1175632"/>
              <a:ext cx="812110" cy="1"/>
            </a:xfrm>
            <a:prstGeom prst="line">
              <a:avLst/>
            </a:prstGeom>
            <a:noFill/>
            <a:ln w="101600" cap="flat">
              <a:solidFill>
                <a:srgbClr val="FFFFFF"/>
              </a:solidFill>
              <a:prstDash val="solid"/>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800" name="Line"/>
            <p:cNvSpPr/>
            <p:nvPr/>
          </p:nvSpPr>
          <p:spPr>
            <a:xfrm>
              <a:off x="3703538" y="1502865"/>
              <a:ext cx="812109" cy="1"/>
            </a:xfrm>
            <a:prstGeom prst="line">
              <a:avLst/>
            </a:prstGeom>
            <a:noFill/>
            <a:ln w="101600" cap="flat">
              <a:solidFill>
                <a:srgbClr val="FFFFFF"/>
              </a:solidFill>
              <a:prstDash val="solid"/>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801" name="Line"/>
            <p:cNvSpPr/>
            <p:nvPr/>
          </p:nvSpPr>
          <p:spPr>
            <a:xfrm>
              <a:off x="4631473" y="1502865"/>
              <a:ext cx="467998" cy="1"/>
            </a:xfrm>
            <a:prstGeom prst="line">
              <a:avLst/>
            </a:prstGeom>
            <a:noFill/>
            <a:ln w="101600" cap="flat">
              <a:solidFill>
                <a:srgbClr val="FFFFFF"/>
              </a:solidFill>
              <a:prstDash val="solid"/>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802" name="Line"/>
            <p:cNvSpPr/>
            <p:nvPr/>
          </p:nvSpPr>
          <p:spPr>
            <a:xfrm>
              <a:off x="3995449" y="1754270"/>
              <a:ext cx="812109" cy="1"/>
            </a:xfrm>
            <a:prstGeom prst="line">
              <a:avLst/>
            </a:prstGeom>
            <a:noFill/>
            <a:ln w="101600" cap="flat">
              <a:solidFill>
                <a:srgbClr val="FFFFFF"/>
              </a:solidFill>
              <a:prstDash val="solid"/>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grpSp>
      <p:grpSp>
        <p:nvGrpSpPr>
          <p:cNvPr id="812" name="Group"/>
          <p:cNvGrpSpPr/>
          <p:nvPr/>
        </p:nvGrpSpPr>
        <p:grpSpPr>
          <a:xfrm>
            <a:off x="594211" y="4771306"/>
            <a:ext cx="9766343" cy="6396735"/>
            <a:chOff x="0" y="0"/>
            <a:chExt cx="9766341" cy="6396734"/>
          </a:xfrm>
        </p:grpSpPr>
        <p:sp>
          <p:nvSpPr>
            <p:cNvPr id="804" name="Female"/>
            <p:cNvSpPr/>
            <p:nvPr/>
          </p:nvSpPr>
          <p:spPr>
            <a:xfrm>
              <a:off x="4902274" y="963347"/>
              <a:ext cx="2456502" cy="5433388"/>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805" name="Arrow"/>
            <p:cNvSpPr/>
            <p:nvPr/>
          </p:nvSpPr>
          <p:spPr>
            <a:xfrm>
              <a:off x="0" y="0"/>
              <a:ext cx="1729521" cy="1270000"/>
            </a:xfrm>
            <a:prstGeom prst="rightArrow">
              <a:avLst>
                <a:gd name="adj1" fmla="val 32000"/>
                <a:gd name="adj2" fmla="val 64000"/>
              </a:avLst>
            </a:pr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806" name="Arrow"/>
            <p:cNvSpPr/>
            <p:nvPr/>
          </p:nvSpPr>
          <p:spPr>
            <a:xfrm>
              <a:off x="2037990" y="0"/>
              <a:ext cx="1729522" cy="1270000"/>
            </a:xfrm>
            <a:prstGeom prst="rightArrow">
              <a:avLst>
                <a:gd name="adj1" fmla="val 32000"/>
                <a:gd name="adj2" fmla="val 64000"/>
              </a:avLst>
            </a:pr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807" name="Arrow"/>
            <p:cNvSpPr/>
            <p:nvPr/>
          </p:nvSpPr>
          <p:spPr>
            <a:xfrm>
              <a:off x="5998829" y="0"/>
              <a:ext cx="1729522" cy="1270000"/>
            </a:xfrm>
            <a:prstGeom prst="rightArrow">
              <a:avLst>
                <a:gd name="adj1" fmla="val 32000"/>
                <a:gd name="adj2" fmla="val 64000"/>
              </a:avLst>
            </a:pr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808" name="Arrow"/>
            <p:cNvSpPr/>
            <p:nvPr/>
          </p:nvSpPr>
          <p:spPr>
            <a:xfrm>
              <a:off x="8036821" y="0"/>
              <a:ext cx="1729521" cy="1270000"/>
            </a:xfrm>
            <a:prstGeom prst="rightArrow">
              <a:avLst>
                <a:gd name="adj1" fmla="val 32000"/>
                <a:gd name="adj2" fmla="val 64000"/>
              </a:avLst>
            </a:pr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809" name="Shape"/>
            <p:cNvSpPr/>
            <p:nvPr/>
          </p:nvSpPr>
          <p:spPr>
            <a:xfrm>
              <a:off x="5967120" y="2241398"/>
              <a:ext cx="390136" cy="1498998"/>
            </a:xfrm>
            <a:custGeom>
              <a:avLst/>
              <a:gdLst/>
              <a:ahLst/>
              <a:cxnLst>
                <a:cxn ang="0">
                  <a:pos x="wd2" y="hd2"/>
                </a:cxn>
                <a:cxn ang="5400000">
                  <a:pos x="wd2" y="hd2"/>
                </a:cxn>
                <a:cxn ang="10800000">
                  <a:pos x="wd2" y="hd2"/>
                </a:cxn>
                <a:cxn ang="16200000">
                  <a:pos x="wd2" y="hd2"/>
                </a:cxn>
              </a:cxnLst>
              <a:rect l="0" t="0" r="r" b="b"/>
              <a:pathLst>
                <a:path w="21600" h="21531" extrusionOk="0">
                  <a:moveTo>
                    <a:pt x="5367" y="25"/>
                  </a:moveTo>
                  <a:lnTo>
                    <a:pt x="15504" y="0"/>
                  </a:lnTo>
                  <a:lnTo>
                    <a:pt x="21600" y="18671"/>
                  </a:lnTo>
                  <a:cubicBezTo>
                    <a:pt x="19663" y="19144"/>
                    <a:pt x="17982" y="19662"/>
                    <a:pt x="16541" y="20216"/>
                  </a:cubicBezTo>
                  <a:cubicBezTo>
                    <a:pt x="14877" y="20855"/>
                    <a:pt x="13001" y="21600"/>
                    <a:pt x="10005" y="21526"/>
                  </a:cubicBezTo>
                  <a:cubicBezTo>
                    <a:pt x="7815" y="21472"/>
                    <a:pt x="6432" y="21006"/>
                    <a:pt x="5228" y="20581"/>
                  </a:cubicBezTo>
                  <a:cubicBezTo>
                    <a:pt x="3475" y="19962"/>
                    <a:pt x="1744" y="19330"/>
                    <a:pt x="0" y="18671"/>
                  </a:cubicBezTo>
                  <a:lnTo>
                    <a:pt x="5367" y="25"/>
                  </a:lnTo>
                  <a:close/>
                </a:path>
              </a:pathLst>
            </a:custGeom>
            <a:solidFill>
              <a:srgbClr val="FFFFFF"/>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810" name="Shape"/>
            <p:cNvSpPr/>
            <p:nvPr/>
          </p:nvSpPr>
          <p:spPr>
            <a:xfrm>
              <a:off x="5967120" y="2017245"/>
              <a:ext cx="390136" cy="31263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518"/>
                  </a:lnTo>
                  <a:lnTo>
                    <a:pt x="17677" y="21600"/>
                  </a:lnTo>
                  <a:lnTo>
                    <a:pt x="4371" y="21431"/>
                  </a:lnTo>
                  <a:lnTo>
                    <a:pt x="0" y="0"/>
                  </a:lnTo>
                  <a:close/>
                </a:path>
              </a:pathLst>
            </a:custGeom>
            <a:solidFill>
              <a:srgbClr val="FFFFFF"/>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811" name="Arrow"/>
            <p:cNvSpPr/>
            <p:nvPr/>
          </p:nvSpPr>
          <p:spPr>
            <a:xfrm>
              <a:off x="4026347" y="0"/>
              <a:ext cx="1729522" cy="1270000"/>
            </a:xfrm>
            <a:prstGeom prst="rightArrow">
              <a:avLst>
                <a:gd name="adj1" fmla="val 32000"/>
                <a:gd name="adj2" fmla="val 64000"/>
              </a:avLst>
            </a:pr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grpSp>
      <p:grpSp>
        <p:nvGrpSpPr>
          <p:cNvPr id="818" name="Group"/>
          <p:cNvGrpSpPr/>
          <p:nvPr/>
        </p:nvGrpSpPr>
        <p:grpSpPr>
          <a:xfrm>
            <a:off x="4595207" y="4117438"/>
            <a:ext cx="1758193" cy="4877262"/>
            <a:chOff x="0" y="0"/>
            <a:chExt cx="1758191" cy="4877260"/>
          </a:xfrm>
        </p:grpSpPr>
        <p:grpSp>
          <p:nvGrpSpPr>
            <p:cNvPr id="815" name="Group"/>
            <p:cNvGrpSpPr/>
            <p:nvPr/>
          </p:nvGrpSpPr>
          <p:grpSpPr>
            <a:xfrm>
              <a:off x="22032" y="1595569"/>
              <a:ext cx="1736160" cy="3281692"/>
              <a:chOff x="0" y="0"/>
              <a:chExt cx="1736159" cy="3281690"/>
            </a:xfrm>
          </p:grpSpPr>
          <p:sp>
            <p:nvSpPr>
              <p:cNvPr id="813" name="Rounded Rectangle"/>
              <p:cNvSpPr/>
              <p:nvPr/>
            </p:nvSpPr>
            <p:spPr>
              <a:xfrm rot="2473828">
                <a:off x="-137926" y="621103"/>
                <a:ext cx="2012011" cy="338344"/>
              </a:xfrm>
              <a:prstGeom prst="roundRect">
                <a:avLst>
                  <a:gd name="adj" fmla="val 50000"/>
                </a:avLst>
              </a:pr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814" name="Shape"/>
              <p:cNvSpPr/>
              <p:nvPr/>
            </p:nvSpPr>
            <p:spPr>
              <a:xfrm rot="789494">
                <a:off x="199646" y="1263319"/>
                <a:ext cx="1270001" cy="1898746"/>
              </a:xfrm>
              <a:custGeom>
                <a:avLst/>
                <a:gdLst/>
                <a:ahLst/>
                <a:cxnLst>
                  <a:cxn ang="0">
                    <a:pos x="wd2" y="hd2"/>
                  </a:cxn>
                  <a:cxn ang="5400000">
                    <a:pos x="wd2" y="hd2"/>
                  </a:cxn>
                  <a:cxn ang="10800000">
                    <a:pos x="wd2" y="hd2"/>
                  </a:cxn>
                  <a:cxn ang="16200000">
                    <a:pos x="wd2" y="hd2"/>
                  </a:cxn>
                </a:cxnLst>
                <a:rect l="0" t="0" r="r" b="b"/>
                <a:pathLst>
                  <a:path w="21600" h="21600" extrusionOk="0">
                    <a:moveTo>
                      <a:pt x="14227" y="0"/>
                    </a:moveTo>
                    <a:lnTo>
                      <a:pt x="21372" y="2960"/>
                    </a:lnTo>
                    <a:lnTo>
                      <a:pt x="21600" y="21600"/>
                    </a:lnTo>
                    <a:lnTo>
                      <a:pt x="0" y="21600"/>
                    </a:lnTo>
                    <a:lnTo>
                      <a:pt x="14227" y="0"/>
                    </a:lnTo>
                    <a:close/>
                  </a:path>
                </a:pathLst>
              </a:custGeom>
              <a:solidFill>
                <a:srgbClr val="000000"/>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grpSp>
        <p:sp>
          <p:nvSpPr>
            <p:cNvPr id="816" name="Arrow"/>
            <p:cNvSpPr/>
            <p:nvPr/>
          </p:nvSpPr>
          <p:spPr>
            <a:xfrm>
              <a:off x="0" y="624799"/>
              <a:ext cx="1754824" cy="1323188"/>
            </a:xfrm>
            <a:prstGeom prst="rightArrow">
              <a:avLst>
                <a:gd name="adj1" fmla="val 32000"/>
                <a:gd name="adj2" fmla="val 61427"/>
              </a:avLst>
            </a:prstGeom>
            <a:solidFill>
              <a:srgbClr val="000000"/>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817" name="Arrow"/>
            <p:cNvSpPr/>
            <p:nvPr/>
          </p:nvSpPr>
          <p:spPr>
            <a:xfrm rot="16227257">
              <a:off x="-217115" y="234767"/>
              <a:ext cx="1729521" cy="1270001"/>
            </a:xfrm>
            <a:prstGeom prst="rightArrow">
              <a:avLst>
                <a:gd name="adj1" fmla="val 32000"/>
                <a:gd name="adj2" fmla="val 64000"/>
              </a:avLst>
            </a:prstGeom>
            <a:solidFill>
              <a:srgbClr val="FFFFFF"/>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8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812"/>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3" nodeType="afterEffect">
                                  <p:stCondLst>
                                    <p:cond delay="2000"/>
                                  </p:stCondLst>
                                  <p:iterate>
                                    <p:tmAbs val="0"/>
                                  </p:iterate>
                                  <p:childTnLst>
                                    <p:set>
                                      <p:cBhvr>
                                        <p:cTn id="13" fill="hold"/>
                                        <p:tgtEl>
                                          <p:spTgt spid="818"/>
                                        </p:tgtEl>
                                        <p:attrNameLst>
                                          <p:attrName>style.visibility</p:attrName>
                                        </p:attrNameLst>
                                      </p:cBhvr>
                                      <p:to>
                                        <p:strVal val="visible"/>
                                      </p:to>
                                    </p:set>
                                  </p:childTnLst>
                                </p:cTn>
                              </p:par>
                            </p:childTnLst>
                          </p:cTn>
                        </p:par>
                        <p:par>
                          <p:cTn id="14" fill="hold">
                            <p:stCondLst>
                              <p:cond delay="0"/>
                            </p:stCondLst>
                            <p:childTnLst>
                              <p:par>
                                <p:cTn id="15" presetID="9" presetClass="emph" fill="hold" grpId="4" nodeType="afterEffect">
                                  <p:stCondLst>
                                    <p:cond delay="2000"/>
                                  </p:stCondLst>
                                  <p:childTnLst>
                                    <p:set>
                                      <p:cBhvr>
                                        <p:cTn id="16" dur="indefinite" fill="hold"/>
                                        <p:tgtEl>
                                          <p:spTgt spid="803"/>
                                        </p:tgtEl>
                                        <p:attrNameLst>
                                          <p:attrName>style.opacity</p:attrName>
                                        </p:attrNameLst>
                                      </p:cBhvr>
                                      <p:to>
                                        <p:strVal val="0.25"/>
                                      </p:to>
                                    </p:set>
                                    <p:animEffect filter="image" prLst="opacity: 0.25; ">
                                      <p:cBhvr>
                                        <p:cTn id="17" dur="indefinite" fill="hold"/>
                                        <p:tgtEl>
                                          <p:spTgt spid="8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3" grpId="1" animBg="1" advAuto="0"/>
      <p:bldP spid="803" grpId="4" animBg="1" advAuto="0"/>
      <p:bldP spid="812" grpId="2" animBg="1" advAuto="0"/>
      <p:bldP spid="818" grpId="3" animBg="1" advAuto="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2" name="Communication"/>
          <p:cNvSpPr txBox="1">
            <a:spLocks noGrp="1"/>
          </p:cNvSpPr>
          <p:nvPr>
            <p:ph type="title"/>
          </p:nvPr>
        </p:nvSpPr>
        <p:spPr>
          <a:prstGeom prst="rect">
            <a:avLst/>
          </a:prstGeom>
        </p:spPr>
        <p:txBody>
          <a:bodyPr/>
          <a:lstStyle>
            <a:lvl1pPr>
              <a:defRPr>
                <a:solidFill>
                  <a:schemeClr val="accent4">
                    <a:hueOff val="-624705"/>
                    <a:lumOff val="1372"/>
                  </a:schemeClr>
                </a:solidFill>
              </a:defRPr>
            </a:lvl1pPr>
          </a:lstStyle>
          <a:p>
            <a:r>
              <a:t>Communication</a:t>
            </a:r>
          </a:p>
        </p:txBody>
      </p:sp>
      <p:sp>
        <p:nvSpPr>
          <p:cNvPr id="823" name="Test"/>
          <p:cNvSpPr/>
          <p:nvPr/>
        </p:nvSpPr>
        <p:spPr>
          <a:xfrm>
            <a:off x="14403523" y="6015518"/>
            <a:ext cx="2944337" cy="7444280"/>
          </a:xfrm>
          <a:custGeom>
            <a:avLst/>
            <a:gdLst/>
            <a:ahLst/>
            <a:cxnLst>
              <a:cxn ang="0">
                <a:pos x="wd2" y="hd2"/>
              </a:cxn>
              <a:cxn ang="5400000">
                <a:pos x="wd2" y="hd2"/>
              </a:cxn>
              <a:cxn ang="10800000">
                <a:pos x="wd2" y="hd2"/>
              </a:cxn>
              <a:cxn ang="16200000">
                <a:pos x="wd2" y="hd2"/>
              </a:cxn>
            </a:cxnLst>
            <a:rect l="0" t="0" r="r" b="b"/>
            <a:pathLst>
              <a:path w="21600" h="21600" extrusionOk="0">
                <a:moveTo>
                  <a:pt x="3972" y="0"/>
                </a:moveTo>
                <a:cubicBezTo>
                  <a:pt x="1784" y="0"/>
                  <a:pt x="0" y="704"/>
                  <a:pt x="0" y="1569"/>
                </a:cubicBezTo>
                <a:lnTo>
                  <a:pt x="0" y="21600"/>
                </a:lnTo>
                <a:lnTo>
                  <a:pt x="1772" y="21600"/>
                </a:lnTo>
                <a:lnTo>
                  <a:pt x="1772" y="19507"/>
                </a:lnTo>
                <a:lnTo>
                  <a:pt x="3313" y="19507"/>
                </a:lnTo>
                <a:lnTo>
                  <a:pt x="3313" y="21600"/>
                </a:lnTo>
                <a:lnTo>
                  <a:pt x="21600" y="21600"/>
                </a:lnTo>
                <a:lnTo>
                  <a:pt x="21600" y="3205"/>
                </a:lnTo>
                <a:lnTo>
                  <a:pt x="18098" y="1106"/>
                </a:lnTo>
                <a:lnTo>
                  <a:pt x="7761" y="1106"/>
                </a:lnTo>
                <a:cubicBezTo>
                  <a:pt x="7259" y="466"/>
                  <a:pt x="5752" y="0"/>
                  <a:pt x="3972" y="0"/>
                </a:cubicBezTo>
                <a:close/>
                <a:moveTo>
                  <a:pt x="3972" y="699"/>
                </a:moveTo>
                <a:cubicBezTo>
                  <a:pt x="5123" y="699"/>
                  <a:pt x="6066" y="1051"/>
                  <a:pt x="6160" y="1497"/>
                </a:cubicBezTo>
                <a:lnTo>
                  <a:pt x="3313" y="3205"/>
                </a:lnTo>
                <a:lnTo>
                  <a:pt x="1772" y="3205"/>
                </a:lnTo>
                <a:lnTo>
                  <a:pt x="1772" y="1569"/>
                </a:lnTo>
                <a:cubicBezTo>
                  <a:pt x="1772" y="1090"/>
                  <a:pt x="2759" y="699"/>
                  <a:pt x="3972" y="699"/>
                </a:cubicBezTo>
                <a:close/>
                <a:moveTo>
                  <a:pt x="1772" y="3742"/>
                </a:moveTo>
                <a:lnTo>
                  <a:pt x="3313" y="3742"/>
                </a:lnTo>
                <a:lnTo>
                  <a:pt x="3313" y="5834"/>
                </a:lnTo>
                <a:lnTo>
                  <a:pt x="1772" y="5834"/>
                </a:lnTo>
                <a:lnTo>
                  <a:pt x="1772" y="3742"/>
                </a:lnTo>
                <a:close/>
                <a:moveTo>
                  <a:pt x="1772" y="6369"/>
                </a:moveTo>
                <a:lnTo>
                  <a:pt x="3313" y="6369"/>
                </a:lnTo>
                <a:lnTo>
                  <a:pt x="3313" y="8462"/>
                </a:lnTo>
                <a:lnTo>
                  <a:pt x="1772" y="8462"/>
                </a:lnTo>
                <a:lnTo>
                  <a:pt x="1772" y="6369"/>
                </a:lnTo>
                <a:close/>
                <a:moveTo>
                  <a:pt x="1772" y="8997"/>
                </a:moveTo>
                <a:lnTo>
                  <a:pt x="3313" y="8997"/>
                </a:lnTo>
                <a:lnTo>
                  <a:pt x="3313" y="11090"/>
                </a:lnTo>
                <a:lnTo>
                  <a:pt x="1772" y="11090"/>
                </a:lnTo>
                <a:lnTo>
                  <a:pt x="1772" y="8997"/>
                </a:lnTo>
                <a:close/>
                <a:moveTo>
                  <a:pt x="1772" y="11625"/>
                </a:moveTo>
                <a:lnTo>
                  <a:pt x="3313" y="11625"/>
                </a:lnTo>
                <a:lnTo>
                  <a:pt x="3313" y="13717"/>
                </a:lnTo>
                <a:lnTo>
                  <a:pt x="1772" y="13717"/>
                </a:lnTo>
                <a:lnTo>
                  <a:pt x="1772" y="11625"/>
                </a:lnTo>
                <a:close/>
                <a:moveTo>
                  <a:pt x="1772" y="14252"/>
                </a:moveTo>
                <a:lnTo>
                  <a:pt x="3313" y="14252"/>
                </a:lnTo>
                <a:lnTo>
                  <a:pt x="3313" y="16345"/>
                </a:lnTo>
                <a:lnTo>
                  <a:pt x="1772" y="16345"/>
                </a:lnTo>
                <a:lnTo>
                  <a:pt x="1772" y="14252"/>
                </a:lnTo>
                <a:close/>
                <a:moveTo>
                  <a:pt x="1772" y="16880"/>
                </a:moveTo>
                <a:lnTo>
                  <a:pt x="3313" y="16880"/>
                </a:lnTo>
                <a:lnTo>
                  <a:pt x="3313" y="18972"/>
                </a:lnTo>
                <a:lnTo>
                  <a:pt x="1772" y="18972"/>
                </a:lnTo>
                <a:lnTo>
                  <a:pt x="1772" y="16880"/>
                </a:lnTo>
                <a:close/>
              </a:path>
            </a:pathLst>
          </a:custGeom>
          <a:solidFill>
            <a:schemeClr val="accent1">
              <a:lumOff val="13529"/>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5000" b="0">
                <a:latin typeface="Helvetica Neue Medium"/>
                <a:ea typeface="Helvetica Neue Medium"/>
                <a:cs typeface="Helvetica Neue Medium"/>
                <a:sym typeface="Helvetica Neue Medium"/>
              </a:defRPr>
            </a:lvl1pPr>
          </a:lstStyle>
          <a:p>
            <a:r>
              <a:t>Test</a:t>
            </a:r>
          </a:p>
        </p:txBody>
      </p:sp>
      <p:sp>
        <p:nvSpPr>
          <p:cNvPr id="824" name="Dev"/>
          <p:cNvSpPr/>
          <p:nvPr/>
        </p:nvSpPr>
        <p:spPr>
          <a:xfrm>
            <a:off x="17553123" y="6015518"/>
            <a:ext cx="2944337" cy="7444280"/>
          </a:xfrm>
          <a:custGeom>
            <a:avLst/>
            <a:gdLst/>
            <a:ahLst/>
            <a:cxnLst>
              <a:cxn ang="0">
                <a:pos x="wd2" y="hd2"/>
              </a:cxn>
              <a:cxn ang="5400000">
                <a:pos x="wd2" y="hd2"/>
              </a:cxn>
              <a:cxn ang="10800000">
                <a:pos x="wd2" y="hd2"/>
              </a:cxn>
              <a:cxn ang="16200000">
                <a:pos x="wd2" y="hd2"/>
              </a:cxn>
            </a:cxnLst>
            <a:rect l="0" t="0" r="r" b="b"/>
            <a:pathLst>
              <a:path w="21600" h="21600" extrusionOk="0">
                <a:moveTo>
                  <a:pt x="3972" y="0"/>
                </a:moveTo>
                <a:cubicBezTo>
                  <a:pt x="1784" y="0"/>
                  <a:pt x="0" y="704"/>
                  <a:pt x="0" y="1569"/>
                </a:cubicBezTo>
                <a:lnTo>
                  <a:pt x="0" y="21600"/>
                </a:lnTo>
                <a:lnTo>
                  <a:pt x="1772" y="21600"/>
                </a:lnTo>
                <a:lnTo>
                  <a:pt x="1772" y="19507"/>
                </a:lnTo>
                <a:lnTo>
                  <a:pt x="3313" y="19507"/>
                </a:lnTo>
                <a:lnTo>
                  <a:pt x="3313" y="21600"/>
                </a:lnTo>
                <a:lnTo>
                  <a:pt x="21600" y="21600"/>
                </a:lnTo>
                <a:lnTo>
                  <a:pt x="21600" y="3205"/>
                </a:lnTo>
                <a:lnTo>
                  <a:pt x="18098" y="1106"/>
                </a:lnTo>
                <a:lnTo>
                  <a:pt x="7761" y="1106"/>
                </a:lnTo>
                <a:cubicBezTo>
                  <a:pt x="7259" y="466"/>
                  <a:pt x="5752" y="0"/>
                  <a:pt x="3972" y="0"/>
                </a:cubicBezTo>
                <a:close/>
                <a:moveTo>
                  <a:pt x="3972" y="699"/>
                </a:moveTo>
                <a:cubicBezTo>
                  <a:pt x="5123" y="699"/>
                  <a:pt x="6066" y="1051"/>
                  <a:pt x="6160" y="1497"/>
                </a:cubicBezTo>
                <a:lnTo>
                  <a:pt x="3313" y="3205"/>
                </a:lnTo>
                <a:lnTo>
                  <a:pt x="1772" y="3205"/>
                </a:lnTo>
                <a:lnTo>
                  <a:pt x="1772" y="1569"/>
                </a:lnTo>
                <a:cubicBezTo>
                  <a:pt x="1772" y="1090"/>
                  <a:pt x="2759" y="699"/>
                  <a:pt x="3972" y="699"/>
                </a:cubicBezTo>
                <a:close/>
                <a:moveTo>
                  <a:pt x="1772" y="3742"/>
                </a:moveTo>
                <a:lnTo>
                  <a:pt x="3313" y="3742"/>
                </a:lnTo>
                <a:lnTo>
                  <a:pt x="3313" y="5834"/>
                </a:lnTo>
                <a:lnTo>
                  <a:pt x="1772" y="5834"/>
                </a:lnTo>
                <a:lnTo>
                  <a:pt x="1772" y="3742"/>
                </a:lnTo>
                <a:close/>
                <a:moveTo>
                  <a:pt x="1772" y="6369"/>
                </a:moveTo>
                <a:lnTo>
                  <a:pt x="3313" y="6369"/>
                </a:lnTo>
                <a:lnTo>
                  <a:pt x="3313" y="8462"/>
                </a:lnTo>
                <a:lnTo>
                  <a:pt x="1772" y="8462"/>
                </a:lnTo>
                <a:lnTo>
                  <a:pt x="1772" y="6369"/>
                </a:lnTo>
                <a:close/>
                <a:moveTo>
                  <a:pt x="1772" y="8997"/>
                </a:moveTo>
                <a:lnTo>
                  <a:pt x="3313" y="8997"/>
                </a:lnTo>
                <a:lnTo>
                  <a:pt x="3313" y="11090"/>
                </a:lnTo>
                <a:lnTo>
                  <a:pt x="1772" y="11090"/>
                </a:lnTo>
                <a:lnTo>
                  <a:pt x="1772" y="8997"/>
                </a:lnTo>
                <a:close/>
                <a:moveTo>
                  <a:pt x="1772" y="11625"/>
                </a:moveTo>
                <a:lnTo>
                  <a:pt x="3313" y="11625"/>
                </a:lnTo>
                <a:lnTo>
                  <a:pt x="3313" y="13717"/>
                </a:lnTo>
                <a:lnTo>
                  <a:pt x="1772" y="13717"/>
                </a:lnTo>
                <a:lnTo>
                  <a:pt x="1772" y="11625"/>
                </a:lnTo>
                <a:close/>
                <a:moveTo>
                  <a:pt x="1772" y="14252"/>
                </a:moveTo>
                <a:lnTo>
                  <a:pt x="3313" y="14252"/>
                </a:lnTo>
                <a:lnTo>
                  <a:pt x="3313" y="16345"/>
                </a:lnTo>
                <a:lnTo>
                  <a:pt x="1772" y="16345"/>
                </a:lnTo>
                <a:lnTo>
                  <a:pt x="1772" y="14252"/>
                </a:lnTo>
                <a:close/>
                <a:moveTo>
                  <a:pt x="1772" y="16880"/>
                </a:moveTo>
                <a:lnTo>
                  <a:pt x="3313" y="16880"/>
                </a:lnTo>
                <a:lnTo>
                  <a:pt x="3313" y="18972"/>
                </a:lnTo>
                <a:lnTo>
                  <a:pt x="1772" y="18972"/>
                </a:lnTo>
                <a:lnTo>
                  <a:pt x="1772" y="16880"/>
                </a:lnTo>
                <a:close/>
              </a:path>
            </a:pathLst>
          </a:custGeom>
          <a:solidFill>
            <a:schemeClr val="accent1">
              <a:lumOff val="13529"/>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5000" b="0">
                <a:latin typeface="Helvetica Neue Medium"/>
                <a:ea typeface="Helvetica Neue Medium"/>
                <a:cs typeface="Helvetica Neue Medium"/>
                <a:sym typeface="Helvetica Neue Medium"/>
              </a:defRPr>
            </a:lvl1pPr>
          </a:lstStyle>
          <a:p>
            <a:r>
              <a:t>Dev</a:t>
            </a:r>
          </a:p>
        </p:txBody>
      </p:sp>
      <p:sp>
        <p:nvSpPr>
          <p:cNvPr id="825" name="Ops"/>
          <p:cNvSpPr/>
          <p:nvPr/>
        </p:nvSpPr>
        <p:spPr>
          <a:xfrm>
            <a:off x="20702723" y="6015518"/>
            <a:ext cx="2944337" cy="7444280"/>
          </a:xfrm>
          <a:custGeom>
            <a:avLst/>
            <a:gdLst/>
            <a:ahLst/>
            <a:cxnLst>
              <a:cxn ang="0">
                <a:pos x="wd2" y="hd2"/>
              </a:cxn>
              <a:cxn ang="5400000">
                <a:pos x="wd2" y="hd2"/>
              </a:cxn>
              <a:cxn ang="10800000">
                <a:pos x="wd2" y="hd2"/>
              </a:cxn>
              <a:cxn ang="16200000">
                <a:pos x="wd2" y="hd2"/>
              </a:cxn>
            </a:cxnLst>
            <a:rect l="0" t="0" r="r" b="b"/>
            <a:pathLst>
              <a:path w="21600" h="21600" extrusionOk="0">
                <a:moveTo>
                  <a:pt x="3972" y="0"/>
                </a:moveTo>
                <a:cubicBezTo>
                  <a:pt x="1784" y="0"/>
                  <a:pt x="0" y="704"/>
                  <a:pt x="0" y="1569"/>
                </a:cubicBezTo>
                <a:lnTo>
                  <a:pt x="0" y="21600"/>
                </a:lnTo>
                <a:lnTo>
                  <a:pt x="1772" y="21600"/>
                </a:lnTo>
                <a:lnTo>
                  <a:pt x="1772" y="19507"/>
                </a:lnTo>
                <a:lnTo>
                  <a:pt x="3313" y="19507"/>
                </a:lnTo>
                <a:lnTo>
                  <a:pt x="3313" y="21600"/>
                </a:lnTo>
                <a:lnTo>
                  <a:pt x="21600" y="21600"/>
                </a:lnTo>
                <a:lnTo>
                  <a:pt x="21600" y="3205"/>
                </a:lnTo>
                <a:lnTo>
                  <a:pt x="18098" y="1106"/>
                </a:lnTo>
                <a:lnTo>
                  <a:pt x="7761" y="1106"/>
                </a:lnTo>
                <a:cubicBezTo>
                  <a:pt x="7259" y="466"/>
                  <a:pt x="5752" y="0"/>
                  <a:pt x="3972" y="0"/>
                </a:cubicBezTo>
                <a:close/>
                <a:moveTo>
                  <a:pt x="3972" y="699"/>
                </a:moveTo>
                <a:cubicBezTo>
                  <a:pt x="5123" y="699"/>
                  <a:pt x="6066" y="1051"/>
                  <a:pt x="6160" y="1497"/>
                </a:cubicBezTo>
                <a:lnTo>
                  <a:pt x="3313" y="3205"/>
                </a:lnTo>
                <a:lnTo>
                  <a:pt x="1772" y="3205"/>
                </a:lnTo>
                <a:lnTo>
                  <a:pt x="1772" y="1569"/>
                </a:lnTo>
                <a:cubicBezTo>
                  <a:pt x="1772" y="1090"/>
                  <a:pt x="2759" y="699"/>
                  <a:pt x="3972" y="699"/>
                </a:cubicBezTo>
                <a:close/>
                <a:moveTo>
                  <a:pt x="1772" y="3742"/>
                </a:moveTo>
                <a:lnTo>
                  <a:pt x="3313" y="3742"/>
                </a:lnTo>
                <a:lnTo>
                  <a:pt x="3313" y="5834"/>
                </a:lnTo>
                <a:lnTo>
                  <a:pt x="1772" y="5834"/>
                </a:lnTo>
                <a:lnTo>
                  <a:pt x="1772" y="3742"/>
                </a:lnTo>
                <a:close/>
                <a:moveTo>
                  <a:pt x="1772" y="6369"/>
                </a:moveTo>
                <a:lnTo>
                  <a:pt x="3313" y="6369"/>
                </a:lnTo>
                <a:lnTo>
                  <a:pt x="3313" y="8462"/>
                </a:lnTo>
                <a:lnTo>
                  <a:pt x="1772" y="8462"/>
                </a:lnTo>
                <a:lnTo>
                  <a:pt x="1772" y="6369"/>
                </a:lnTo>
                <a:close/>
                <a:moveTo>
                  <a:pt x="1772" y="8997"/>
                </a:moveTo>
                <a:lnTo>
                  <a:pt x="3313" y="8997"/>
                </a:lnTo>
                <a:lnTo>
                  <a:pt x="3313" y="11090"/>
                </a:lnTo>
                <a:lnTo>
                  <a:pt x="1772" y="11090"/>
                </a:lnTo>
                <a:lnTo>
                  <a:pt x="1772" y="8997"/>
                </a:lnTo>
                <a:close/>
                <a:moveTo>
                  <a:pt x="1772" y="11625"/>
                </a:moveTo>
                <a:lnTo>
                  <a:pt x="3313" y="11625"/>
                </a:lnTo>
                <a:lnTo>
                  <a:pt x="3313" y="13717"/>
                </a:lnTo>
                <a:lnTo>
                  <a:pt x="1772" y="13717"/>
                </a:lnTo>
                <a:lnTo>
                  <a:pt x="1772" y="11625"/>
                </a:lnTo>
                <a:close/>
                <a:moveTo>
                  <a:pt x="1772" y="14252"/>
                </a:moveTo>
                <a:lnTo>
                  <a:pt x="3313" y="14252"/>
                </a:lnTo>
                <a:lnTo>
                  <a:pt x="3313" y="16345"/>
                </a:lnTo>
                <a:lnTo>
                  <a:pt x="1772" y="16345"/>
                </a:lnTo>
                <a:lnTo>
                  <a:pt x="1772" y="14252"/>
                </a:lnTo>
                <a:close/>
                <a:moveTo>
                  <a:pt x="1772" y="16880"/>
                </a:moveTo>
                <a:lnTo>
                  <a:pt x="3313" y="16880"/>
                </a:lnTo>
                <a:lnTo>
                  <a:pt x="3313" y="18972"/>
                </a:lnTo>
                <a:lnTo>
                  <a:pt x="1772" y="18972"/>
                </a:lnTo>
                <a:lnTo>
                  <a:pt x="1772" y="16880"/>
                </a:lnTo>
                <a:close/>
              </a:path>
            </a:pathLst>
          </a:custGeom>
          <a:solidFill>
            <a:schemeClr val="accent1">
              <a:lumOff val="13529"/>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5000" b="0">
                <a:latin typeface="Helvetica Neue Medium"/>
                <a:ea typeface="Helvetica Neue Medium"/>
                <a:cs typeface="Helvetica Neue Medium"/>
                <a:sym typeface="Helvetica Neue Medium"/>
              </a:defRPr>
            </a:lvl1pPr>
          </a:lstStyle>
          <a:p>
            <a:r>
              <a:t>Ops</a:t>
            </a:r>
          </a:p>
        </p:txBody>
      </p:sp>
      <p:grpSp>
        <p:nvGrpSpPr>
          <p:cNvPr id="834" name="Group"/>
          <p:cNvGrpSpPr/>
          <p:nvPr/>
        </p:nvGrpSpPr>
        <p:grpSpPr>
          <a:xfrm>
            <a:off x="480530" y="2117376"/>
            <a:ext cx="8920707" cy="11347855"/>
            <a:chOff x="0" y="0"/>
            <a:chExt cx="8920705" cy="11347854"/>
          </a:xfrm>
        </p:grpSpPr>
        <p:sp>
          <p:nvSpPr>
            <p:cNvPr id="826" name="Male"/>
            <p:cNvSpPr/>
            <p:nvPr/>
          </p:nvSpPr>
          <p:spPr>
            <a:xfrm>
              <a:off x="-1" y="2430420"/>
              <a:ext cx="2024607" cy="5463035"/>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827" name="Male"/>
            <p:cNvSpPr/>
            <p:nvPr/>
          </p:nvSpPr>
          <p:spPr>
            <a:xfrm>
              <a:off x="4241400" y="881020"/>
              <a:ext cx="2024607" cy="5463035"/>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828" name="Female"/>
            <p:cNvSpPr/>
            <p:nvPr/>
          </p:nvSpPr>
          <p:spPr>
            <a:xfrm>
              <a:off x="6450801" y="3192430"/>
              <a:ext cx="2469905" cy="5463035"/>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829" name="Female"/>
            <p:cNvSpPr/>
            <p:nvPr/>
          </p:nvSpPr>
          <p:spPr>
            <a:xfrm>
              <a:off x="2043901" y="5884820"/>
              <a:ext cx="2469905" cy="5463035"/>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830" name="Dev"/>
            <p:cNvSpPr/>
            <p:nvPr/>
          </p:nvSpPr>
          <p:spPr>
            <a:xfrm>
              <a:off x="4638244" y="-1"/>
              <a:ext cx="1230919" cy="1306814"/>
            </a:xfrm>
            <a:custGeom>
              <a:avLst/>
              <a:gdLst/>
              <a:ahLst/>
              <a:cxnLst>
                <a:cxn ang="0">
                  <a:pos x="wd2" y="hd2"/>
                </a:cxn>
                <a:cxn ang="5400000">
                  <a:pos x="wd2" y="hd2"/>
                </a:cxn>
                <a:cxn ang="10800000">
                  <a:pos x="wd2" y="hd2"/>
                </a:cxn>
                <a:cxn ang="16200000">
                  <a:pos x="wd2" y="hd2"/>
                </a:cxn>
              </a:cxnLst>
              <a:rect l="0" t="0" r="r" b="b"/>
              <a:pathLst>
                <a:path w="21600" h="21577" extrusionOk="0">
                  <a:moveTo>
                    <a:pt x="10829" y="4"/>
                  </a:moveTo>
                  <a:cubicBezTo>
                    <a:pt x="10685" y="-23"/>
                    <a:pt x="10565" y="79"/>
                    <a:pt x="10565" y="208"/>
                  </a:cubicBezTo>
                  <a:lnTo>
                    <a:pt x="10565" y="969"/>
                  </a:lnTo>
                  <a:cubicBezTo>
                    <a:pt x="10565" y="1012"/>
                    <a:pt x="10495" y="1019"/>
                    <a:pt x="10490" y="976"/>
                  </a:cubicBezTo>
                  <a:lnTo>
                    <a:pt x="10352" y="235"/>
                  </a:lnTo>
                  <a:cubicBezTo>
                    <a:pt x="10329" y="127"/>
                    <a:pt x="10226" y="40"/>
                    <a:pt x="10111" y="51"/>
                  </a:cubicBezTo>
                  <a:cubicBezTo>
                    <a:pt x="9979" y="62"/>
                    <a:pt x="9888" y="182"/>
                    <a:pt x="9910" y="301"/>
                  </a:cubicBezTo>
                  <a:lnTo>
                    <a:pt x="10049" y="1050"/>
                  </a:lnTo>
                  <a:cubicBezTo>
                    <a:pt x="10060" y="1088"/>
                    <a:pt x="9996" y="1105"/>
                    <a:pt x="9979" y="1067"/>
                  </a:cubicBezTo>
                  <a:lnTo>
                    <a:pt x="9704" y="360"/>
                  </a:lnTo>
                  <a:cubicBezTo>
                    <a:pt x="9664" y="257"/>
                    <a:pt x="9548" y="193"/>
                    <a:pt x="9433" y="220"/>
                  </a:cubicBezTo>
                  <a:cubicBezTo>
                    <a:pt x="9301" y="252"/>
                    <a:pt x="9233" y="382"/>
                    <a:pt x="9279" y="495"/>
                  </a:cubicBezTo>
                  <a:lnTo>
                    <a:pt x="9555" y="1207"/>
                  </a:lnTo>
                  <a:cubicBezTo>
                    <a:pt x="9567" y="1245"/>
                    <a:pt x="9508" y="1272"/>
                    <a:pt x="9485" y="1234"/>
                  </a:cubicBezTo>
                  <a:lnTo>
                    <a:pt x="9084" y="581"/>
                  </a:lnTo>
                  <a:cubicBezTo>
                    <a:pt x="9032" y="489"/>
                    <a:pt x="8923" y="446"/>
                    <a:pt x="8820" y="478"/>
                  </a:cubicBezTo>
                  <a:cubicBezTo>
                    <a:pt x="8677" y="527"/>
                    <a:pt x="8626" y="674"/>
                    <a:pt x="8695" y="787"/>
                  </a:cubicBezTo>
                  <a:lnTo>
                    <a:pt x="9096" y="1445"/>
                  </a:lnTo>
                  <a:cubicBezTo>
                    <a:pt x="9119" y="1478"/>
                    <a:pt x="9068" y="1515"/>
                    <a:pt x="9039" y="1482"/>
                  </a:cubicBezTo>
                  <a:lnTo>
                    <a:pt x="8522" y="900"/>
                  </a:lnTo>
                  <a:cubicBezTo>
                    <a:pt x="8431" y="797"/>
                    <a:pt x="8263" y="797"/>
                    <a:pt x="8171" y="905"/>
                  </a:cubicBezTo>
                  <a:cubicBezTo>
                    <a:pt x="8108" y="986"/>
                    <a:pt x="8115" y="1100"/>
                    <a:pt x="8183" y="1175"/>
                  </a:cubicBezTo>
                  <a:lnTo>
                    <a:pt x="8700" y="1752"/>
                  </a:lnTo>
                  <a:cubicBezTo>
                    <a:pt x="8729" y="1785"/>
                    <a:pt x="8682" y="1828"/>
                    <a:pt x="8648" y="1801"/>
                  </a:cubicBezTo>
                  <a:lnTo>
                    <a:pt x="8027" y="1315"/>
                  </a:lnTo>
                  <a:cubicBezTo>
                    <a:pt x="7930" y="1234"/>
                    <a:pt x="7787" y="1250"/>
                    <a:pt x="7706" y="1347"/>
                  </a:cubicBezTo>
                  <a:cubicBezTo>
                    <a:pt x="7637" y="1439"/>
                    <a:pt x="7661" y="1569"/>
                    <a:pt x="7753" y="1644"/>
                  </a:cubicBezTo>
                  <a:lnTo>
                    <a:pt x="8361" y="2125"/>
                  </a:lnTo>
                  <a:cubicBezTo>
                    <a:pt x="8395" y="2152"/>
                    <a:pt x="8362" y="2201"/>
                    <a:pt x="8321" y="2179"/>
                  </a:cubicBezTo>
                  <a:lnTo>
                    <a:pt x="7626" y="1801"/>
                  </a:lnTo>
                  <a:cubicBezTo>
                    <a:pt x="7534" y="1753"/>
                    <a:pt x="7415" y="1764"/>
                    <a:pt x="7346" y="1840"/>
                  </a:cubicBezTo>
                  <a:cubicBezTo>
                    <a:pt x="7248" y="1943"/>
                    <a:pt x="7276" y="2099"/>
                    <a:pt x="7396" y="2164"/>
                  </a:cubicBezTo>
                  <a:lnTo>
                    <a:pt x="8097" y="2542"/>
                  </a:lnTo>
                  <a:cubicBezTo>
                    <a:pt x="8137" y="2564"/>
                    <a:pt x="8109" y="2622"/>
                    <a:pt x="8069" y="2606"/>
                  </a:cubicBezTo>
                  <a:lnTo>
                    <a:pt x="7310" y="2346"/>
                  </a:lnTo>
                  <a:cubicBezTo>
                    <a:pt x="7189" y="2303"/>
                    <a:pt x="7052" y="2369"/>
                    <a:pt x="7018" y="2493"/>
                  </a:cubicBezTo>
                  <a:cubicBezTo>
                    <a:pt x="6989" y="2601"/>
                    <a:pt x="7057" y="2708"/>
                    <a:pt x="7167" y="2746"/>
                  </a:cubicBezTo>
                  <a:lnTo>
                    <a:pt x="7920" y="3006"/>
                  </a:lnTo>
                  <a:cubicBezTo>
                    <a:pt x="7966" y="3017"/>
                    <a:pt x="7948" y="3076"/>
                    <a:pt x="7902" y="3070"/>
                  </a:cubicBezTo>
                  <a:lnTo>
                    <a:pt x="7104" y="2940"/>
                  </a:lnTo>
                  <a:cubicBezTo>
                    <a:pt x="6972" y="2919"/>
                    <a:pt x="6852" y="3005"/>
                    <a:pt x="6840" y="3129"/>
                  </a:cubicBezTo>
                  <a:cubicBezTo>
                    <a:pt x="6834" y="3243"/>
                    <a:pt x="6921" y="3335"/>
                    <a:pt x="7036" y="3357"/>
                  </a:cubicBezTo>
                  <a:lnTo>
                    <a:pt x="7821" y="3487"/>
                  </a:lnTo>
                  <a:cubicBezTo>
                    <a:pt x="7867" y="3498"/>
                    <a:pt x="7862" y="3556"/>
                    <a:pt x="7816" y="3556"/>
                  </a:cubicBezTo>
                  <a:lnTo>
                    <a:pt x="7023" y="3556"/>
                  </a:lnTo>
                  <a:cubicBezTo>
                    <a:pt x="6903" y="3556"/>
                    <a:pt x="6794" y="3644"/>
                    <a:pt x="6788" y="3757"/>
                  </a:cubicBezTo>
                  <a:cubicBezTo>
                    <a:pt x="6782" y="3876"/>
                    <a:pt x="6886" y="3978"/>
                    <a:pt x="7012" y="3978"/>
                  </a:cubicBezTo>
                  <a:lnTo>
                    <a:pt x="7821" y="3978"/>
                  </a:lnTo>
                  <a:cubicBezTo>
                    <a:pt x="7867" y="3978"/>
                    <a:pt x="7872" y="4042"/>
                    <a:pt x="7827" y="4047"/>
                  </a:cubicBezTo>
                  <a:lnTo>
                    <a:pt x="7041" y="4177"/>
                  </a:lnTo>
                  <a:cubicBezTo>
                    <a:pt x="6926" y="4199"/>
                    <a:pt x="6840" y="4290"/>
                    <a:pt x="6846" y="4398"/>
                  </a:cubicBezTo>
                  <a:cubicBezTo>
                    <a:pt x="6851" y="4512"/>
                    <a:pt x="6955" y="4599"/>
                    <a:pt x="7070" y="4599"/>
                  </a:cubicBezTo>
                  <a:cubicBezTo>
                    <a:pt x="7081" y="4599"/>
                    <a:pt x="7098" y="4594"/>
                    <a:pt x="7109" y="4594"/>
                  </a:cubicBezTo>
                  <a:lnTo>
                    <a:pt x="7907" y="4464"/>
                  </a:lnTo>
                  <a:cubicBezTo>
                    <a:pt x="7947" y="4453"/>
                    <a:pt x="7965" y="4512"/>
                    <a:pt x="7925" y="4528"/>
                  </a:cubicBezTo>
                  <a:lnTo>
                    <a:pt x="7174" y="4788"/>
                  </a:lnTo>
                  <a:cubicBezTo>
                    <a:pt x="7070" y="4826"/>
                    <a:pt x="6994" y="4939"/>
                    <a:pt x="7023" y="5041"/>
                  </a:cubicBezTo>
                  <a:cubicBezTo>
                    <a:pt x="7040" y="5106"/>
                    <a:pt x="7086" y="5149"/>
                    <a:pt x="7138" y="5176"/>
                  </a:cubicBezTo>
                  <a:cubicBezTo>
                    <a:pt x="7161" y="5187"/>
                    <a:pt x="7161" y="5214"/>
                    <a:pt x="7138" y="5225"/>
                  </a:cubicBezTo>
                  <a:cubicBezTo>
                    <a:pt x="3419" y="6597"/>
                    <a:pt x="791" y="10005"/>
                    <a:pt x="791" y="13990"/>
                  </a:cubicBezTo>
                  <a:lnTo>
                    <a:pt x="791" y="15880"/>
                  </a:lnTo>
                  <a:cubicBezTo>
                    <a:pt x="791" y="15939"/>
                    <a:pt x="745" y="15987"/>
                    <a:pt x="682" y="16003"/>
                  </a:cubicBezTo>
                  <a:cubicBezTo>
                    <a:pt x="291" y="16095"/>
                    <a:pt x="0" y="16431"/>
                    <a:pt x="0" y="16825"/>
                  </a:cubicBezTo>
                  <a:lnTo>
                    <a:pt x="0" y="20733"/>
                  </a:lnTo>
                  <a:cubicBezTo>
                    <a:pt x="0" y="21198"/>
                    <a:pt x="401" y="21577"/>
                    <a:pt x="895" y="21577"/>
                  </a:cubicBezTo>
                  <a:lnTo>
                    <a:pt x="20705" y="21577"/>
                  </a:lnTo>
                  <a:cubicBezTo>
                    <a:pt x="21199" y="21577"/>
                    <a:pt x="21600" y="21198"/>
                    <a:pt x="21600" y="20733"/>
                  </a:cubicBezTo>
                  <a:lnTo>
                    <a:pt x="21600" y="16825"/>
                  </a:lnTo>
                  <a:cubicBezTo>
                    <a:pt x="21600" y="16431"/>
                    <a:pt x="21308" y="16095"/>
                    <a:pt x="20924" y="16008"/>
                  </a:cubicBezTo>
                  <a:cubicBezTo>
                    <a:pt x="20861" y="15997"/>
                    <a:pt x="20814" y="15944"/>
                    <a:pt x="20814" y="15885"/>
                  </a:cubicBezTo>
                  <a:lnTo>
                    <a:pt x="20814" y="13995"/>
                  </a:lnTo>
                  <a:cubicBezTo>
                    <a:pt x="20814" y="10010"/>
                    <a:pt x="18186" y="6607"/>
                    <a:pt x="14468" y="5230"/>
                  </a:cubicBezTo>
                  <a:cubicBezTo>
                    <a:pt x="14445" y="5219"/>
                    <a:pt x="14445" y="5192"/>
                    <a:pt x="14468" y="5181"/>
                  </a:cubicBezTo>
                  <a:cubicBezTo>
                    <a:pt x="14519" y="5154"/>
                    <a:pt x="14565" y="5106"/>
                    <a:pt x="14582" y="5046"/>
                  </a:cubicBezTo>
                  <a:cubicBezTo>
                    <a:pt x="14611" y="4944"/>
                    <a:pt x="14537" y="4831"/>
                    <a:pt x="14433" y="4793"/>
                  </a:cubicBezTo>
                  <a:lnTo>
                    <a:pt x="13680" y="4533"/>
                  </a:lnTo>
                  <a:cubicBezTo>
                    <a:pt x="13634" y="4522"/>
                    <a:pt x="13652" y="4464"/>
                    <a:pt x="13698" y="4469"/>
                  </a:cubicBezTo>
                  <a:lnTo>
                    <a:pt x="14496" y="4599"/>
                  </a:lnTo>
                  <a:cubicBezTo>
                    <a:pt x="14508" y="4604"/>
                    <a:pt x="14524" y="4604"/>
                    <a:pt x="14536" y="4604"/>
                  </a:cubicBezTo>
                  <a:cubicBezTo>
                    <a:pt x="14650" y="4604"/>
                    <a:pt x="14754" y="4518"/>
                    <a:pt x="14760" y="4405"/>
                  </a:cubicBezTo>
                  <a:cubicBezTo>
                    <a:pt x="14766" y="4297"/>
                    <a:pt x="14679" y="4198"/>
                    <a:pt x="14564" y="4182"/>
                  </a:cubicBezTo>
                  <a:lnTo>
                    <a:pt x="13779" y="4054"/>
                  </a:lnTo>
                  <a:cubicBezTo>
                    <a:pt x="13733" y="4043"/>
                    <a:pt x="13738" y="3983"/>
                    <a:pt x="13784" y="3983"/>
                  </a:cubicBezTo>
                  <a:lnTo>
                    <a:pt x="14577" y="3983"/>
                  </a:lnTo>
                  <a:cubicBezTo>
                    <a:pt x="14697" y="3983"/>
                    <a:pt x="14806" y="3897"/>
                    <a:pt x="14812" y="3784"/>
                  </a:cubicBezTo>
                  <a:cubicBezTo>
                    <a:pt x="14818" y="3665"/>
                    <a:pt x="14714" y="3561"/>
                    <a:pt x="14588" y="3561"/>
                  </a:cubicBezTo>
                  <a:lnTo>
                    <a:pt x="13756" y="3561"/>
                  </a:lnTo>
                  <a:cubicBezTo>
                    <a:pt x="13710" y="3561"/>
                    <a:pt x="13704" y="3497"/>
                    <a:pt x="13750" y="3492"/>
                  </a:cubicBezTo>
                  <a:lnTo>
                    <a:pt x="14536" y="3362"/>
                  </a:lnTo>
                  <a:cubicBezTo>
                    <a:pt x="14650" y="3341"/>
                    <a:pt x="14743" y="3244"/>
                    <a:pt x="14731" y="3136"/>
                  </a:cubicBezTo>
                  <a:cubicBezTo>
                    <a:pt x="14720" y="3012"/>
                    <a:pt x="14594" y="2925"/>
                    <a:pt x="14468" y="2947"/>
                  </a:cubicBezTo>
                  <a:lnTo>
                    <a:pt x="13669" y="3075"/>
                  </a:lnTo>
                  <a:cubicBezTo>
                    <a:pt x="13629" y="3086"/>
                    <a:pt x="13611" y="3027"/>
                    <a:pt x="13652" y="3011"/>
                  </a:cubicBezTo>
                  <a:lnTo>
                    <a:pt x="14405" y="2751"/>
                  </a:lnTo>
                  <a:cubicBezTo>
                    <a:pt x="14514" y="2713"/>
                    <a:pt x="14582" y="2606"/>
                    <a:pt x="14554" y="2498"/>
                  </a:cubicBezTo>
                  <a:cubicBezTo>
                    <a:pt x="14519" y="2374"/>
                    <a:pt x="14382" y="2310"/>
                    <a:pt x="14261" y="2353"/>
                  </a:cubicBezTo>
                  <a:lnTo>
                    <a:pt x="13503" y="2611"/>
                  </a:lnTo>
                  <a:cubicBezTo>
                    <a:pt x="13463" y="2622"/>
                    <a:pt x="13434" y="2569"/>
                    <a:pt x="13474" y="2547"/>
                  </a:cubicBezTo>
                  <a:lnTo>
                    <a:pt x="14168" y="2169"/>
                  </a:lnTo>
                  <a:cubicBezTo>
                    <a:pt x="14266" y="2120"/>
                    <a:pt x="14312" y="2018"/>
                    <a:pt x="14277" y="1921"/>
                  </a:cubicBezTo>
                  <a:cubicBezTo>
                    <a:pt x="14226" y="1786"/>
                    <a:pt x="14072" y="1736"/>
                    <a:pt x="13951" y="1801"/>
                  </a:cubicBezTo>
                  <a:lnTo>
                    <a:pt x="13250" y="2179"/>
                  </a:lnTo>
                  <a:cubicBezTo>
                    <a:pt x="13215" y="2201"/>
                    <a:pt x="13176" y="2152"/>
                    <a:pt x="13210" y="2125"/>
                  </a:cubicBezTo>
                  <a:lnTo>
                    <a:pt x="13818" y="1644"/>
                  </a:lnTo>
                  <a:cubicBezTo>
                    <a:pt x="13910" y="1569"/>
                    <a:pt x="13940" y="1439"/>
                    <a:pt x="13865" y="1347"/>
                  </a:cubicBezTo>
                  <a:cubicBezTo>
                    <a:pt x="13790" y="1250"/>
                    <a:pt x="13642" y="1240"/>
                    <a:pt x="13544" y="1315"/>
                  </a:cubicBezTo>
                  <a:lnTo>
                    <a:pt x="12923" y="1801"/>
                  </a:lnTo>
                  <a:cubicBezTo>
                    <a:pt x="12889" y="1828"/>
                    <a:pt x="12843" y="1785"/>
                    <a:pt x="12871" y="1752"/>
                  </a:cubicBezTo>
                  <a:lnTo>
                    <a:pt x="13388" y="1175"/>
                  </a:lnTo>
                  <a:cubicBezTo>
                    <a:pt x="13457" y="1100"/>
                    <a:pt x="13469" y="986"/>
                    <a:pt x="13400" y="905"/>
                  </a:cubicBezTo>
                  <a:cubicBezTo>
                    <a:pt x="13309" y="797"/>
                    <a:pt x="13141" y="797"/>
                    <a:pt x="13049" y="900"/>
                  </a:cubicBezTo>
                  <a:lnTo>
                    <a:pt x="12532" y="1482"/>
                  </a:lnTo>
                  <a:cubicBezTo>
                    <a:pt x="12504" y="1515"/>
                    <a:pt x="12452" y="1483"/>
                    <a:pt x="12475" y="1445"/>
                  </a:cubicBezTo>
                  <a:lnTo>
                    <a:pt x="12877" y="792"/>
                  </a:lnTo>
                  <a:cubicBezTo>
                    <a:pt x="12928" y="706"/>
                    <a:pt x="12918" y="592"/>
                    <a:pt x="12837" y="527"/>
                  </a:cubicBezTo>
                  <a:cubicBezTo>
                    <a:pt x="12728" y="435"/>
                    <a:pt x="12562" y="463"/>
                    <a:pt x="12493" y="576"/>
                  </a:cubicBezTo>
                  <a:lnTo>
                    <a:pt x="12091" y="1234"/>
                  </a:lnTo>
                  <a:cubicBezTo>
                    <a:pt x="12068" y="1272"/>
                    <a:pt x="12006" y="1245"/>
                    <a:pt x="12023" y="1207"/>
                  </a:cubicBezTo>
                  <a:lnTo>
                    <a:pt x="12292" y="505"/>
                  </a:lnTo>
                  <a:cubicBezTo>
                    <a:pt x="12332" y="397"/>
                    <a:pt x="12281" y="273"/>
                    <a:pt x="12172" y="230"/>
                  </a:cubicBezTo>
                  <a:cubicBezTo>
                    <a:pt x="12051" y="187"/>
                    <a:pt x="11918" y="242"/>
                    <a:pt x="11872" y="355"/>
                  </a:cubicBezTo>
                  <a:lnTo>
                    <a:pt x="11598" y="1067"/>
                  </a:lnTo>
                  <a:cubicBezTo>
                    <a:pt x="11587" y="1110"/>
                    <a:pt x="11522" y="1093"/>
                    <a:pt x="11528" y="1050"/>
                  </a:cubicBezTo>
                  <a:lnTo>
                    <a:pt x="11666" y="301"/>
                  </a:lnTo>
                  <a:cubicBezTo>
                    <a:pt x="11683" y="188"/>
                    <a:pt x="11604" y="80"/>
                    <a:pt x="11483" y="58"/>
                  </a:cubicBezTo>
                  <a:cubicBezTo>
                    <a:pt x="11363" y="42"/>
                    <a:pt x="11248" y="117"/>
                    <a:pt x="11225" y="230"/>
                  </a:cubicBezTo>
                  <a:lnTo>
                    <a:pt x="11087" y="981"/>
                  </a:lnTo>
                  <a:cubicBezTo>
                    <a:pt x="11075" y="1024"/>
                    <a:pt x="11012" y="1019"/>
                    <a:pt x="11012" y="976"/>
                  </a:cubicBezTo>
                  <a:lnTo>
                    <a:pt x="11012" y="225"/>
                  </a:lnTo>
                  <a:cubicBezTo>
                    <a:pt x="11012" y="117"/>
                    <a:pt x="10938" y="20"/>
                    <a:pt x="10829" y="4"/>
                  </a:cubicBezTo>
                  <a:close/>
                </a:path>
              </a:pathLst>
            </a:custGeom>
            <a:solidFill>
              <a:srgbClr val="FFFFFF"/>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defRPr sz="3200" b="0">
                  <a:solidFill>
                    <a:schemeClr val="accent4">
                      <a:hueOff val="-624705"/>
                      <a:lumOff val="1372"/>
                    </a:schemeClr>
                  </a:solidFill>
                  <a:latin typeface="Helvetica Neue Medium"/>
                  <a:ea typeface="Helvetica Neue Medium"/>
                  <a:cs typeface="Helvetica Neue Medium"/>
                  <a:sym typeface="Helvetica Neue Medium"/>
                </a:defRPr>
              </a:lvl1pPr>
            </a:lstStyle>
            <a:p>
              <a:r>
                <a:t>Dev</a:t>
              </a:r>
            </a:p>
          </p:txBody>
        </p:sp>
        <p:sp>
          <p:nvSpPr>
            <p:cNvPr id="831" name="Test"/>
            <p:cNvSpPr/>
            <p:nvPr/>
          </p:nvSpPr>
          <p:spPr>
            <a:xfrm>
              <a:off x="7010611" y="2490150"/>
              <a:ext cx="1350284" cy="1177975"/>
            </a:xfrm>
            <a:custGeom>
              <a:avLst/>
              <a:gdLst/>
              <a:ahLst/>
              <a:cxnLst>
                <a:cxn ang="0">
                  <a:pos x="wd2" y="hd2"/>
                </a:cxn>
                <a:cxn ang="5400000">
                  <a:pos x="wd2" y="hd2"/>
                </a:cxn>
                <a:cxn ang="10800000">
                  <a:pos x="wd2" y="hd2"/>
                </a:cxn>
                <a:cxn ang="16200000">
                  <a:pos x="wd2" y="hd2"/>
                </a:cxn>
              </a:cxnLst>
              <a:rect l="0" t="0" r="r" b="b"/>
              <a:pathLst>
                <a:path w="20005" h="21600" extrusionOk="0">
                  <a:moveTo>
                    <a:pt x="10002" y="0"/>
                  </a:moveTo>
                  <a:cubicBezTo>
                    <a:pt x="7466" y="0"/>
                    <a:pt x="5046" y="249"/>
                    <a:pt x="2831" y="696"/>
                  </a:cubicBezTo>
                  <a:cubicBezTo>
                    <a:pt x="2560" y="752"/>
                    <a:pt x="2390" y="1092"/>
                    <a:pt x="2475" y="1421"/>
                  </a:cubicBezTo>
                  <a:cubicBezTo>
                    <a:pt x="3678" y="6023"/>
                    <a:pt x="3568" y="11197"/>
                    <a:pt x="3347" y="14224"/>
                  </a:cubicBezTo>
                  <a:cubicBezTo>
                    <a:pt x="3342" y="14286"/>
                    <a:pt x="3287" y="14310"/>
                    <a:pt x="3247" y="14273"/>
                  </a:cubicBezTo>
                  <a:cubicBezTo>
                    <a:pt x="2681" y="13683"/>
                    <a:pt x="1077" y="12215"/>
                    <a:pt x="235" y="13412"/>
                  </a:cubicBezTo>
                  <a:cubicBezTo>
                    <a:pt x="-797" y="14876"/>
                    <a:pt x="1417" y="21575"/>
                    <a:pt x="10002" y="21600"/>
                  </a:cubicBezTo>
                  <a:cubicBezTo>
                    <a:pt x="18587" y="21581"/>
                    <a:pt x="20803" y="14882"/>
                    <a:pt x="19771" y="13412"/>
                  </a:cubicBezTo>
                  <a:cubicBezTo>
                    <a:pt x="18929" y="12215"/>
                    <a:pt x="17325" y="13683"/>
                    <a:pt x="16759" y="14273"/>
                  </a:cubicBezTo>
                  <a:cubicBezTo>
                    <a:pt x="16724" y="14316"/>
                    <a:pt x="16664" y="14286"/>
                    <a:pt x="16659" y="14224"/>
                  </a:cubicBezTo>
                  <a:cubicBezTo>
                    <a:pt x="16438" y="11197"/>
                    <a:pt x="16328" y="6017"/>
                    <a:pt x="17531" y="1421"/>
                  </a:cubicBezTo>
                  <a:cubicBezTo>
                    <a:pt x="17616" y="1092"/>
                    <a:pt x="17451" y="752"/>
                    <a:pt x="17175" y="696"/>
                  </a:cubicBezTo>
                  <a:cubicBezTo>
                    <a:pt x="14955" y="249"/>
                    <a:pt x="12533" y="0"/>
                    <a:pt x="10002" y="0"/>
                  </a:cubicBezTo>
                  <a:close/>
                </a:path>
              </a:pathLst>
            </a:custGeom>
            <a:solidFill>
              <a:srgbClr val="FFFFFF"/>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defRPr sz="3200" b="0">
                  <a:solidFill>
                    <a:schemeClr val="accent4">
                      <a:hueOff val="-624705"/>
                      <a:lumOff val="1372"/>
                    </a:schemeClr>
                  </a:solidFill>
                  <a:latin typeface="Helvetica Neue Medium"/>
                  <a:ea typeface="Helvetica Neue Medium"/>
                  <a:cs typeface="Helvetica Neue Medium"/>
                  <a:sym typeface="Helvetica Neue Medium"/>
                </a:defRPr>
              </a:lvl1pPr>
            </a:lstStyle>
            <a:p>
              <a:r>
                <a:t>Test</a:t>
              </a:r>
            </a:p>
          </p:txBody>
        </p:sp>
        <p:sp>
          <p:nvSpPr>
            <p:cNvPr id="832" name="Dev"/>
            <p:cNvSpPr/>
            <p:nvPr/>
          </p:nvSpPr>
          <p:spPr>
            <a:xfrm>
              <a:off x="2663394" y="5027017"/>
              <a:ext cx="1230919" cy="1306813"/>
            </a:xfrm>
            <a:custGeom>
              <a:avLst/>
              <a:gdLst/>
              <a:ahLst/>
              <a:cxnLst>
                <a:cxn ang="0">
                  <a:pos x="wd2" y="hd2"/>
                </a:cxn>
                <a:cxn ang="5400000">
                  <a:pos x="wd2" y="hd2"/>
                </a:cxn>
                <a:cxn ang="10800000">
                  <a:pos x="wd2" y="hd2"/>
                </a:cxn>
                <a:cxn ang="16200000">
                  <a:pos x="wd2" y="hd2"/>
                </a:cxn>
              </a:cxnLst>
              <a:rect l="0" t="0" r="r" b="b"/>
              <a:pathLst>
                <a:path w="21600" h="21577" extrusionOk="0">
                  <a:moveTo>
                    <a:pt x="10829" y="4"/>
                  </a:moveTo>
                  <a:cubicBezTo>
                    <a:pt x="10685" y="-23"/>
                    <a:pt x="10565" y="79"/>
                    <a:pt x="10565" y="208"/>
                  </a:cubicBezTo>
                  <a:lnTo>
                    <a:pt x="10565" y="969"/>
                  </a:lnTo>
                  <a:cubicBezTo>
                    <a:pt x="10565" y="1012"/>
                    <a:pt x="10495" y="1019"/>
                    <a:pt x="10490" y="976"/>
                  </a:cubicBezTo>
                  <a:lnTo>
                    <a:pt x="10352" y="235"/>
                  </a:lnTo>
                  <a:cubicBezTo>
                    <a:pt x="10329" y="127"/>
                    <a:pt x="10226" y="40"/>
                    <a:pt x="10111" y="51"/>
                  </a:cubicBezTo>
                  <a:cubicBezTo>
                    <a:pt x="9979" y="62"/>
                    <a:pt x="9888" y="182"/>
                    <a:pt x="9910" y="301"/>
                  </a:cubicBezTo>
                  <a:lnTo>
                    <a:pt x="10049" y="1050"/>
                  </a:lnTo>
                  <a:cubicBezTo>
                    <a:pt x="10060" y="1088"/>
                    <a:pt x="9996" y="1105"/>
                    <a:pt x="9979" y="1067"/>
                  </a:cubicBezTo>
                  <a:lnTo>
                    <a:pt x="9704" y="360"/>
                  </a:lnTo>
                  <a:cubicBezTo>
                    <a:pt x="9664" y="257"/>
                    <a:pt x="9548" y="193"/>
                    <a:pt x="9433" y="220"/>
                  </a:cubicBezTo>
                  <a:cubicBezTo>
                    <a:pt x="9301" y="252"/>
                    <a:pt x="9233" y="382"/>
                    <a:pt x="9279" y="495"/>
                  </a:cubicBezTo>
                  <a:lnTo>
                    <a:pt x="9555" y="1207"/>
                  </a:lnTo>
                  <a:cubicBezTo>
                    <a:pt x="9567" y="1245"/>
                    <a:pt x="9508" y="1272"/>
                    <a:pt x="9485" y="1234"/>
                  </a:cubicBezTo>
                  <a:lnTo>
                    <a:pt x="9084" y="581"/>
                  </a:lnTo>
                  <a:cubicBezTo>
                    <a:pt x="9032" y="489"/>
                    <a:pt x="8923" y="446"/>
                    <a:pt x="8820" y="478"/>
                  </a:cubicBezTo>
                  <a:cubicBezTo>
                    <a:pt x="8677" y="527"/>
                    <a:pt x="8626" y="674"/>
                    <a:pt x="8695" y="787"/>
                  </a:cubicBezTo>
                  <a:lnTo>
                    <a:pt x="9096" y="1445"/>
                  </a:lnTo>
                  <a:cubicBezTo>
                    <a:pt x="9119" y="1478"/>
                    <a:pt x="9068" y="1515"/>
                    <a:pt x="9039" y="1482"/>
                  </a:cubicBezTo>
                  <a:lnTo>
                    <a:pt x="8522" y="900"/>
                  </a:lnTo>
                  <a:cubicBezTo>
                    <a:pt x="8431" y="797"/>
                    <a:pt x="8263" y="797"/>
                    <a:pt x="8171" y="905"/>
                  </a:cubicBezTo>
                  <a:cubicBezTo>
                    <a:pt x="8108" y="986"/>
                    <a:pt x="8115" y="1100"/>
                    <a:pt x="8183" y="1175"/>
                  </a:cubicBezTo>
                  <a:lnTo>
                    <a:pt x="8700" y="1752"/>
                  </a:lnTo>
                  <a:cubicBezTo>
                    <a:pt x="8729" y="1785"/>
                    <a:pt x="8682" y="1828"/>
                    <a:pt x="8648" y="1801"/>
                  </a:cubicBezTo>
                  <a:lnTo>
                    <a:pt x="8027" y="1315"/>
                  </a:lnTo>
                  <a:cubicBezTo>
                    <a:pt x="7930" y="1234"/>
                    <a:pt x="7787" y="1250"/>
                    <a:pt x="7706" y="1347"/>
                  </a:cubicBezTo>
                  <a:cubicBezTo>
                    <a:pt x="7637" y="1439"/>
                    <a:pt x="7661" y="1569"/>
                    <a:pt x="7753" y="1644"/>
                  </a:cubicBezTo>
                  <a:lnTo>
                    <a:pt x="8361" y="2125"/>
                  </a:lnTo>
                  <a:cubicBezTo>
                    <a:pt x="8395" y="2152"/>
                    <a:pt x="8362" y="2201"/>
                    <a:pt x="8321" y="2179"/>
                  </a:cubicBezTo>
                  <a:lnTo>
                    <a:pt x="7626" y="1801"/>
                  </a:lnTo>
                  <a:cubicBezTo>
                    <a:pt x="7534" y="1753"/>
                    <a:pt x="7415" y="1764"/>
                    <a:pt x="7346" y="1840"/>
                  </a:cubicBezTo>
                  <a:cubicBezTo>
                    <a:pt x="7248" y="1943"/>
                    <a:pt x="7276" y="2099"/>
                    <a:pt x="7396" y="2164"/>
                  </a:cubicBezTo>
                  <a:lnTo>
                    <a:pt x="8097" y="2542"/>
                  </a:lnTo>
                  <a:cubicBezTo>
                    <a:pt x="8137" y="2564"/>
                    <a:pt x="8109" y="2622"/>
                    <a:pt x="8069" y="2606"/>
                  </a:cubicBezTo>
                  <a:lnTo>
                    <a:pt x="7310" y="2346"/>
                  </a:lnTo>
                  <a:cubicBezTo>
                    <a:pt x="7189" y="2303"/>
                    <a:pt x="7052" y="2369"/>
                    <a:pt x="7018" y="2493"/>
                  </a:cubicBezTo>
                  <a:cubicBezTo>
                    <a:pt x="6989" y="2601"/>
                    <a:pt x="7057" y="2708"/>
                    <a:pt x="7167" y="2746"/>
                  </a:cubicBezTo>
                  <a:lnTo>
                    <a:pt x="7920" y="3006"/>
                  </a:lnTo>
                  <a:cubicBezTo>
                    <a:pt x="7966" y="3017"/>
                    <a:pt x="7948" y="3076"/>
                    <a:pt x="7902" y="3070"/>
                  </a:cubicBezTo>
                  <a:lnTo>
                    <a:pt x="7104" y="2940"/>
                  </a:lnTo>
                  <a:cubicBezTo>
                    <a:pt x="6972" y="2919"/>
                    <a:pt x="6852" y="3005"/>
                    <a:pt x="6840" y="3129"/>
                  </a:cubicBezTo>
                  <a:cubicBezTo>
                    <a:pt x="6834" y="3243"/>
                    <a:pt x="6921" y="3335"/>
                    <a:pt x="7036" y="3357"/>
                  </a:cubicBezTo>
                  <a:lnTo>
                    <a:pt x="7821" y="3487"/>
                  </a:lnTo>
                  <a:cubicBezTo>
                    <a:pt x="7867" y="3498"/>
                    <a:pt x="7862" y="3556"/>
                    <a:pt x="7816" y="3556"/>
                  </a:cubicBezTo>
                  <a:lnTo>
                    <a:pt x="7023" y="3556"/>
                  </a:lnTo>
                  <a:cubicBezTo>
                    <a:pt x="6903" y="3556"/>
                    <a:pt x="6794" y="3644"/>
                    <a:pt x="6788" y="3757"/>
                  </a:cubicBezTo>
                  <a:cubicBezTo>
                    <a:pt x="6782" y="3876"/>
                    <a:pt x="6886" y="3978"/>
                    <a:pt x="7012" y="3978"/>
                  </a:cubicBezTo>
                  <a:lnTo>
                    <a:pt x="7821" y="3978"/>
                  </a:lnTo>
                  <a:cubicBezTo>
                    <a:pt x="7867" y="3978"/>
                    <a:pt x="7872" y="4042"/>
                    <a:pt x="7827" y="4047"/>
                  </a:cubicBezTo>
                  <a:lnTo>
                    <a:pt x="7041" y="4177"/>
                  </a:lnTo>
                  <a:cubicBezTo>
                    <a:pt x="6926" y="4199"/>
                    <a:pt x="6840" y="4290"/>
                    <a:pt x="6846" y="4398"/>
                  </a:cubicBezTo>
                  <a:cubicBezTo>
                    <a:pt x="6851" y="4512"/>
                    <a:pt x="6955" y="4599"/>
                    <a:pt x="7070" y="4599"/>
                  </a:cubicBezTo>
                  <a:cubicBezTo>
                    <a:pt x="7081" y="4599"/>
                    <a:pt x="7098" y="4594"/>
                    <a:pt x="7109" y="4594"/>
                  </a:cubicBezTo>
                  <a:lnTo>
                    <a:pt x="7907" y="4464"/>
                  </a:lnTo>
                  <a:cubicBezTo>
                    <a:pt x="7947" y="4453"/>
                    <a:pt x="7965" y="4512"/>
                    <a:pt x="7925" y="4528"/>
                  </a:cubicBezTo>
                  <a:lnTo>
                    <a:pt x="7174" y="4788"/>
                  </a:lnTo>
                  <a:cubicBezTo>
                    <a:pt x="7070" y="4826"/>
                    <a:pt x="6994" y="4939"/>
                    <a:pt x="7023" y="5041"/>
                  </a:cubicBezTo>
                  <a:cubicBezTo>
                    <a:pt x="7040" y="5106"/>
                    <a:pt x="7086" y="5149"/>
                    <a:pt x="7138" y="5176"/>
                  </a:cubicBezTo>
                  <a:cubicBezTo>
                    <a:pt x="7161" y="5187"/>
                    <a:pt x="7161" y="5214"/>
                    <a:pt x="7138" y="5225"/>
                  </a:cubicBezTo>
                  <a:cubicBezTo>
                    <a:pt x="3419" y="6597"/>
                    <a:pt x="791" y="10005"/>
                    <a:pt x="791" y="13990"/>
                  </a:cubicBezTo>
                  <a:lnTo>
                    <a:pt x="791" y="15880"/>
                  </a:lnTo>
                  <a:cubicBezTo>
                    <a:pt x="791" y="15939"/>
                    <a:pt x="745" y="15987"/>
                    <a:pt x="682" y="16003"/>
                  </a:cubicBezTo>
                  <a:cubicBezTo>
                    <a:pt x="291" y="16095"/>
                    <a:pt x="0" y="16431"/>
                    <a:pt x="0" y="16825"/>
                  </a:cubicBezTo>
                  <a:lnTo>
                    <a:pt x="0" y="20733"/>
                  </a:lnTo>
                  <a:cubicBezTo>
                    <a:pt x="0" y="21198"/>
                    <a:pt x="401" y="21577"/>
                    <a:pt x="895" y="21577"/>
                  </a:cubicBezTo>
                  <a:lnTo>
                    <a:pt x="20705" y="21577"/>
                  </a:lnTo>
                  <a:cubicBezTo>
                    <a:pt x="21199" y="21577"/>
                    <a:pt x="21600" y="21198"/>
                    <a:pt x="21600" y="20733"/>
                  </a:cubicBezTo>
                  <a:lnTo>
                    <a:pt x="21600" y="16825"/>
                  </a:lnTo>
                  <a:cubicBezTo>
                    <a:pt x="21600" y="16431"/>
                    <a:pt x="21308" y="16095"/>
                    <a:pt x="20924" y="16008"/>
                  </a:cubicBezTo>
                  <a:cubicBezTo>
                    <a:pt x="20861" y="15997"/>
                    <a:pt x="20814" y="15944"/>
                    <a:pt x="20814" y="15885"/>
                  </a:cubicBezTo>
                  <a:lnTo>
                    <a:pt x="20814" y="13995"/>
                  </a:lnTo>
                  <a:cubicBezTo>
                    <a:pt x="20814" y="10010"/>
                    <a:pt x="18186" y="6607"/>
                    <a:pt x="14468" y="5230"/>
                  </a:cubicBezTo>
                  <a:cubicBezTo>
                    <a:pt x="14445" y="5219"/>
                    <a:pt x="14445" y="5192"/>
                    <a:pt x="14468" y="5181"/>
                  </a:cubicBezTo>
                  <a:cubicBezTo>
                    <a:pt x="14519" y="5154"/>
                    <a:pt x="14565" y="5106"/>
                    <a:pt x="14582" y="5046"/>
                  </a:cubicBezTo>
                  <a:cubicBezTo>
                    <a:pt x="14611" y="4944"/>
                    <a:pt x="14537" y="4831"/>
                    <a:pt x="14433" y="4793"/>
                  </a:cubicBezTo>
                  <a:lnTo>
                    <a:pt x="13680" y="4533"/>
                  </a:lnTo>
                  <a:cubicBezTo>
                    <a:pt x="13634" y="4522"/>
                    <a:pt x="13652" y="4464"/>
                    <a:pt x="13698" y="4469"/>
                  </a:cubicBezTo>
                  <a:lnTo>
                    <a:pt x="14496" y="4599"/>
                  </a:lnTo>
                  <a:cubicBezTo>
                    <a:pt x="14508" y="4604"/>
                    <a:pt x="14524" y="4604"/>
                    <a:pt x="14536" y="4604"/>
                  </a:cubicBezTo>
                  <a:cubicBezTo>
                    <a:pt x="14650" y="4604"/>
                    <a:pt x="14754" y="4518"/>
                    <a:pt x="14760" y="4405"/>
                  </a:cubicBezTo>
                  <a:cubicBezTo>
                    <a:pt x="14766" y="4297"/>
                    <a:pt x="14679" y="4198"/>
                    <a:pt x="14564" y="4182"/>
                  </a:cubicBezTo>
                  <a:lnTo>
                    <a:pt x="13779" y="4054"/>
                  </a:lnTo>
                  <a:cubicBezTo>
                    <a:pt x="13733" y="4043"/>
                    <a:pt x="13738" y="3983"/>
                    <a:pt x="13784" y="3983"/>
                  </a:cubicBezTo>
                  <a:lnTo>
                    <a:pt x="14577" y="3983"/>
                  </a:lnTo>
                  <a:cubicBezTo>
                    <a:pt x="14697" y="3983"/>
                    <a:pt x="14806" y="3897"/>
                    <a:pt x="14812" y="3784"/>
                  </a:cubicBezTo>
                  <a:cubicBezTo>
                    <a:pt x="14818" y="3665"/>
                    <a:pt x="14714" y="3561"/>
                    <a:pt x="14588" y="3561"/>
                  </a:cubicBezTo>
                  <a:lnTo>
                    <a:pt x="13756" y="3561"/>
                  </a:lnTo>
                  <a:cubicBezTo>
                    <a:pt x="13710" y="3561"/>
                    <a:pt x="13704" y="3497"/>
                    <a:pt x="13750" y="3492"/>
                  </a:cubicBezTo>
                  <a:lnTo>
                    <a:pt x="14536" y="3362"/>
                  </a:lnTo>
                  <a:cubicBezTo>
                    <a:pt x="14650" y="3341"/>
                    <a:pt x="14743" y="3244"/>
                    <a:pt x="14731" y="3136"/>
                  </a:cubicBezTo>
                  <a:cubicBezTo>
                    <a:pt x="14720" y="3012"/>
                    <a:pt x="14594" y="2925"/>
                    <a:pt x="14468" y="2947"/>
                  </a:cubicBezTo>
                  <a:lnTo>
                    <a:pt x="13669" y="3075"/>
                  </a:lnTo>
                  <a:cubicBezTo>
                    <a:pt x="13629" y="3086"/>
                    <a:pt x="13611" y="3027"/>
                    <a:pt x="13652" y="3011"/>
                  </a:cubicBezTo>
                  <a:lnTo>
                    <a:pt x="14405" y="2751"/>
                  </a:lnTo>
                  <a:cubicBezTo>
                    <a:pt x="14514" y="2713"/>
                    <a:pt x="14582" y="2606"/>
                    <a:pt x="14554" y="2498"/>
                  </a:cubicBezTo>
                  <a:cubicBezTo>
                    <a:pt x="14519" y="2374"/>
                    <a:pt x="14382" y="2310"/>
                    <a:pt x="14261" y="2353"/>
                  </a:cubicBezTo>
                  <a:lnTo>
                    <a:pt x="13503" y="2611"/>
                  </a:lnTo>
                  <a:cubicBezTo>
                    <a:pt x="13463" y="2622"/>
                    <a:pt x="13434" y="2569"/>
                    <a:pt x="13474" y="2547"/>
                  </a:cubicBezTo>
                  <a:lnTo>
                    <a:pt x="14168" y="2169"/>
                  </a:lnTo>
                  <a:cubicBezTo>
                    <a:pt x="14266" y="2120"/>
                    <a:pt x="14312" y="2018"/>
                    <a:pt x="14277" y="1921"/>
                  </a:cubicBezTo>
                  <a:cubicBezTo>
                    <a:pt x="14226" y="1786"/>
                    <a:pt x="14072" y="1736"/>
                    <a:pt x="13951" y="1801"/>
                  </a:cubicBezTo>
                  <a:lnTo>
                    <a:pt x="13250" y="2179"/>
                  </a:lnTo>
                  <a:cubicBezTo>
                    <a:pt x="13215" y="2201"/>
                    <a:pt x="13176" y="2152"/>
                    <a:pt x="13210" y="2125"/>
                  </a:cubicBezTo>
                  <a:lnTo>
                    <a:pt x="13818" y="1644"/>
                  </a:lnTo>
                  <a:cubicBezTo>
                    <a:pt x="13910" y="1569"/>
                    <a:pt x="13940" y="1439"/>
                    <a:pt x="13865" y="1347"/>
                  </a:cubicBezTo>
                  <a:cubicBezTo>
                    <a:pt x="13790" y="1250"/>
                    <a:pt x="13642" y="1240"/>
                    <a:pt x="13544" y="1315"/>
                  </a:cubicBezTo>
                  <a:lnTo>
                    <a:pt x="12923" y="1801"/>
                  </a:lnTo>
                  <a:cubicBezTo>
                    <a:pt x="12889" y="1828"/>
                    <a:pt x="12843" y="1785"/>
                    <a:pt x="12871" y="1752"/>
                  </a:cubicBezTo>
                  <a:lnTo>
                    <a:pt x="13388" y="1175"/>
                  </a:lnTo>
                  <a:cubicBezTo>
                    <a:pt x="13457" y="1100"/>
                    <a:pt x="13469" y="986"/>
                    <a:pt x="13400" y="905"/>
                  </a:cubicBezTo>
                  <a:cubicBezTo>
                    <a:pt x="13309" y="797"/>
                    <a:pt x="13141" y="797"/>
                    <a:pt x="13049" y="900"/>
                  </a:cubicBezTo>
                  <a:lnTo>
                    <a:pt x="12532" y="1482"/>
                  </a:lnTo>
                  <a:cubicBezTo>
                    <a:pt x="12504" y="1515"/>
                    <a:pt x="12452" y="1483"/>
                    <a:pt x="12475" y="1445"/>
                  </a:cubicBezTo>
                  <a:lnTo>
                    <a:pt x="12877" y="792"/>
                  </a:lnTo>
                  <a:cubicBezTo>
                    <a:pt x="12928" y="706"/>
                    <a:pt x="12918" y="592"/>
                    <a:pt x="12837" y="527"/>
                  </a:cubicBezTo>
                  <a:cubicBezTo>
                    <a:pt x="12728" y="435"/>
                    <a:pt x="12562" y="463"/>
                    <a:pt x="12493" y="576"/>
                  </a:cubicBezTo>
                  <a:lnTo>
                    <a:pt x="12091" y="1234"/>
                  </a:lnTo>
                  <a:cubicBezTo>
                    <a:pt x="12068" y="1272"/>
                    <a:pt x="12006" y="1245"/>
                    <a:pt x="12023" y="1207"/>
                  </a:cubicBezTo>
                  <a:lnTo>
                    <a:pt x="12292" y="505"/>
                  </a:lnTo>
                  <a:cubicBezTo>
                    <a:pt x="12332" y="397"/>
                    <a:pt x="12281" y="273"/>
                    <a:pt x="12172" y="230"/>
                  </a:cubicBezTo>
                  <a:cubicBezTo>
                    <a:pt x="12051" y="187"/>
                    <a:pt x="11918" y="242"/>
                    <a:pt x="11872" y="355"/>
                  </a:cubicBezTo>
                  <a:lnTo>
                    <a:pt x="11598" y="1067"/>
                  </a:lnTo>
                  <a:cubicBezTo>
                    <a:pt x="11587" y="1110"/>
                    <a:pt x="11522" y="1093"/>
                    <a:pt x="11528" y="1050"/>
                  </a:cubicBezTo>
                  <a:lnTo>
                    <a:pt x="11666" y="301"/>
                  </a:lnTo>
                  <a:cubicBezTo>
                    <a:pt x="11683" y="188"/>
                    <a:pt x="11604" y="80"/>
                    <a:pt x="11483" y="58"/>
                  </a:cubicBezTo>
                  <a:cubicBezTo>
                    <a:pt x="11363" y="42"/>
                    <a:pt x="11248" y="117"/>
                    <a:pt x="11225" y="230"/>
                  </a:cubicBezTo>
                  <a:lnTo>
                    <a:pt x="11087" y="981"/>
                  </a:lnTo>
                  <a:cubicBezTo>
                    <a:pt x="11075" y="1024"/>
                    <a:pt x="11012" y="1019"/>
                    <a:pt x="11012" y="976"/>
                  </a:cubicBezTo>
                  <a:lnTo>
                    <a:pt x="11012" y="225"/>
                  </a:lnTo>
                  <a:cubicBezTo>
                    <a:pt x="11012" y="117"/>
                    <a:pt x="10938" y="20"/>
                    <a:pt x="10829" y="4"/>
                  </a:cubicBezTo>
                  <a:close/>
                </a:path>
              </a:pathLst>
            </a:custGeom>
            <a:solidFill>
              <a:srgbClr val="FFFFFF"/>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defRPr sz="3200" b="0">
                  <a:solidFill>
                    <a:schemeClr val="accent4">
                      <a:hueOff val="-624705"/>
                      <a:lumOff val="1372"/>
                    </a:schemeClr>
                  </a:solidFill>
                  <a:latin typeface="Helvetica Neue Medium"/>
                  <a:ea typeface="Helvetica Neue Medium"/>
                  <a:cs typeface="Helvetica Neue Medium"/>
                  <a:sym typeface="Helvetica Neue Medium"/>
                </a:defRPr>
              </a:lvl1pPr>
            </a:lstStyle>
            <a:p>
              <a:r>
                <a:t>Dev</a:t>
              </a:r>
            </a:p>
          </p:txBody>
        </p:sp>
        <p:sp>
          <p:nvSpPr>
            <p:cNvPr id="833" name="Ops"/>
            <p:cNvSpPr/>
            <p:nvPr/>
          </p:nvSpPr>
          <p:spPr>
            <a:xfrm>
              <a:off x="250305" y="1486941"/>
              <a:ext cx="1523995" cy="1376565"/>
            </a:xfrm>
            <a:custGeom>
              <a:avLst/>
              <a:gdLst/>
              <a:ahLst/>
              <a:cxnLst>
                <a:cxn ang="0">
                  <a:pos x="wd2" y="hd2"/>
                </a:cxn>
                <a:cxn ang="5400000">
                  <a:pos x="wd2" y="hd2"/>
                </a:cxn>
                <a:cxn ang="10800000">
                  <a:pos x="wd2" y="hd2"/>
                </a:cxn>
                <a:cxn ang="16200000">
                  <a:pos x="wd2" y="hd2"/>
                </a:cxn>
              </a:cxnLst>
              <a:rect l="0" t="0" r="r" b="b"/>
              <a:pathLst>
                <a:path w="21553" h="21453" extrusionOk="0">
                  <a:moveTo>
                    <a:pt x="14138" y="7"/>
                  </a:moveTo>
                  <a:cubicBezTo>
                    <a:pt x="13964" y="-6"/>
                    <a:pt x="13789" y="-1"/>
                    <a:pt x="13625" y="22"/>
                  </a:cubicBezTo>
                  <a:cubicBezTo>
                    <a:pt x="12434" y="184"/>
                    <a:pt x="11684" y="659"/>
                    <a:pt x="11045" y="1183"/>
                  </a:cubicBezTo>
                  <a:cubicBezTo>
                    <a:pt x="10712" y="581"/>
                    <a:pt x="9975" y="516"/>
                    <a:pt x="9418" y="648"/>
                  </a:cubicBezTo>
                  <a:cubicBezTo>
                    <a:pt x="8845" y="787"/>
                    <a:pt x="8019" y="930"/>
                    <a:pt x="6479" y="2321"/>
                  </a:cubicBezTo>
                  <a:cubicBezTo>
                    <a:pt x="6173" y="1809"/>
                    <a:pt x="5265" y="1960"/>
                    <a:pt x="4736" y="2189"/>
                  </a:cubicBezTo>
                  <a:cubicBezTo>
                    <a:pt x="4206" y="2418"/>
                    <a:pt x="0" y="4217"/>
                    <a:pt x="0" y="8907"/>
                  </a:cubicBezTo>
                  <a:cubicBezTo>
                    <a:pt x="0" y="12447"/>
                    <a:pt x="2491" y="14084"/>
                    <a:pt x="4649" y="14084"/>
                  </a:cubicBezTo>
                  <a:cubicBezTo>
                    <a:pt x="4348" y="14084"/>
                    <a:pt x="4102" y="14355"/>
                    <a:pt x="4102" y="14686"/>
                  </a:cubicBezTo>
                  <a:lnTo>
                    <a:pt x="4102" y="20851"/>
                  </a:lnTo>
                  <a:cubicBezTo>
                    <a:pt x="4102" y="21182"/>
                    <a:pt x="4348" y="21453"/>
                    <a:pt x="4649" y="21453"/>
                  </a:cubicBezTo>
                  <a:lnTo>
                    <a:pt x="17481" y="21453"/>
                  </a:lnTo>
                  <a:cubicBezTo>
                    <a:pt x="17781" y="21453"/>
                    <a:pt x="18027" y="21182"/>
                    <a:pt x="18027" y="20851"/>
                  </a:cubicBezTo>
                  <a:lnTo>
                    <a:pt x="18027" y="14686"/>
                  </a:lnTo>
                  <a:cubicBezTo>
                    <a:pt x="18027" y="14355"/>
                    <a:pt x="17781" y="14084"/>
                    <a:pt x="17481" y="14084"/>
                  </a:cubicBezTo>
                  <a:cubicBezTo>
                    <a:pt x="17481" y="14078"/>
                    <a:pt x="21463" y="12615"/>
                    <a:pt x="21551" y="6830"/>
                  </a:cubicBezTo>
                  <a:cubicBezTo>
                    <a:pt x="21600" y="3399"/>
                    <a:pt x="20661" y="2092"/>
                    <a:pt x="19524" y="1111"/>
                  </a:cubicBezTo>
                  <a:cubicBezTo>
                    <a:pt x="18661" y="365"/>
                    <a:pt x="16564" y="-147"/>
                    <a:pt x="15263" y="720"/>
                  </a:cubicBezTo>
                  <a:cubicBezTo>
                    <a:pt x="15169" y="259"/>
                    <a:pt x="14662" y="47"/>
                    <a:pt x="14138" y="7"/>
                  </a:cubicBezTo>
                  <a:close/>
                </a:path>
              </a:pathLst>
            </a:custGeom>
            <a:solidFill>
              <a:srgbClr val="FFFFFF"/>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defRPr sz="3200" b="0">
                  <a:solidFill>
                    <a:schemeClr val="accent4">
                      <a:hueOff val="-624705"/>
                      <a:lumOff val="1372"/>
                    </a:schemeClr>
                  </a:solidFill>
                  <a:latin typeface="Helvetica Neue Medium"/>
                  <a:ea typeface="Helvetica Neue Medium"/>
                  <a:cs typeface="Helvetica Neue Medium"/>
                  <a:sym typeface="Helvetica Neue Medium"/>
                </a:defRPr>
              </a:lvl1pPr>
            </a:lstStyle>
            <a:p>
              <a:r>
                <a:t>Ops</a:t>
              </a:r>
            </a:p>
          </p:txBody>
        </p:sp>
      </p:grpSp>
      <p:grpSp>
        <p:nvGrpSpPr>
          <p:cNvPr id="837" name="Group"/>
          <p:cNvGrpSpPr/>
          <p:nvPr/>
        </p:nvGrpSpPr>
        <p:grpSpPr>
          <a:xfrm>
            <a:off x="127000" y="13054775"/>
            <a:ext cx="1270000" cy="560449"/>
            <a:chOff x="0" y="0"/>
            <a:chExt cx="1270000" cy="560448"/>
          </a:xfrm>
        </p:grpSpPr>
        <p:sp>
          <p:nvSpPr>
            <p:cNvPr id="835" name="Rounded Rectangle"/>
            <p:cNvSpPr/>
            <p:nvPr/>
          </p:nvSpPr>
          <p:spPr>
            <a:xfrm>
              <a:off x="0" y="0"/>
              <a:ext cx="1270000" cy="560449"/>
            </a:xfrm>
            <a:prstGeom prst="roundRect">
              <a:avLst>
                <a:gd name="adj" fmla="val 33991"/>
              </a:avLst>
            </a:pr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pic>
          <p:nvPicPr>
            <p:cNvPr id="836" name="88x31.png" descr="88x31.png"/>
            <p:cNvPicPr>
              <a:picLocks noChangeAspect="1"/>
            </p:cNvPicPr>
            <p:nvPr/>
          </p:nvPicPr>
          <p:blipFill>
            <a:blip r:embed="rId3">
              <a:extLst/>
            </a:blip>
            <a:stretch>
              <a:fillRect/>
            </a:stretch>
          </p:blipFill>
          <p:spPr>
            <a:xfrm>
              <a:off x="76200" y="95250"/>
              <a:ext cx="1117600" cy="393700"/>
            </a:xfrm>
            <a:prstGeom prst="rect">
              <a:avLst/>
            </a:prstGeom>
            <a:ln w="12700" cap="flat">
              <a:noFill/>
              <a:miter lim="400000"/>
            </a:ln>
            <a:effectLst/>
          </p:spPr>
        </p:pic>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82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2" nodeType="afterEffect">
                                  <p:stCondLst>
                                    <p:cond delay="1000"/>
                                  </p:stCondLst>
                                  <p:iterate>
                                    <p:tmAbs val="0"/>
                                  </p:iterate>
                                  <p:childTnLst>
                                    <p:set>
                                      <p:cBhvr>
                                        <p:cTn id="9" fill="hold"/>
                                        <p:tgtEl>
                                          <p:spTgt spid="824"/>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3" nodeType="afterEffect">
                                  <p:stCondLst>
                                    <p:cond delay="1000"/>
                                  </p:stCondLst>
                                  <p:iterate>
                                    <p:tmAbs val="0"/>
                                  </p:iterate>
                                  <p:childTnLst>
                                    <p:set>
                                      <p:cBhvr>
                                        <p:cTn id="12" fill="hold"/>
                                        <p:tgtEl>
                                          <p:spTgt spid="8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4" nodeType="clickEffect">
                                  <p:stCondLst>
                                    <p:cond delay="0"/>
                                  </p:stCondLst>
                                  <p:iterate>
                                    <p:tmAbs val="0"/>
                                  </p:iterate>
                                  <p:childTnLst>
                                    <p:set>
                                      <p:cBhvr>
                                        <p:cTn id="16" fill="hold"/>
                                        <p:tgtEl>
                                          <p:spTgt spid="834"/>
                                        </p:tgtEl>
                                        <p:attrNameLst>
                                          <p:attrName>style.visibility</p:attrName>
                                        </p:attrNameLst>
                                      </p:cBhvr>
                                      <p:to>
                                        <p:strVal val="visible"/>
                                      </p:to>
                                    </p:set>
                                  </p:childTnLst>
                                </p:cTn>
                              </p:par>
                            </p:childTnLst>
                          </p:cTn>
                        </p:par>
                        <p:par>
                          <p:cTn id="17" fill="hold">
                            <p:stCondLst>
                              <p:cond delay="0"/>
                            </p:stCondLst>
                            <p:childTnLst>
                              <p:par>
                                <p:cTn id="18" presetID="9" presetClass="emph" fill="hold" grpId="5" nodeType="afterEffect">
                                  <p:stCondLst>
                                    <p:cond delay="2000"/>
                                  </p:stCondLst>
                                  <p:childTnLst>
                                    <p:set>
                                      <p:cBhvr>
                                        <p:cTn id="19" dur="indefinite" fill="hold"/>
                                        <p:tgtEl>
                                          <p:spTgt spid="824"/>
                                        </p:tgtEl>
                                        <p:attrNameLst>
                                          <p:attrName>style.opacity</p:attrName>
                                        </p:attrNameLst>
                                      </p:cBhvr>
                                      <p:to>
                                        <p:strVal val="0.25"/>
                                      </p:to>
                                    </p:set>
                                    <p:animEffect filter="image" prLst="opacity: 0.25; ">
                                      <p:cBhvr>
                                        <p:cTn id="20" dur="indefinite" fill="hold"/>
                                        <p:tgtEl>
                                          <p:spTgt spid="824"/>
                                        </p:tgtEl>
                                      </p:cBhvr>
                                    </p:animEffect>
                                  </p:childTnLst>
                                </p:cTn>
                              </p:par>
                            </p:childTnLst>
                          </p:cTn>
                        </p:par>
                        <p:par>
                          <p:cTn id="21" fill="hold">
                            <p:stCondLst>
                              <p:cond delay="0"/>
                            </p:stCondLst>
                            <p:childTnLst>
                              <p:par>
                                <p:cTn id="22" presetID="9" presetClass="emph" fill="hold" grpId="6" nodeType="withEffect">
                                  <p:stCondLst>
                                    <p:cond delay="0"/>
                                  </p:stCondLst>
                                  <p:childTnLst>
                                    <p:set>
                                      <p:cBhvr>
                                        <p:cTn id="23" dur="indefinite" fill="hold"/>
                                        <p:tgtEl>
                                          <p:spTgt spid="825"/>
                                        </p:tgtEl>
                                        <p:attrNameLst>
                                          <p:attrName>style.opacity</p:attrName>
                                        </p:attrNameLst>
                                      </p:cBhvr>
                                      <p:to>
                                        <p:strVal val="0.25"/>
                                      </p:to>
                                    </p:set>
                                    <p:animEffect filter="image" prLst="opacity: 0.25; ">
                                      <p:cBhvr>
                                        <p:cTn id="24" dur="indefinite" fill="hold"/>
                                        <p:tgtEl>
                                          <p:spTgt spid="825"/>
                                        </p:tgtEl>
                                      </p:cBhvr>
                                    </p:animEffect>
                                  </p:childTnLst>
                                </p:cTn>
                              </p:par>
                            </p:childTnLst>
                          </p:cTn>
                        </p:par>
                        <p:par>
                          <p:cTn id="25" fill="hold">
                            <p:stCondLst>
                              <p:cond delay="0"/>
                            </p:stCondLst>
                            <p:childTnLst>
                              <p:par>
                                <p:cTn id="26" presetID="9" presetClass="emph" fill="hold" grpId="7" nodeType="withEffect">
                                  <p:stCondLst>
                                    <p:cond delay="0"/>
                                  </p:stCondLst>
                                  <p:childTnLst>
                                    <p:set>
                                      <p:cBhvr>
                                        <p:cTn id="27" dur="indefinite" fill="hold"/>
                                        <p:tgtEl>
                                          <p:spTgt spid="823"/>
                                        </p:tgtEl>
                                        <p:attrNameLst>
                                          <p:attrName>style.opacity</p:attrName>
                                        </p:attrNameLst>
                                      </p:cBhvr>
                                      <p:to>
                                        <p:strVal val="0.25"/>
                                      </p:to>
                                    </p:set>
                                    <p:animEffect filter="image" prLst="opacity: 0.25; ">
                                      <p:cBhvr>
                                        <p:cTn id="28" dur="indefinite" fill="hold"/>
                                        <p:tgtEl>
                                          <p:spTgt spid="8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3" grpId="1" animBg="1" advAuto="0"/>
      <p:bldP spid="823" grpId="7" animBg="1" advAuto="0"/>
      <p:bldP spid="824" grpId="2" animBg="1" advAuto="0"/>
      <p:bldP spid="824" grpId="5" animBg="1" advAuto="0"/>
      <p:bldP spid="825" grpId="3" animBg="1" advAuto="0"/>
      <p:bldP spid="825" grpId="6" animBg="1" advAuto="0"/>
      <p:bldP spid="834" grpId="4"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1" name="Communication"/>
          <p:cNvSpPr txBox="1">
            <a:spLocks noGrp="1"/>
          </p:cNvSpPr>
          <p:nvPr>
            <p:ph type="title"/>
          </p:nvPr>
        </p:nvSpPr>
        <p:spPr>
          <a:prstGeom prst="rect">
            <a:avLst/>
          </a:prstGeom>
        </p:spPr>
        <p:txBody>
          <a:bodyPr/>
          <a:lstStyle>
            <a:lvl1pPr>
              <a:defRPr>
                <a:solidFill>
                  <a:schemeClr val="accent4">
                    <a:hueOff val="-624705"/>
                    <a:lumOff val="1372"/>
                  </a:schemeClr>
                </a:solidFill>
              </a:defRPr>
            </a:lvl1pPr>
          </a:lstStyle>
          <a:p>
            <a:r>
              <a:t>Communication</a:t>
            </a:r>
          </a:p>
        </p:txBody>
      </p:sp>
      <p:sp>
        <p:nvSpPr>
          <p:cNvPr id="842" name="Team A"/>
          <p:cNvSpPr/>
          <p:nvPr/>
        </p:nvSpPr>
        <p:spPr>
          <a:xfrm>
            <a:off x="14403523" y="6015518"/>
            <a:ext cx="2944337" cy="7444280"/>
          </a:xfrm>
          <a:custGeom>
            <a:avLst/>
            <a:gdLst/>
            <a:ahLst/>
            <a:cxnLst>
              <a:cxn ang="0">
                <a:pos x="wd2" y="hd2"/>
              </a:cxn>
              <a:cxn ang="5400000">
                <a:pos x="wd2" y="hd2"/>
              </a:cxn>
              <a:cxn ang="10800000">
                <a:pos x="wd2" y="hd2"/>
              </a:cxn>
              <a:cxn ang="16200000">
                <a:pos x="wd2" y="hd2"/>
              </a:cxn>
            </a:cxnLst>
            <a:rect l="0" t="0" r="r" b="b"/>
            <a:pathLst>
              <a:path w="21600" h="21600" extrusionOk="0">
                <a:moveTo>
                  <a:pt x="3972" y="0"/>
                </a:moveTo>
                <a:cubicBezTo>
                  <a:pt x="1784" y="0"/>
                  <a:pt x="0" y="704"/>
                  <a:pt x="0" y="1569"/>
                </a:cubicBezTo>
                <a:lnTo>
                  <a:pt x="0" y="21600"/>
                </a:lnTo>
                <a:lnTo>
                  <a:pt x="1772" y="21600"/>
                </a:lnTo>
                <a:lnTo>
                  <a:pt x="1772" y="19507"/>
                </a:lnTo>
                <a:lnTo>
                  <a:pt x="3313" y="19507"/>
                </a:lnTo>
                <a:lnTo>
                  <a:pt x="3313" y="21600"/>
                </a:lnTo>
                <a:lnTo>
                  <a:pt x="21600" y="21600"/>
                </a:lnTo>
                <a:lnTo>
                  <a:pt x="21600" y="3205"/>
                </a:lnTo>
                <a:lnTo>
                  <a:pt x="18098" y="1106"/>
                </a:lnTo>
                <a:lnTo>
                  <a:pt x="7761" y="1106"/>
                </a:lnTo>
                <a:cubicBezTo>
                  <a:pt x="7259" y="466"/>
                  <a:pt x="5752" y="0"/>
                  <a:pt x="3972" y="0"/>
                </a:cubicBezTo>
                <a:close/>
                <a:moveTo>
                  <a:pt x="3972" y="699"/>
                </a:moveTo>
                <a:cubicBezTo>
                  <a:pt x="5123" y="699"/>
                  <a:pt x="6066" y="1051"/>
                  <a:pt x="6160" y="1497"/>
                </a:cubicBezTo>
                <a:lnTo>
                  <a:pt x="3313" y="3205"/>
                </a:lnTo>
                <a:lnTo>
                  <a:pt x="1772" y="3205"/>
                </a:lnTo>
                <a:lnTo>
                  <a:pt x="1772" y="1569"/>
                </a:lnTo>
                <a:cubicBezTo>
                  <a:pt x="1772" y="1090"/>
                  <a:pt x="2759" y="699"/>
                  <a:pt x="3972" y="699"/>
                </a:cubicBezTo>
                <a:close/>
                <a:moveTo>
                  <a:pt x="1772" y="3742"/>
                </a:moveTo>
                <a:lnTo>
                  <a:pt x="3313" y="3742"/>
                </a:lnTo>
                <a:lnTo>
                  <a:pt x="3313" y="5834"/>
                </a:lnTo>
                <a:lnTo>
                  <a:pt x="1772" y="5834"/>
                </a:lnTo>
                <a:lnTo>
                  <a:pt x="1772" y="3742"/>
                </a:lnTo>
                <a:close/>
                <a:moveTo>
                  <a:pt x="1772" y="6369"/>
                </a:moveTo>
                <a:lnTo>
                  <a:pt x="3313" y="6369"/>
                </a:lnTo>
                <a:lnTo>
                  <a:pt x="3313" y="8462"/>
                </a:lnTo>
                <a:lnTo>
                  <a:pt x="1772" y="8462"/>
                </a:lnTo>
                <a:lnTo>
                  <a:pt x="1772" y="6369"/>
                </a:lnTo>
                <a:close/>
                <a:moveTo>
                  <a:pt x="1772" y="8997"/>
                </a:moveTo>
                <a:lnTo>
                  <a:pt x="3313" y="8997"/>
                </a:lnTo>
                <a:lnTo>
                  <a:pt x="3313" y="11090"/>
                </a:lnTo>
                <a:lnTo>
                  <a:pt x="1772" y="11090"/>
                </a:lnTo>
                <a:lnTo>
                  <a:pt x="1772" y="8997"/>
                </a:lnTo>
                <a:close/>
                <a:moveTo>
                  <a:pt x="1772" y="11625"/>
                </a:moveTo>
                <a:lnTo>
                  <a:pt x="3313" y="11625"/>
                </a:lnTo>
                <a:lnTo>
                  <a:pt x="3313" y="13717"/>
                </a:lnTo>
                <a:lnTo>
                  <a:pt x="1772" y="13717"/>
                </a:lnTo>
                <a:lnTo>
                  <a:pt x="1772" y="11625"/>
                </a:lnTo>
                <a:close/>
                <a:moveTo>
                  <a:pt x="1772" y="14252"/>
                </a:moveTo>
                <a:lnTo>
                  <a:pt x="3313" y="14252"/>
                </a:lnTo>
                <a:lnTo>
                  <a:pt x="3313" y="16345"/>
                </a:lnTo>
                <a:lnTo>
                  <a:pt x="1772" y="16345"/>
                </a:lnTo>
                <a:lnTo>
                  <a:pt x="1772" y="14252"/>
                </a:lnTo>
                <a:close/>
                <a:moveTo>
                  <a:pt x="1772" y="16880"/>
                </a:moveTo>
                <a:lnTo>
                  <a:pt x="3313" y="16880"/>
                </a:lnTo>
                <a:lnTo>
                  <a:pt x="3313" y="18972"/>
                </a:lnTo>
                <a:lnTo>
                  <a:pt x="1772" y="18972"/>
                </a:lnTo>
                <a:lnTo>
                  <a:pt x="1772" y="16880"/>
                </a:lnTo>
                <a:close/>
              </a:path>
            </a:pathLst>
          </a:custGeom>
          <a:solidFill>
            <a:schemeClr val="accent1">
              <a:lumOff val="13529"/>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5000" b="0">
                <a:latin typeface="Helvetica Neue Medium"/>
                <a:ea typeface="Helvetica Neue Medium"/>
                <a:cs typeface="Helvetica Neue Medium"/>
                <a:sym typeface="Helvetica Neue Medium"/>
              </a:defRPr>
            </a:lvl1pPr>
          </a:lstStyle>
          <a:p>
            <a:r>
              <a:t>Team A</a:t>
            </a:r>
          </a:p>
        </p:txBody>
      </p:sp>
      <p:sp>
        <p:nvSpPr>
          <p:cNvPr id="843" name="Team B"/>
          <p:cNvSpPr/>
          <p:nvPr/>
        </p:nvSpPr>
        <p:spPr>
          <a:xfrm>
            <a:off x="17553123" y="6015518"/>
            <a:ext cx="2944337" cy="7444280"/>
          </a:xfrm>
          <a:custGeom>
            <a:avLst/>
            <a:gdLst/>
            <a:ahLst/>
            <a:cxnLst>
              <a:cxn ang="0">
                <a:pos x="wd2" y="hd2"/>
              </a:cxn>
              <a:cxn ang="5400000">
                <a:pos x="wd2" y="hd2"/>
              </a:cxn>
              <a:cxn ang="10800000">
                <a:pos x="wd2" y="hd2"/>
              </a:cxn>
              <a:cxn ang="16200000">
                <a:pos x="wd2" y="hd2"/>
              </a:cxn>
            </a:cxnLst>
            <a:rect l="0" t="0" r="r" b="b"/>
            <a:pathLst>
              <a:path w="21600" h="21600" extrusionOk="0">
                <a:moveTo>
                  <a:pt x="3972" y="0"/>
                </a:moveTo>
                <a:cubicBezTo>
                  <a:pt x="1784" y="0"/>
                  <a:pt x="0" y="704"/>
                  <a:pt x="0" y="1569"/>
                </a:cubicBezTo>
                <a:lnTo>
                  <a:pt x="0" y="21600"/>
                </a:lnTo>
                <a:lnTo>
                  <a:pt x="1772" y="21600"/>
                </a:lnTo>
                <a:lnTo>
                  <a:pt x="1772" y="19507"/>
                </a:lnTo>
                <a:lnTo>
                  <a:pt x="3313" y="19507"/>
                </a:lnTo>
                <a:lnTo>
                  <a:pt x="3313" y="21600"/>
                </a:lnTo>
                <a:lnTo>
                  <a:pt x="21600" y="21600"/>
                </a:lnTo>
                <a:lnTo>
                  <a:pt x="21600" y="3205"/>
                </a:lnTo>
                <a:lnTo>
                  <a:pt x="18098" y="1106"/>
                </a:lnTo>
                <a:lnTo>
                  <a:pt x="7761" y="1106"/>
                </a:lnTo>
                <a:cubicBezTo>
                  <a:pt x="7259" y="466"/>
                  <a:pt x="5752" y="0"/>
                  <a:pt x="3972" y="0"/>
                </a:cubicBezTo>
                <a:close/>
                <a:moveTo>
                  <a:pt x="3972" y="699"/>
                </a:moveTo>
                <a:cubicBezTo>
                  <a:pt x="5123" y="699"/>
                  <a:pt x="6066" y="1051"/>
                  <a:pt x="6160" y="1497"/>
                </a:cubicBezTo>
                <a:lnTo>
                  <a:pt x="3313" y="3205"/>
                </a:lnTo>
                <a:lnTo>
                  <a:pt x="1772" y="3205"/>
                </a:lnTo>
                <a:lnTo>
                  <a:pt x="1772" y="1569"/>
                </a:lnTo>
                <a:cubicBezTo>
                  <a:pt x="1772" y="1090"/>
                  <a:pt x="2759" y="699"/>
                  <a:pt x="3972" y="699"/>
                </a:cubicBezTo>
                <a:close/>
                <a:moveTo>
                  <a:pt x="1772" y="3742"/>
                </a:moveTo>
                <a:lnTo>
                  <a:pt x="3313" y="3742"/>
                </a:lnTo>
                <a:lnTo>
                  <a:pt x="3313" y="5834"/>
                </a:lnTo>
                <a:lnTo>
                  <a:pt x="1772" y="5834"/>
                </a:lnTo>
                <a:lnTo>
                  <a:pt x="1772" y="3742"/>
                </a:lnTo>
                <a:close/>
                <a:moveTo>
                  <a:pt x="1772" y="6369"/>
                </a:moveTo>
                <a:lnTo>
                  <a:pt x="3313" y="6369"/>
                </a:lnTo>
                <a:lnTo>
                  <a:pt x="3313" y="8462"/>
                </a:lnTo>
                <a:lnTo>
                  <a:pt x="1772" y="8462"/>
                </a:lnTo>
                <a:lnTo>
                  <a:pt x="1772" y="6369"/>
                </a:lnTo>
                <a:close/>
                <a:moveTo>
                  <a:pt x="1772" y="8997"/>
                </a:moveTo>
                <a:lnTo>
                  <a:pt x="3313" y="8997"/>
                </a:lnTo>
                <a:lnTo>
                  <a:pt x="3313" y="11090"/>
                </a:lnTo>
                <a:lnTo>
                  <a:pt x="1772" y="11090"/>
                </a:lnTo>
                <a:lnTo>
                  <a:pt x="1772" y="8997"/>
                </a:lnTo>
                <a:close/>
                <a:moveTo>
                  <a:pt x="1772" y="11625"/>
                </a:moveTo>
                <a:lnTo>
                  <a:pt x="3313" y="11625"/>
                </a:lnTo>
                <a:lnTo>
                  <a:pt x="3313" y="13717"/>
                </a:lnTo>
                <a:lnTo>
                  <a:pt x="1772" y="13717"/>
                </a:lnTo>
                <a:lnTo>
                  <a:pt x="1772" y="11625"/>
                </a:lnTo>
                <a:close/>
                <a:moveTo>
                  <a:pt x="1772" y="14252"/>
                </a:moveTo>
                <a:lnTo>
                  <a:pt x="3313" y="14252"/>
                </a:lnTo>
                <a:lnTo>
                  <a:pt x="3313" y="16345"/>
                </a:lnTo>
                <a:lnTo>
                  <a:pt x="1772" y="16345"/>
                </a:lnTo>
                <a:lnTo>
                  <a:pt x="1772" y="14252"/>
                </a:lnTo>
                <a:close/>
                <a:moveTo>
                  <a:pt x="1772" y="16880"/>
                </a:moveTo>
                <a:lnTo>
                  <a:pt x="3313" y="16880"/>
                </a:lnTo>
                <a:lnTo>
                  <a:pt x="3313" y="18972"/>
                </a:lnTo>
                <a:lnTo>
                  <a:pt x="1772" y="18972"/>
                </a:lnTo>
                <a:lnTo>
                  <a:pt x="1772" y="16880"/>
                </a:lnTo>
                <a:close/>
              </a:path>
            </a:pathLst>
          </a:custGeom>
          <a:solidFill>
            <a:schemeClr val="accent1">
              <a:lumOff val="13529"/>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5000" b="0">
                <a:latin typeface="Helvetica Neue Medium"/>
                <a:ea typeface="Helvetica Neue Medium"/>
                <a:cs typeface="Helvetica Neue Medium"/>
                <a:sym typeface="Helvetica Neue Medium"/>
              </a:defRPr>
            </a:lvl1pPr>
          </a:lstStyle>
          <a:p>
            <a:r>
              <a:t>Team B</a:t>
            </a:r>
          </a:p>
        </p:txBody>
      </p:sp>
      <p:sp>
        <p:nvSpPr>
          <p:cNvPr id="844" name="Team C"/>
          <p:cNvSpPr/>
          <p:nvPr/>
        </p:nvSpPr>
        <p:spPr>
          <a:xfrm>
            <a:off x="20702723" y="6015518"/>
            <a:ext cx="2944337" cy="7444280"/>
          </a:xfrm>
          <a:custGeom>
            <a:avLst/>
            <a:gdLst/>
            <a:ahLst/>
            <a:cxnLst>
              <a:cxn ang="0">
                <a:pos x="wd2" y="hd2"/>
              </a:cxn>
              <a:cxn ang="5400000">
                <a:pos x="wd2" y="hd2"/>
              </a:cxn>
              <a:cxn ang="10800000">
                <a:pos x="wd2" y="hd2"/>
              </a:cxn>
              <a:cxn ang="16200000">
                <a:pos x="wd2" y="hd2"/>
              </a:cxn>
            </a:cxnLst>
            <a:rect l="0" t="0" r="r" b="b"/>
            <a:pathLst>
              <a:path w="21600" h="21600" extrusionOk="0">
                <a:moveTo>
                  <a:pt x="3972" y="0"/>
                </a:moveTo>
                <a:cubicBezTo>
                  <a:pt x="1784" y="0"/>
                  <a:pt x="0" y="704"/>
                  <a:pt x="0" y="1569"/>
                </a:cubicBezTo>
                <a:lnTo>
                  <a:pt x="0" y="21600"/>
                </a:lnTo>
                <a:lnTo>
                  <a:pt x="1772" y="21600"/>
                </a:lnTo>
                <a:lnTo>
                  <a:pt x="1772" y="19507"/>
                </a:lnTo>
                <a:lnTo>
                  <a:pt x="3313" y="19507"/>
                </a:lnTo>
                <a:lnTo>
                  <a:pt x="3313" y="21600"/>
                </a:lnTo>
                <a:lnTo>
                  <a:pt x="21600" y="21600"/>
                </a:lnTo>
                <a:lnTo>
                  <a:pt x="21600" y="3205"/>
                </a:lnTo>
                <a:lnTo>
                  <a:pt x="18098" y="1106"/>
                </a:lnTo>
                <a:lnTo>
                  <a:pt x="7761" y="1106"/>
                </a:lnTo>
                <a:cubicBezTo>
                  <a:pt x="7259" y="466"/>
                  <a:pt x="5752" y="0"/>
                  <a:pt x="3972" y="0"/>
                </a:cubicBezTo>
                <a:close/>
                <a:moveTo>
                  <a:pt x="3972" y="699"/>
                </a:moveTo>
                <a:cubicBezTo>
                  <a:pt x="5123" y="699"/>
                  <a:pt x="6066" y="1051"/>
                  <a:pt x="6160" y="1497"/>
                </a:cubicBezTo>
                <a:lnTo>
                  <a:pt x="3313" y="3205"/>
                </a:lnTo>
                <a:lnTo>
                  <a:pt x="1772" y="3205"/>
                </a:lnTo>
                <a:lnTo>
                  <a:pt x="1772" y="1569"/>
                </a:lnTo>
                <a:cubicBezTo>
                  <a:pt x="1772" y="1090"/>
                  <a:pt x="2759" y="699"/>
                  <a:pt x="3972" y="699"/>
                </a:cubicBezTo>
                <a:close/>
                <a:moveTo>
                  <a:pt x="1772" y="3742"/>
                </a:moveTo>
                <a:lnTo>
                  <a:pt x="3313" y="3742"/>
                </a:lnTo>
                <a:lnTo>
                  <a:pt x="3313" y="5834"/>
                </a:lnTo>
                <a:lnTo>
                  <a:pt x="1772" y="5834"/>
                </a:lnTo>
                <a:lnTo>
                  <a:pt x="1772" y="3742"/>
                </a:lnTo>
                <a:close/>
                <a:moveTo>
                  <a:pt x="1772" y="6369"/>
                </a:moveTo>
                <a:lnTo>
                  <a:pt x="3313" y="6369"/>
                </a:lnTo>
                <a:lnTo>
                  <a:pt x="3313" y="8462"/>
                </a:lnTo>
                <a:lnTo>
                  <a:pt x="1772" y="8462"/>
                </a:lnTo>
                <a:lnTo>
                  <a:pt x="1772" y="6369"/>
                </a:lnTo>
                <a:close/>
                <a:moveTo>
                  <a:pt x="1772" y="8997"/>
                </a:moveTo>
                <a:lnTo>
                  <a:pt x="3313" y="8997"/>
                </a:lnTo>
                <a:lnTo>
                  <a:pt x="3313" y="11090"/>
                </a:lnTo>
                <a:lnTo>
                  <a:pt x="1772" y="11090"/>
                </a:lnTo>
                <a:lnTo>
                  <a:pt x="1772" y="8997"/>
                </a:lnTo>
                <a:close/>
                <a:moveTo>
                  <a:pt x="1772" y="11625"/>
                </a:moveTo>
                <a:lnTo>
                  <a:pt x="3313" y="11625"/>
                </a:lnTo>
                <a:lnTo>
                  <a:pt x="3313" y="13717"/>
                </a:lnTo>
                <a:lnTo>
                  <a:pt x="1772" y="13717"/>
                </a:lnTo>
                <a:lnTo>
                  <a:pt x="1772" y="11625"/>
                </a:lnTo>
                <a:close/>
                <a:moveTo>
                  <a:pt x="1772" y="14252"/>
                </a:moveTo>
                <a:lnTo>
                  <a:pt x="3313" y="14252"/>
                </a:lnTo>
                <a:lnTo>
                  <a:pt x="3313" y="16345"/>
                </a:lnTo>
                <a:lnTo>
                  <a:pt x="1772" y="16345"/>
                </a:lnTo>
                <a:lnTo>
                  <a:pt x="1772" y="14252"/>
                </a:lnTo>
                <a:close/>
                <a:moveTo>
                  <a:pt x="1772" y="16880"/>
                </a:moveTo>
                <a:lnTo>
                  <a:pt x="3313" y="16880"/>
                </a:lnTo>
                <a:lnTo>
                  <a:pt x="3313" y="18972"/>
                </a:lnTo>
                <a:lnTo>
                  <a:pt x="1772" y="18972"/>
                </a:lnTo>
                <a:lnTo>
                  <a:pt x="1772" y="16880"/>
                </a:lnTo>
                <a:close/>
              </a:path>
            </a:pathLst>
          </a:custGeom>
          <a:solidFill>
            <a:schemeClr val="accent1">
              <a:lumOff val="13529"/>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5000" b="0">
                <a:latin typeface="Helvetica Neue Medium"/>
                <a:ea typeface="Helvetica Neue Medium"/>
                <a:cs typeface="Helvetica Neue Medium"/>
                <a:sym typeface="Helvetica Neue Medium"/>
              </a:defRPr>
            </a:lvl1pPr>
          </a:lstStyle>
          <a:p>
            <a:r>
              <a:t>Team C</a:t>
            </a:r>
          </a:p>
        </p:txBody>
      </p:sp>
      <p:grpSp>
        <p:nvGrpSpPr>
          <p:cNvPr id="853" name="Group"/>
          <p:cNvGrpSpPr/>
          <p:nvPr/>
        </p:nvGrpSpPr>
        <p:grpSpPr>
          <a:xfrm>
            <a:off x="480530" y="2296127"/>
            <a:ext cx="8920707" cy="11169104"/>
            <a:chOff x="0" y="0"/>
            <a:chExt cx="8920705" cy="11169103"/>
          </a:xfrm>
        </p:grpSpPr>
        <p:sp>
          <p:nvSpPr>
            <p:cNvPr id="845" name="Male"/>
            <p:cNvSpPr/>
            <p:nvPr/>
          </p:nvSpPr>
          <p:spPr>
            <a:xfrm>
              <a:off x="-1" y="2251669"/>
              <a:ext cx="2024607" cy="5463035"/>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846" name="Male"/>
            <p:cNvSpPr/>
            <p:nvPr/>
          </p:nvSpPr>
          <p:spPr>
            <a:xfrm>
              <a:off x="4241400" y="702269"/>
              <a:ext cx="2024607" cy="5463035"/>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847" name="Female"/>
            <p:cNvSpPr/>
            <p:nvPr/>
          </p:nvSpPr>
          <p:spPr>
            <a:xfrm>
              <a:off x="6450801" y="3013680"/>
              <a:ext cx="2469905" cy="5463034"/>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848" name="Female"/>
            <p:cNvSpPr/>
            <p:nvPr/>
          </p:nvSpPr>
          <p:spPr>
            <a:xfrm>
              <a:off x="2043901" y="5706069"/>
              <a:ext cx="2469905" cy="5463035"/>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849" name="Test"/>
            <p:cNvSpPr/>
            <p:nvPr/>
          </p:nvSpPr>
          <p:spPr>
            <a:xfrm>
              <a:off x="7010611" y="2311400"/>
              <a:ext cx="1350284" cy="1177974"/>
            </a:xfrm>
            <a:custGeom>
              <a:avLst/>
              <a:gdLst/>
              <a:ahLst/>
              <a:cxnLst>
                <a:cxn ang="0">
                  <a:pos x="wd2" y="hd2"/>
                </a:cxn>
                <a:cxn ang="5400000">
                  <a:pos x="wd2" y="hd2"/>
                </a:cxn>
                <a:cxn ang="10800000">
                  <a:pos x="wd2" y="hd2"/>
                </a:cxn>
                <a:cxn ang="16200000">
                  <a:pos x="wd2" y="hd2"/>
                </a:cxn>
              </a:cxnLst>
              <a:rect l="0" t="0" r="r" b="b"/>
              <a:pathLst>
                <a:path w="20005" h="21600" extrusionOk="0">
                  <a:moveTo>
                    <a:pt x="10002" y="0"/>
                  </a:moveTo>
                  <a:cubicBezTo>
                    <a:pt x="7466" y="0"/>
                    <a:pt x="5046" y="249"/>
                    <a:pt x="2831" y="696"/>
                  </a:cubicBezTo>
                  <a:cubicBezTo>
                    <a:pt x="2560" y="752"/>
                    <a:pt x="2390" y="1092"/>
                    <a:pt x="2475" y="1421"/>
                  </a:cubicBezTo>
                  <a:cubicBezTo>
                    <a:pt x="3678" y="6023"/>
                    <a:pt x="3568" y="11197"/>
                    <a:pt x="3347" y="14224"/>
                  </a:cubicBezTo>
                  <a:cubicBezTo>
                    <a:pt x="3342" y="14286"/>
                    <a:pt x="3287" y="14310"/>
                    <a:pt x="3247" y="14273"/>
                  </a:cubicBezTo>
                  <a:cubicBezTo>
                    <a:pt x="2681" y="13683"/>
                    <a:pt x="1077" y="12215"/>
                    <a:pt x="235" y="13412"/>
                  </a:cubicBezTo>
                  <a:cubicBezTo>
                    <a:pt x="-797" y="14876"/>
                    <a:pt x="1417" y="21575"/>
                    <a:pt x="10002" y="21600"/>
                  </a:cubicBezTo>
                  <a:cubicBezTo>
                    <a:pt x="18587" y="21581"/>
                    <a:pt x="20803" y="14882"/>
                    <a:pt x="19771" y="13412"/>
                  </a:cubicBezTo>
                  <a:cubicBezTo>
                    <a:pt x="18929" y="12215"/>
                    <a:pt x="17325" y="13683"/>
                    <a:pt x="16759" y="14273"/>
                  </a:cubicBezTo>
                  <a:cubicBezTo>
                    <a:pt x="16724" y="14316"/>
                    <a:pt x="16664" y="14286"/>
                    <a:pt x="16659" y="14224"/>
                  </a:cubicBezTo>
                  <a:cubicBezTo>
                    <a:pt x="16438" y="11197"/>
                    <a:pt x="16328" y="6017"/>
                    <a:pt x="17531" y="1421"/>
                  </a:cubicBezTo>
                  <a:cubicBezTo>
                    <a:pt x="17616" y="1092"/>
                    <a:pt x="17451" y="752"/>
                    <a:pt x="17175" y="696"/>
                  </a:cubicBezTo>
                  <a:cubicBezTo>
                    <a:pt x="14955" y="249"/>
                    <a:pt x="12533" y="0"/>
                    <a:pt x="10002" y="0"/>
                  </a:cubicBezTo>
                  <a:close/>
                </a:path>
              </a:pathLst>
            </a:custGeom>
            <a:solidFill>
              <a:srgbClr val="FFFFFF"/>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defRPr sz="3200" b="0">
                  <a:solidFill>
                    <a:schemeClr val="accent4">
                      <a:hueOff val="-624705"/>
                      <a:lumOff val="1372"/>
                    </a:schemeClr>
                  </a:solidFill>
                  <a:latin typeface="Helvetica Neue Medium"/>
                  <a:ea typeface="Helvetica Neue Medium"/>
                  <a:cs typeface="Helvetica Neue Medium"/>
                  <a:sym typeface="Helvetica Neue Medium"/>
                </a:defRPr>
              </a:lvl1pPr>
            </a:lstStyle>
            <a:p>
              <a:r>
                <a:t>Test</a:t>
              </a:r>
            </a:p>
          </p:txBody>
        </p:sp>
        <p:sp>
          <p:nvSpPr>
            <p:cNvPr id="850" name="Test"/>
            <p:cNvSpPr/>
            <p:nvPr/>
          </p:nvSpPr>
          <p:spPr>
            <a:xfrm>
              <a:off x="4578562" y="0"/>
              <a:ext cx="1350284" cy="1177974"/>
            </a:xfrm>
            <a:custGeom>
              <a:avLst/>
              <a:gdLst/>
              <a:ahLst/>
              <a:cxnLst>
                <a:cxn ang="0">
                  <a:pos x="wd2" y="hd2"/>
                </a:cxn>
                <a:cxn ang="5400000">
                  <a:pos x="wd2" y="hd2"/>
                </a:cxn>
                <a:cxn ang="10800000">
                  <a:pos x="wd2" y="hd2"/>
                </a:cxn>
                <a:cxn ang="16200000">
                  <a:pos x="wd2" y="hd2"/>
                </a:cxn>
              </a:cxnLst>
              <a:rect l="0" t="0" r="r" b="b"/>
              <a:pathLst>
                <a:path w="20005" h="21600" extrusionOk="0">
                  <a:moveTo>
                    <a:pt x="10002" y="0"/>
                  </a:moveTo>
                  <a:cubicBezTo>
                    <a:pt x="7466" y="0"/>
                    <a:pt x="5046" y="249"/>
                    <a:pt x="2831" y="696"/>
                  </a:cubicBezTo>
                  <a:cubicBezTo>
                    <a:pt x="2560" y="752"/>
                    <a:pt x="2390" y="1092"/>
                    <a:pt x="2475" y="1421"/>
                  </a:cubicBezTo>
                  <a:cubicBezTo>
                    <a:pt x="3678" y="6023"/>
                    <a:pt x="3568" y="11197"/>
                    <a:pt x="3347" y="14224"/>
                  </a:cubicBezTo>
                  <a:cubicBezTo>
                    <a:pt x="3342" y="14286"/>
                    <a:pt x="3287" y="14310"/>
                    <a:pt x="3247" y="14273"/>
                  </a:cubicBezTo>
                  <a:cubicBezTo>
                    <a:pt x="2681" y="13683"/>
                    <a:pt x="1077" y="12215"/>
                    <a:pt x="235" y="13412"/>
                  </a:cubicBezTo>
                  <a:cubicBezTo>
                    <a:pt x="-797" y="14876"/>
                    <a:pt x="1417" y="21575"/>
                    <a:pt x="10002" y="21600"/>
                  </a:cubicBezTo>
                  <a:cubicBezTo>
                    <a:pt x="18587" y="21581"/>
                    <a:pt x="20803" y="14882"/>
                    <a:pt x="19771" y="13412"/>
                  </a:cubicBezTo>
                  <a:cubicBezTo>
                    <a:pt x="18929" y="12215"/>
                    <a:pt x="17325" y="13683"/>
                    <a:pt x="16759" y="14273"/>
                  </a:cubicBezTo>
                  <a:cubicBezTo>
                    <a:pt x="16724" y="14316"/>
                    <a:pt x="16664" y="14286"/>
                    <a:pt x="16659" y="14224"/>
                  </a:cubicBezTo>
                  <a:cubicBezTo>
                    <a:pt x="16438" y="11197"/>
                    <a:pt x="16328" y="6017"/>
                    <a:pt x="17531" y="1421"/>
                  </a:cubicBezTo>
                  <a:cubicBezTo>
                    <a:pt x="17616" y="1092"/>
                    <a:pt x="17451" y="752"/>
                    <a:pt x="17175" y="696"/>
                  </a:cubicBezTo>
                  <a:cubicBezTo>
                    <a:pt x="14955" y="249"/>
                    <a:pt x="12533" y="0"/>
                    <a:pt x="10002" y="0"/>
                  </a:cubicBezTo>
                  <a:close/>
                </a:path>
              </a:pathLst>
            </a:custGeom>
            <a:solidFill>
              <a:srgbClr val="FFFFFF"/>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defRPr sz="3200" b="0">
                  <a:solidFill>
                    <a:schemeClr val="accent4">
                      <a:hueOff val="-624705"/>
                      <a:lumOff val="1372"/>
                    </a:schemeClr>
                  </a:solidFill>
                  <a:latin typeface="Helvetica Neue Medium"/>
                  <a:ea typeface="Helvetica Neue Medium"/>
                  <a:cs typeface="Helvetica Neue Medium"/>
                  <a:sym typeface="Helvetica Neue Medium"/>
                </a:defRPr>
              </a:lvl1pPr>
            </a:lstStyle>
            <a:p>
              <a:r>
                <a:t>Test</a:t>
              </a:r>
            </a:p>
          </p:txBody>
        </p:sp>
        <p:sp>
          <p:nvSpPr>
            <p:cNvPr id="851" name="Test"/>
            <p:cNvSpPr/>
            <p:nvPr/>
          </p:nvSpPr>
          <p:spPr>
            <a:xfrm>
              <a:off x="337161" y="1524000"/>
              <a:ext cx="1350284" cy="1177974"/>
            </a:xfrm>
            <a:custGeom>
              <a:avLst/>
              <a:gdLst/>
              <a:ahLst/>
              <a:cxnLst>
                <a:cxn ang="0">
                  <a:pos x="wd2" y="hd2"/>
                </a:cxn>
                <a:cxn ang="5400000">
                  <a:pos x="wd2" y="hd2"/>
                </a:cxn>
                <a:cxn ang="10800000">
                  <a:pos x="wd2" y="hd2"/>
                </a:cxn>
                <a:cxn ang="16200000">
                  <a:pos x="wd2" y="hd2"/>
                </a:cxn>
              </a:cxnLst>
              <a:rect l="0" t="0" r="r" b="b"/>
              <a:pathLst>
                <a:path w="20005" h="21600" extrusionOk="0">
                  <a:moveTo>
                    <a:pt x="10002" y="0"/>
                  </a:moveTo>
                  <a:cubicBezTo>
                    <a:pt x="7466" y="0"/>
                    <a:pt x="5046" y="249"/>
                    <a:pt x="2831" y="696"/>
                  </a:cubicBezTo>
                  <a:cubicBezTo>
                    <a:pt x="2560" y="752"/>
                    <a:pt x="2390" y="1092"/>
                    <a:pt x="2475" y="1421"/>
                  </a:cubicBezTo>
                  <a:cubicBezTo>
                    <a:pt x="3678" y="6023"/>
                    <a:pt x="3568" y="11197"/>
                    <a:pt x="3347" y="14224"/>
                  </a:cubicBezTo>
                  <a:cubicBezTo>
                    <a:pt x="3342" y="14286"/>
                    <a:pt x="3287" y="14310"/>
                    <a:pt x="3247" y="14273"/>
                  </a:cubicBezTo>
                  <a:cubicBezTo>
                    <a:pt x="2681" y="13683"/>
                    <a:pt x="1077" y="12215"/>
                    <a:pt x="235" y="13412"/>
                  </a:cubicBezTo>
                  <a:cubicBezTo>
                    <a:pt x="-797" y="14876"/>
                    <a:pt x="1417" y="21575"/>
                    <a:pt x="10002" y="21600"/>
                  </a:cubicBezTo>
                  <a:cubicBezTo>
                    <a:pt x="18587" y="21581"/>
                    <a:pt x="20803" y="14882"/>
                    <a:pt x="19771" y="13412"/>
                  </a:cubicBezTo>
                  <a:cubicBezTo>
                    <a:pt x="18929" y="12215"/>
                    <a:pt x="17325" y="13683"/>
                    <a:pt x="16759" y="14273"/>
                  </a:cubicBezTo>
                  <a:cubicBezTo>
                    <a:pt x="16724" y="14316"/>
                    <a:pt x="16664" y="14286"/>
                    <a:pt x="16659" y="14224"/>
                  </a:cubicBezTo>
                  <a:cubicBezTo>
                    <a:pt x="16438" y="11197"/>
                    <a:pt x="16328" y="6017"/>
                    <a:pt x="17531" y="1421"/>
                  </a:cubicBezTo>
                  <a:cubicBezTo>
                    <a:pt x="17616" y="1092"/>
                    <a:pt x="17451" y="752"/>
                    <a:pt x="17175" y="696"/>
                  </a:cubicBezTo>
                  <a:cubicBezTo>
                    <a:pt x="14955" y="249"/>
                    <a:pt x="12533" y="0"/>
                    <a:pt x="10002" y="0"/>
                  </a:cubicBezTo>
                  <a:close/>
                </a:path>
              </a:pathLst>
            </a:custGeom>
            <a:solidFill>
              <a:srgbClr val="FFFFFF"/>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defRPr sz="3200" b="0">
                  <a:solidFill>
                    <a:schemeClr val="accent4">
                      <a:hueOff val="-624705"/>
                      <a:lumOff val="1372"/>
                    </a:schemeClr>
                  </a:solidFill>
                  <a:latin typeface="Helvetica Neue Medium"/>
                  <a:ea typeface="Helvetica Neue Medium"/>
                  <a:cs typeface="Helvetica Neue Medium"/>
                  <a:sym typeface="Helvetica Neue Medium"/>
                </a:defRPr>
              </a:lvl1pPr>
            </a:lstStyle>
            <a:p>
              <a:r>
                <a:t>Test</a:t>
              </a:r>
            </a:p>
          </p:txBody>
        </p:sp>
        <p:sp>
          <p:nvSpPr>
            <p:cNvPr id="852" name="Test"/>
            <p:cNvSpPr/>
            <p:nvPr/>
          </p:nvSpPr>
          <p:spPr>
            <a:xfrm>
              <a:off x="2603712" y="4912686"/>
              <a:ext cx="1350284" cy="1177974"/>
            </a:xfrm>
            <a:custGeom>
              <a:avLst/>
              <a:gdLst/>
              <a:ahLst/>
              <a:cxnLst>
                <a:cxn ang="0">
                  <a:pos x="wd2" y="hd2"/>
                </a:cxn>
                <a:cxn ang="5400000">
                  <a:pos x="wd2" y="hd2"/>
                </a:cxn>
                <a:cxn ang="10800000">
                  <a:pos x="wd2" y="hd2"/>
                </a:cxn>
                <a:cxn ang="16200000">
                  <a:pos x="wd2" y="hd2"/>
                </a:cxn>
              </a:cxnLst>
              <a:rect l="0" t="0" r="r" b="b"/>
              <a:pathLst>
                <a:path w="20005" h="21600" extrusionOk="0">
                  <a:moveTo>
                    <a:pt x="10002" y="0"/>
                  </a:moveTo>
                  <a:cubicBezTo>
                    <a:pt x="7466" y="0"/>
                    <a:pt x="5046" y="249"/>
                    <a:pt x="2831" y="696"/>
                  </a:cubicBezTo>
                  <a:cubicBezTo>
                    <a:pt x="2560" y="752"/>
                    <a:pt x="2390" y="1092"/>
                    <a:pt x="2475" y="1421"/>
                  </a:cubicBezTo>
                  <a:cubicBezTo>
                    <a:pt x="3678" y="6023"/>
                    <a:pt x="3568" y="11197"/>
                    <a:pt x="3347" y="14224"/>
                  </a:cubicBezTo>
                  <a:cubicBezTo>
                    <a:pt x="3342" y="14286"/>
                    <a:pt x="3287" y="14310"/>
                    <a:pt x="3247" y="14273"/>
                  </a:cubicBezTo>
                  <a:cubicBezTo>
                    <a:pt x="2681" y="13683"/>
                    <a:pt x="1077" y="12215"/>
                    <a:pt x="235" y="13412"/>
                  </a:cubicBezTo>
                  <a:cubicBezTo>
                    <a:pt x="-797" y="14876"/>
                    <a:pt x="1417" y="21575"/>
                    <a:pt x="10002" y="21600"/>
                  </a:cubicBezTo>
                  <a:cubicBezTo>
                    <a:pt x="18587" y="21581"/>
                    <a:pt x="20803" y="14882"/>
                    <a:pt x="19771" y="13412"/>
                  </a:cubicBezTo>
                  <a:cubicBezTo>
                    <a:pt x="18929" y="12215"/>
                    <a:pt x="17325" y="13683"/>
                    <a:pt x="16759" y="14273"/>
                  </a:cubicBezTo>
                  <a:cubicBezTo>
                    <a:pt x="16724" y="14316"/>
                    <a:pt x="16664" y="14286"/>
                    <a:pt x="16659" y="14224"/>
                  </a:cubicBezTo>
                  <a:cubicBezTo>
                    <a:pt x="16438" y="11197"/>
                    <a:pt x="16328" y="6017"/>
                    <a:pt x="17531" y="1421"/>
                  </a:cubicBezTo>
                  <a:cubicBezTo>
                    <a:pt x="17616" y="1092"/>
                    <a:pt x="17451" y="752"/>
                    <a:pt x="17175" y="696"/>
                  </a:cubicBezTo>
                  <a:cubicBezTo>
                    <a:pt x="14955" y="249"/>
                    <a:pt x="12533" y="0"/>
                    <a:pt x="10002" y="0"/>
                  </a:cubicBezTo>
                  <a:close/>
                </a:path>
              </a:pathLst>
            </a:custGeom>
            <a:solidFill>
              <a:srgbClr val="FFFFFF"/>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defRPr sz="3200" b="0">
                  <a:solidFill>
                    <a:schemeClr val="accent4">
                      <a:hueOff val="-624705"/>
                      <a:lumOff val="1372"/>
                    </a:schemeClr>
                  </a:solidFill>
                  <a:latin typeface="Helvetica Neue Medium"/>
                  <a:ea typeface="Helvetica Neue Medium"/>
                  <a:cs typeface="Helvetica Neue Medium"/>
                  <a:sym typeface="Helvetica Neue Medium"/>
                </a:defRPr>
              </a:lvl1pPr>
            </a:lstStyle>
            <a:p>
              <a:r>
                <a:t>Test</a:t>
              </a:r>
            </a:p>
          </p:txBody>
        </p:sp>
      </p:grpSp>
      <p:grpSp>
        <p:nvGrpSpPr>
          <p:cNvPr id="856" name="Group"/>
          <p:cNvGrpSpPr/>
          <p:nvPr/>
        </p:nvGrpSpPr>
        <p:grpSpPr>
          <a:xfrm>
            <a:off x="127000" y="13054775"/>
            <a:ext cx="1270000" cy="560449"/>
            <a:chOff x="0" y="0"/>
            <a:chExt cx="1270000" cy="560448"/>
          </a:xfrm>
        </p:grpSpPr>
        <p:sp>
          <p:nvSpPr>
            <p:cNvPr id="854" name="Rounded Rectangle"/>
            <p:cNvSpPr/>
            <p:nvPr/>
          </p:nvSpPr>
          <p:spPr>
            <a:xfrm>
              <a:off x="0" y="0"/>
              <a:ext cx="1270000" cy="560449"/>
            </a:xfrm>
            <a:prstGeom prst="roundRect">
              <a:avLst>
                <a:gd name="adj" fmla="val 33991"/>
              </a:avLst>
            </a:pr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pic>
          <p:nvPicPr>
            <p:cNvPr id="855" name="88x31.png" descr="88x31.png"/>
            <p:cNvPicPr>
              <a:picLocks noChangeAspect="1"/>
            </p:cNvPicPr>
            <p:nvPr/>
          </p:nvPicPr>
          <p:blipFill>
            <a:blip r:embed="rId3">
              <a:extLst/>
            </a:blip>
            <a:stretch>
              <a:fillRect/>
            </a:stretch>
          </p:blipFill>
          <p:spPr>
            <a:xfrm>
              <a:off x="76200" y="95250"/>
              <a:ext cx="1117600" cy="393700"/>
            </a:xfrm>
            <a:prstGeom prst="rect">
              <a:avLst/>
            </a:prstGeom>
            <a:ln w="12700" cap="flat">
              <a:noFill/>
              <a:miter lim="400000"/>
            </a:ln>
            <a:effectLst/>
          </p:spPr>
        </p:pic>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84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2" nodeType="afterEffect">
                                  <p:stCondLst>
                                    <p:cond delay="1000"/>
                                  </p:stCondLst>
                                  <p:iterate>
                                    <p:tmAbs val="0"/>
                                  </p:iterate>
                                  <p:childTnLst>
                                    <p:set>
                                      <p:cBhvr>
                                        <p:cTn id="9" fill="hold"/>
                                        <p:tgtEl>
                                          <p:spTgt spid="843"/>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3" nodeType="afterEffect">
                                  <p:stCondLst>
                                    <p:cond delay="1000"/>
                                  </p:stCondLst>
                                  <p:iterate>
                                    <p:tmAbs val="0"/>
                                  </p:iterate>
                                  <p:childTnLst>
                                    <p:set>
                                      <p:cBhvr>
                                        <p:cTn id="12" fill="hold"/>
                                        <p:tgtEl>
                                          <p:spTgt spid="84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4" nodeType="clickEffect">
                                  <p:stCondLst>
                                    <p:cond delay="0"/>
                                  </p:stCondLst>
                                  <p:iterate>
                                    <p:tmAbs val="0"/>
                                  </p:iterate>
                                  <p:childTnLst>
                                    <p:set>
                                      <p:cBhvr>
                                        <p:cTn id="16" fill="hold"/>
                                        <p:tgtEl>
                                          <p:spTgt spid="853"/>
                                        </p:tgtEl>
                                        <p:attrNameLst>
                                          <p:attrName>style.visibility</p:attrName>
                                        </p:attrNameLst>
                                      </p:cBhvr>
                                      <p:to>
                                        <p:strVal val="visible"/>
                                      </p:to>
                                    </p:set>
                                  </p:childTnLst>
                                </p:cTn>
                              </p:par>
                            </p:childTnLst>
                          </p:cTn>
                        </p:par>
                        <p:par>
                          <p:cTn id="17" fill="hold">
                            <p:stCondLst>
                              <p:cond delay="0"/>
                            </p:stCondLst>
                            <p:childTnLst>
                              <p:par>
                                <p:cTn id="18" presetID="9" presetClass="emph" fill="hold" grpId="5" nodeType="afterEffect">
                                  <p:stCondLst>
                                    <p:cond delay="2000"/>
                                  </p:stCondLst>
                                  <p:childTnLst>
                                    <p:set>
                                      <p:cBhvr>
                                        <p:cTn id="19" dur="indefinite" fill="hold"/>
                                        <p:tgtEl>
                                          <p:spTgt spid="842"/>
                                        </p:tgtEl>
                                        <p:attrNameLst>
                                          <p:attrName>style.opacity</p:attrName>
                                        </p:attrNameLst>
                                      </p:cBhvr>
                                      <p:to>
                                        <p:strVal val="0.25"/>
                                      </p:to>
                                    </p:set>
                                    <p:animEffect filter="image" prLst="opacity: 0.25; ">
                                      <p:cBhvr>
                                        <p:cTn id="20" dur="indefinite" fill="hold"/>
                                        <p:tgtEl>
                                          <p:spTgt spid="842"/>
                                        </p:tgtEl>
                                      </p:cBhvr>
                                    </p:animEffect>
                                  </p:childTnLst>
                                </p:cTn>
                              </p:par>
                            </p:childTnLst>
                          </p:cTn>
                        </p:par>
                        <p:par>
                          <p:cTn id="21" fill="hold">
                            <p:stCondLst>
                              <p:cond delay="0"/>
                            </p:stCondLst>
                            <p:childTnLst>
                              <p:par>
                                <p:cTn id="22" presetID="9" presetClass="emph" fill="hold" grpId="6" nodeType="withEffect">
                                  <p:stCondLst>
                                    <p:cond delay="0"/>
                                  </p:stCondLst>
                                  <p:childTnLst>
                                    <p:set>
                                      <p:cBhvr>
                                        <p:cTn id="23" dur="indefinite" fill="hold"/>
                                        <p:tgtEl>
                                          <p:spTgt spid="843"/>
                                        </p:tgtEl>
                                        <p:attrNameLst>
                                          <p:attrName>style.opacity</p:attrName>
                                        </p:attrNameLst>
                                      </p:cBhvr>
                                      <p:to>
                                        <p:strVal val="0.25"/>
                                      </p:to>
                                    </p:set>
                                    <p:animEffect filter="image" prLst="opacity: 0.25; ">
                                      <p:cBhvr>
                                        <p:cTn id="24" dur="indefinite" fill="hold"/>
                                        <p:tgtEl>
                                          <p:spTgt spid="843"/>
                                        </p:tgtEl>
                                      </p:cBhvr>
                                    </p:animEffect>
                                  </p:childTnLst>
                                </p:cTn>
                              </p:par>
                            </p:childTnLst>
                          </p:cTn>
                        </p:par>
                        <p:par>
                          <p:cTn id="25" fill="hold">
                            <p:stCondLst>
                              <p:cond delay="0"/>
                            </p:stCondLst>
                            <p:childTnLst>
                              <p:par>
                                <p:cTn id="26" presetID="9" presetClass="emph" fill="hold" grpId="7" nodeType="withEffect">
                                  <p:stCondLst>
                                    <p:cond delay="0"/>
                                  </p:stCondLst>
                                  <p:childTnLst>
                                    <p:set>
                                      <p:cBhvr>
                                        <p:cTn id="27" dur="indefinite" fill="hold"/>
                                        <p:tgtEl>
                                          <p:spTgt spid="844"/>
                                        </p:tgtEl>
                                        <p:attrNameLst>
                                          <p:attrName>style.opacity</p:attrName>
                                        </p:attrNameLst>
                                      </p:cBhvr>
                                      <p:to>
                                        <p:strVal val="0.25"/>
                                      </p:to>
                                    </p:set>
                                    <p:animEffect filter="image" prLst="opacity: 0.25; ">
                                      <p:cBhvr>
                                        <p:cTn id="28" dur="indefinite" fill="hold"/>
                                        <p:tgtEl>
                                          <p:spTgt spid="8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2" grpId="1" animBg="1" advAuto="0"/>
      <p:bldP spid="842" grpId="5" animBg="1" advAuto="0"/>
      <p:bldP spid="843" grpId="2" animBg="1" advAuto="0"/>
      <p:bldP spid="843" grpId="6" animBg="1" advAuto="0"/>
      <p:bldP spid="844" grpId="3" animBg="1" advAuto="0"/>
      <p:bldP spid="844" grpId="7" animBg="1" advAuto="0"/>
      <p:bldP spid="853" grpId="4"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hape"/>
          <p:cNvSpPr/>
          <p:nvPr/>
        </p:nvSpPr>
        <p:spPr>
          <a:xfrm>
            <a:off x="13726991" y="3619631"/>
            <a:ext cx="8391887" cy="943345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18667" y="21508"/>
                </a:lnTo>
                <a:lnTo>
                  <a:pt x="3358" y="21600"/>
                </a:lnTo>
                <a:lnTo>
                  <a:pt x="0" y="0"/>
                </a:lnTo>
                <a:close/>
              </a:path>
            </a:pathLst>
          </a:custGeom>
          <a:solidFill>
            <a:schemeClr val="accent1">
              <a:lumOff val="13529"/>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125" name="Shape"/>
          <p:cNvSpPr/>
          <p:nvPr/>
        </p:nvSpPr>
        <p:spPr>
          <a:xfrm>
            <a:off x="2557340" y="3619631"/>
            <a:ext cx="8391888" cy="943345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18667" y="21508"/>
                </a:lnTo>
                <a:lnTo>
                  <a:pt x="3358" y="21600"/>
                </a:lnTo>
                <a:lnTo>
                  <a:pt x="0" y="0"/>
                </a:lnTo>
                <a:close/>
              </a:path>
            </a:pathLst>
          </a:custGeom>
          <a:solidFill>
            <a:schemeClr val="accent4">
              <a:hueOff val="-624705"/>
              <a:lumOff val="1372"/>
            </a:schemeClr>
          </a:solidFill>
          <a:ln w="12700">
            <a:miter lim="400000"/>
          </a:ln>
        </p:spPr>
        <p:txBody>
          <a:bodyPr lIns="50800" tIns="50800" rIns="50800" bIns="50800" anchor="ctr"/>
          <a:lstStyle/>
          <a:p>
            <a:pPr>
              <a:defRPr sz="3200" b="0">
                <a:solidFill>
                  <a:srgbClr val="000000"/>
                </a:solidFill>
                <a:latin typeface="Helvetica Neue Medium"/>
                <a:ea typeface="Helvetica Neue Medium"/>
                <a:cs typeface="Helvetica Neue Medium"/>
                <a:sym typeface="Helvetica Neue Medium"/>
              </a:defRPr>
            </a:pPr>
            <a:endParaRPr/>
          </a:p>
        </p:txBody>
      </p:sp>
      <p:sp>
        <p:nvSpPr>
          <p:cNvPr id="131" name="Connection Line"/>
          <p:cNvSpPr/>
          <p:nvPr/>
        </p:nvSpPr>
        <p:spPr>
          <a:xfrm>
            <a:off x="2597424" y="758153"/>
            <a:ext cx="8324109" cy="2871334"/>
          </a:xfrm>
          <a:custGeom>
            <a:avLst/>
            <a:gdLst/>
            <a:ahLst/>
            <a:cxnLst>
              <a:cxn ang="0">
                <a:pos x="wd2" y="hd2"/>
              </a:cxn>
              <a:cxn ang="5400000">
                <a:pos x="wd2" y="hd2"/>
              </a:cxn>
              <a:cxn ang="10800000">
                <a:pos x="wd2" y="hd2"/>
              </a:cxn>
              <a:cxn ang="16200000">
                <a:pos x="wd2" y="hd2"/>
              </a:cxn>
            </a:cxnLst>
            <a:rect l="0" t="0" r="r" b="b"/>
            <a:pathLst>
              <a:path w="21600" h="16200" extrusionOk="0">
                <a:moveTo>
                  <a:pt x="0" y="16200"/>
                </a:moveTo>
                <a:cubicBezTo>
                  <a:pt x="7435" y="-5357"/>
                  <a:pt x="14635" y="-5400"/>
                  <a:pt x="21600" y="16070"/>
                </a:cubicBezTo>
              </a:path>
            </a:pathLst>
          </a:custGeom>
          <a:ln w="190500">
            <a:solidFill>
              <a:schemeClr val="accent4">
                <a:hueOff val="-624705"/>
                <a:lumOff val="1372"/>
              </a:schemeClr>
            </a:solidFill>
            <a:miter lim="400000"/>
            <a:headEnd type="oval"/>
            <a:tailEnd type="oval"/>
          </a:ln>
        </p:spPr>
        <p:txBody>
          <a:bodyPr/>
          <a:lstStyle/>
          <a:p>
            <a:endParaRPr/>
          </a:p>
        </p:txBody>
      </p:sp>
      <p:sp>
        <p:nvSpPr>
          <p:cNvPr id="132" name="Connection Line"/>
          <p:cNvSpPr/>
          <p:nvPr/>
        </p:nvSpPr>
        <p:spPr>
          <a:xfrm>
            <a:off x="13767074" y="758153"/>
            <a:ext cx="8324109" cy="2871334"/>
          </a:xfrm>
          <a:custGeom>
            <a:avLst/>
            <a:gdLst/>
            <a:ahLst/>
            <a:cxnLst>
              <a:cxn ang="0">
                <a:pos x="wd2" y="hd2"/>
              </a:cxn>
              <a:cxn ang="5400000">
                <a:pos x="wd2" y="hd2"/>
              </a:cxn>
              <a:cxn ang="10800000">
                <a:pos x="wd2" y="hd2"/>
              </a:cxn>
              <a:cxn ang="16200000">
                <a:pos x="wd2" y="hd2"/>
              </a:cxn>
            </a:cxnLst>
            <a:rect l="0" t="0" r="r" b="b"/>
            <a:pathLst>
              <a:path w="21600" h="16200" extrusionOk="0">
                <a:moveTo>
                  <a:pt x="0" y="16200"/>
                </a:moveTo>
                <a:cubicBezTo>
                  <a:pt x="7435" y="-5357"/>
                  <a:pt x="14635" y="-5400"/>
                  <a:pt x="21600" y="16070"/>
                </a:cubicBezTo>
              </a:path>
            </a:pathLst>
          </a:custGeom>
          <a:ln w="190500">
            <a:solidFill>
              <a:schemeClr val="accent1">
                <a:lumOff val="13529"/>
              </a:schemeClr>
            </a:solidFill>
            <a:miter lim="400000"/>
            <a:headEnd type="oval"/>
            <a:tailEnd type="oval"/>
          </a:ln>
        </p:spPr>
        <p:txBody>
          <a:bodyPr/>
          <a:lstStyle/>
          <a:p>
            <a:endParaRPr/>
          </a:p>
        </p:txBody>
      </p:sp>
      <p:grpSp>
        <p:nvGrpSpPr>
          <p:cNvPr id="130" name="Group"/>
          <p:cNvGrpSpPr/>
          <p:nvPr/>
        </p:nvGrpSpPr>
        <p:grpSpPr>
          <a:xfrm>
            <a:off x="127000" y="13054775"/>
            <a:ext cx="1270000" cy="560449"/>
            <a:chOff x="0" y="0"/>
            <a:chExt cx="1270000" cy="560448"/>
          </a:xfrm>
        </p:grpSpPr>
        <p:sp>
          <p:nvSpPr>
            <p:cNvPr id="128" name="Rounded Rectangle"/>
            <p:cNvSpPr/>
            <p:nvPr/>
          </p:nvSpPr>
          <p:spPr>
            <a:xfrm>
              <a:off x="0" y="0"/>
              <a:ext cx="1270000" cy="560449"/>
            </a:xfrm>
            <a:prstGeom prst="roundRect">
              <a:avLst>
                <a:gd name="adj" fmla="val 33991"/>
              </a:avLst>
            </a:pr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pic>
          <p:nvPicPr>
            <p:cNvPr id="129" name="88x31.png" descr="88x31.png"/>
            <p:cNvPicPr>
              <a:picLocks noChangeAspect="1"/>
            </p:cNvPicPr>
            <p:nvPr/>
          </p:nvPicPr>
          <p:blipFill>
            <a:blip r:embed="rId2">
              <a:extLst/>
            </a:blip>
            <a:stretch>
              <a:fillRect/>
            </a:stretch>
          </p:blipFill>
          <p:spPr>
            <a:xfrm>
              <a:off x="76200" y="95250"/>
              <a:ext cx="1117600" cy="393700"/>
            </a:xfrm>
            <a:prstGeom prst="rect">
              <a:avLst/>
            </a:prstGeom>
            <a:ln w="12700" cap="flat">
              <a:noFill/>
              <a:miter lim="400000"/>
            </a:ln>
            <a:effectLst/>
          </p:spPr>
        </p:pic>
      </p:gr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 name="Communication"/>
          <p:cNvSpPr txBox="1">
            <a:spLocks noGrp="1"/>
          </p:cNvSpPr>
          <p:nvPr>
            <p:ph type="title"/>
          </p:nvPr>
        </p:nvSpPr>
        <p:spPr>
          <a:prstGeom prst="rect">
            <a:avLst/>
          </a:prstGeom>
        </p:spPr>
        <p:txBody>
          <a:bodyPr/>
          <a:lstStyle>
            <a:lvl1pPr>
              <a:defRPr>
                <a:solidFill>
                  <a:schemeClr val="accent4">
                    <a:hueOff val="-624705"/>
                    <a:lumOff val="1372"/>
                  </a:schemeClr>
                </a:solidFill>
              </a:defRPr>
            </a:lvl1pPr>
          </a:lstStyle>
          <a:p>
            <a:r>
              <a:t>Communication</a:t>
            </a:r>
          </a:p>
        </p:txBody>
      </p:sp>
      <p:sp>
        <p:nvSpPr>
          <p:cNvPr id="861" name="Team A"/>
          <p:cNvSpPr/>
          <p:nvPr/>
        </p:nvSpPr>
        <p:spPr>
          <a:xfrm>
            <a:off x="14403523" y="6015518"/>
            <a:ext cx="2944337" cy="7444280"/>
          </a:xfrm>
          <a:custGeom>
            <a:avLst/>
            <a:gdLst/>
            <a:ahLst/>
            <a:cxnLst>
              <a:cxn ang="0">
                <a:pos x="wd2" y="hd2"/>
              </a:cxn>
              <a:cxn ang="5400000">
                <a:pos x="wd2" y="hd2"/>
              </a:cxn>
              <a:cxn ang="10800000">
                <a:pos x="wd2" y="hd2"/>
              </a:cxn>
              <a:cxn ang="16200000">
                <a:pos x="wd2" y="hd2"/>
              </a:cxn>
            </a:cxnLst>
            <a:rect l="0" t="0" r="r" b="b"/>
            <a:pathLst>
              <a:path w="21600" h="21600" extrusionOk="0">
                <a:moveTo>
                  <a:pt x="3972" y="0"/>
                </a:moveTo>
                <a:cubicBezTo>
                  <a:pt x="1784" y="0"/>
                  <a:pt x="0" y="704"/>
                  <a:pt x="0" y="1569"/>
                </a:cubicBezTo>
                <a:lnTo>
                  <a:pt x="0" y="21600"/>
                </a:lnTo>
                <a:lnTo>
                  <a:pt x="1772" y="21600"/>
                </a:lnTo>
                <a:lnTo>
                  <a:pt x="1772" y="19507"/>
                </a:lnTo>
                <a:lnTo>
                  <a:pt x="3313" y="19507"/>
                </a:lnTo>
                <a:lnTo>
                  <a:pt x="3313" y="21600"/>
                </a:lnTo>
                <a:lnTo>
                  <a:pt x="21600" y="21600"/>
                </a:lnTo>
                <a:lnTo>
                  <a:pt x="21600" y="3205"/>
                </a:lnTo>
                <a:lnTo>
                  <a:pt x="18098" y="1106"/>
                </a:lnTo>
                <a:lnTo>
                  <a:pt x="7761" y="1106"/>
                </a:lnTo>
                <a:cubicBezTo>
                  <a:pt x="7259" y="466"/>
                  <a:pt x="5752" y="0"/>
                  <a:pt x="3972" y="0"/>
                </a:cubicBezTo>
                <a:close/>
                <a:moveTo>
                  <a:pt x="3972" y="699"/>
                </a:moveTo>
                <a:cubicBezTo>
                  <a:pt x="5123" y="699"/>
                  <a:pt x="6066" y="1051"/>
                  <a:pt x="6160" y="1497"/>
                </a:cubicBezTo>
                <a:lnTo>
                  <a:pt x="3313" y="3205"/>
                </a:lnTo>
                <a:lnTo>
                  <a:pt x="1772" y="3205"/>
                </a:lnTo>
                <a:lnTo>
                  <a:pt x="1772" y="1569"/>
                </a:lnTo>
                <a:cubicBezTo>
                  <a:pt x="1772" y="1090"/>
                  <a:pt x="2759" y="699"/>
                  <a:pt x="3972" y="699"/>
                </a:cubicBezTo>
                <a:close/>
                <a:moveTo>
                  <a:pt x="1772" y="3742"/>
                </a:moveTo>
                <a:lnTo>
                  <a:pt x="3313" y="3742"/>
                </a:lnTo>
                <a:lnTo>
                  <a:pt x="3313" y="5834"/>
                </a:lnTo>
                <a:lnTo>
                  <a:pt x="1772" y="5834"/>
                </a:lnTo>
                <a:lnTo>
                  <a:pt x="1772" y="3742"/>
                </a:lnTo>
                <a:close/>
                <a:moveTo>
                  <a:pt x="1772" y="6369"/>
                </a:moveTo>
                <a:lnTo>
                  <a:pt x="3313" y="6369"/>
                </a:lnTo>
                <a:lnTo>
                  <a:pt x="3313" y="8462"/>
                </a:lnTo>
                <a:lnTo>
                  <a:pt x="1772" y="8462"/>
                </a:lnTo>
                <a:lnTo>
                  <a:pt x="1772" y="6369"/>
                </a:lnTo>
                <a:close/>
                <a:moveTo>
                  <a:pt x="1772" y="8997"/>
                </a:moveTo>
                <a:lnTo>
                  <a:pt x="3313" y="8997"/>
                </a:lnTo>
                <a:lnTo>
                  <a:pt x="3313" y="11090"/>
                </a:lnTo>
                <a:lnTo>
                  <a:pt x="1772" y="11090"/>
                </a:lnTo>
                <a:lnTo>
                  <a:pt x="1772" y="8997"/>
                </a:lnTo>
                <a:close/>
                <a:moveTo>
                  <a:pt x="1772" y="11625"/>
                </a:moveTo>
                <a:lnTo>
                  <a:pt x="3313" y="11625"/>
                </a:lnTo>
                <a:lnTo>
                  <a:pt x="3313" y="13717"/>
                </a:lnTo>
                <a:lnTo>
                  <a:pt x="1772" y="13717"/>
                </a:lnTo>
                <a:lnTo>
                  <a:pt x="1772" y="11625"/>
                </a:lnTo>
                <a:close/>
                <a:moveTo>
                  <a:pt x="1772" y="14252"/>
                </a:moveTo>
                <a:lnTo>
                  <a:pt x="3313" y="14252"/>
                </a:lnTo>
                <a:lnTo>
                  <a:pt x="3313" y="16345"/>
                </a:lnTo>
                <a:lnTo>
                  <a:pt x="1772" y="16345"/>
                </a:lnTo>
                <a:lnTo>
                  <a:pt x="1772" y="14252"/>
                </a:lnTo>
                <a:close/>
                <a:moveTo>
                  <a:pt x="1772" y="16880"/>
                </a:moveTo>
                <a:lnTo>
                  <a:pt x="3313" y="16880"/>
                </a:lnTo>
                <a:lnTo>
                  <a:pt x="3313" y="18972"/>
                </a:lnTo>
                <a:lnTo>
                  <a:pt x="1772" y="18972"/>
                </a:lnTo>
                <a:lnTo>
                  <a:pt x="1772" y="16880"/>
                </a:lnTo>
                <a:close/>
              </a:path>
            </a:pathLst>
          </a:custGeom>
          <a:solidFill>
            <a:schemeClr val="accent1">
              <a:lumOff val="13529"/>
              <a:alpha val="24824"/>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5000" b="0">
                <a:latin typeface="Helvetica Neue Medium"/>
                <a:ea typeface="Helvetica Neue Medium"/>
                <a:cs typeface="Helvetica Neue Medium"/>
                <a:sym typeface="Helvetica Neue Medium"/>
              </a:defRPr>
            </a:lvl1pPr>
          </a:lstStyle>
          <a:p>
            <a:r>
              <a:t>Team A</a:t>
            </a:r>
          </a:p>
        </p:txBody>
      </p:sp>
      <p:sp>
        <p:nvSpPr>
          <p:cNvPr id="862" name="Team B"/>
          <p:cNvSpPr/>
          <p:nvPr/>
        </p:nvSpPr>
        <p:spPr>
          <a:xfrm>
            <a:off x="17553123" y="6015518"/>
            <a:ext cx="2944337" cy="7444280"/>
          </a:xfrm>
          <a:custGeom>
            <a:avLst/>
            <a:gdLst/>
            <a:ahLst/>
            <a:cxnLst>
              <a:cxn ang="0">
                <a:pos x="wd2" y="hd2"/>
              </a:cxn>
              <a:cxn ang="5400000">
                <a:pos x="wd2" y="hd2"/>
              </a:cxn>
              <a:cxn ang="10800000">
                <a:pos x="wd2" y="hd2"/>
              </a:cxn>
              <a:cxn ang="16200000">
                <a:pos x="wd2" y="hd2"/>
              </a:cxn>
            </a:cxnLst>
            <a:rect l="0" t="0" r="r" b="b"/>
            <a:pathLst>
              <a:path w="21600" h="21600" extrusionOk="0">
                <a:moveTo>
                  <a:pt x="3972" y="0"/>
                </a:moveTo>
                <a:cubicBezTo>
                  <a:pt x="1784" y="0"/>
                  <a:pt x="0" y="704"/>
                  <a:pt x="0" y="1569"/>
                </a:cubicBezTo>
                <a:lnTo>
                  <a:pt x="0" y="21600"/>
                </a:lnTo>
                <a:lnTo>
                  <a:pt x="1772" y="21600"/>
                </a:lnTo>
                <a:lnTo>
                  <a:pt x="1772" y="19507"/>
                </a:lnTo>
                <a:lnTo>
                  <a:pt x="3313" y="19507"/>
                </a:lnTo>
                <a:lnTo>
                  <a:pt x="3313" y="21600"/>
                </a:lnTo>
                <a:lnTo>
                  <a:pt x="21600" y="21600"/>
                </a:lnTo>
                <a:lnTo>
                  <a:pt x="21600" y="3205"/>
                </a:lnTo>
                <a:lnTo>
                  <a:pt x="18098" y="1106"/>
                </a:lnTo>
                <a:lnTo>
                  <a:pt x="7761" y="1106"/>
                </a:lnTo>
                <a:cubicBezTo>
                  <a:pt x="7259" y="466"/>
                  <a:pt x="5752" y="0"/>
                  <a:pt x="3972" y="0"/>
                </a:cubicBezTo>
                <a:close/>
                <a:moveTo>
                  <a:pt x="3972" y="699"/>
                </a:moveTo>
                <a:cubicBezTo>
                  <a:pt x="5123" y="699"/>
                  <a:pt x="6066" y="1051"/>
                  <a:pt x="6160" y="1497"/>
                </a:cubicBezTo>
                <a:lnTo>
                  <a:pt x="3313" y="3205"/>
                </a:lnTo>
                <a:lnTo>
                  <a:pt x="1772" y="3205"/>
                </a:lnTo>
                <a:lnTo>
                  <a:pt x="1772" y="1569"/>
                </a:lnTo>
                <a:cubicBezTo>
                  <a:pt x="1772" y="1090"/>
                  <a:pt x="2759" y="699"/>
                  <a:pt x="3972" y="699"/>
                </a:cubicBezTo>
                <a:close/>
                <a:moveTo>
                  <a:pt x="1772" y="3742"/>
                </a:moveTo>
                <a:lnTo>
                  <a:pt x="3313" y="3742"/>
                </a:lnTo>
                <a:lnTo>
                  <a:pt x="3313" y="5834"/>
                </a:lnTo>
                <a:lnTo>
                  <a:pt x="1772" y="5834"/>
                </a:lnTo>
                <a:lnTo>
                  <a:pt x="1772" y="3742"/>
                </a:lnTo>
                <a:close/>
                <a:moveTo>
                  <a:pt x="1772" y="6369"/>
                </a:moveTo>
                <a:lnTo>
                  <a:pt x="3313" y="6369"/>
                </a:lnTo>
                <a:lnTo>
                  <a:pt x="3313" y="8462"/>
                </a:lnTo>
                <a:lnTo>
                  <a:pt x="1772" y="8462"/>
                </a:lnTo>
                <a:lnTo>
                  <a:pt x="1772" y="6369"/>
                </a:lnTo>
                <a:close/>
                <a:moveTo>
                  <a:pt x="1772" y="8997"/>
                </a:moveTo>
                <a:lnTo>
                  <a:pt x="3313" y="8997"/>
                </a:lnTo>
                <a:lnTo>
                  <a:pt x="3313" y="11090"/>
                </a:lnTo>
                <a:lnTo>
                  <a:pt x="1772" y="11090"/>
                </a:lnTo>
                <a:lnTo>
                  <a:pt x="1772" y="8997"/>
                </a:lnTo>
                <a:close/>
                <a:moveTo>
                  <a:pt x="1772" y="11625"/>
                </a:moveTo>
                <a:lnTo>
                  <a:pt x="3313" y="11625"/>
                </a:lnTo>
                <a:lnTo>
                  <a:pt x="3313" y="13717"/>
                </a:lnTo>
                <a:lnTo>
                  <a:pt x="1772" y="13717"/>
                </a:lnTo>
                <a:lnTo>
                  <a:pt x="1772" y="11625"/>
                </a:lnTo>
                <a:close/>
                <a:moveTo>
                  <a:pt x="1772" y="14252"/>
                </a:moveTo>
                <a:lnTo>
                  <a:pt x="3313" y="14252"/>
                </a:lnTo>
                <a:lnTo>
                  <a:pt x="3313" y="16345"/>
                </a:lnTo>
                <a:lnTo>
                  <a:pt x="1772" y="16345"/>
                </a:lnTo>
                <a:lnTo>
                  <a:pt x="1772" y="14252"/>
                </a:lnTo>
                <a:close/>
                <a:moveTo>
                  <a:pt x="1772" y="16880"/>
                </a:moveTo>
                <a:lnTo>
                  <a:pt x="3313" y="16880"/>
                </a:lnTo>
                <a:lnTo>
                  <a:pt x="3313" y="18972"/>
                </a:lnTo>
                <a:lnTo>
                  <a:pt x="1772" y="18972"/>
                </a:lnTo>
                <a:lnTo>
                  <a:pt x="1772" y="16880"/>
                </a:lnTo>
                <a:close/>
              </a:path>
            </a:pathLst>
          </a:custGeom>
          <a:solidFill>
            <a:schemeClr val="accent1">
              <a:lumOff val="13529"/>
              <a:alpha val="25166"/>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5000" b="0">
                <a:latin typeface="Helvetica Neue Medium"/>
                <a:ea typeface="Helvetica Neue Medium"/>
                <a:cs typeface="Helvetica Neue Medium"/>
                <a:sym typeface="Helvetica Neue Medium"/>
              </a:defRPr>
            </a:lvl1pPr>
          </a:lstStyle>
          <a:p>
            <a:r>
              <a:t>Team B</a:t>
            </a:r>
          </a:p>
        </p:txBody>
      </p:sp>
      <p:sp>
        <p:nvSpPr>
          <p:cNvPr id="863" name="Team C"/>
          <p:cNvSpPr/>
          <p:nvPr/>
        </p:nvSpPr>
        <p:spPr>
          <a:xfrm>
            <a:off x="20702723" y="6015518"/>
            <a:ext cx="2944337" cy="7444280"/>
          </a:xfrm>
          <a:custGeom>
            <a:avLst/>
            <a:gdLst/>
            <a:ahLst/>
            <a:cxnLst>
              <a:cxn ang="0">
                <a:pos x="wd2" y="hd2"/>
              </a:cxn>
              <a:cxn ang="5400000">
                <a:pos x="wd2" y="hd2"/>
              </a:cxn>
              <a:cxn ang="10800000">
                <a:pos x="wd2" y="hd2"/>
              </a:cxn>
              <a:cxn ang="16200000">
                <a:pos x="wd2" y="hd2"/>
              </a:cxn>
            </a:cxnLst>
            <a:rect l="0" t="0" r="r" b="b"/>
            <a:pathLst>
              <a:path w="21600" h="21600" extrusionOk="0">
                <a:moveTo>
                  <a:pt x="3972" y="0"/>
                </a:moveTo>
                <a:cubicBezTo>
                  <a:pt x="1784" y="0"/>
                  <a:pt x="0" y="704"/>
                  <a:pt x="0" y="1569"/>
                </a:cubicBezTo>
                <a:lnTo>
                  <a:pt x="0" y="21600"/>
                </a:lnTo>
                <a:lnTo>
                  <a:pt x="1772" y="21600"/>
                </a:lnTo>
                <a:lnTo>
                  <a:pt x="1772" y="19507"/>
                </a:lnTo>
                <a:lnTo>
                  <a:pt x="3313" y="19507"/>
                </a:lnTo>
                <a:lnTo>
                  <a:pt x="3313" y="21600"/>
                </a:lnTo>
                <a:lnTo>
                  <a:pt x="21600" y="21600"/>
                </a:lnTo>
                <a:lnTo>
                  <a:pt x="21600" y="3205"/>
                </a:lnTo>
                <a:lnTo>
                  <a:pt x="18098" y="1106"/>
                </a:lnTo>
                <a:lnTo>
                  <a:pt x="7761" y="1106"/>
                </a:lnTo>
                <a:cubicBezTo>
                  <a:pt x="7259" y="466"/>
                  <a:pt x="5752" y="0"/>
                  <a:pt x="3972" y="0"/>
                </a:cubicBezTo>
                <a:close/>
                <a:moveTo>
                  <a:pt x="3972" y="699"/>
                </a:moveTo>
                <a:cubicBezTo>
                  <a:pt x="5123" y="699"/>
                  <a:pt x="6066" y="1051"/>
                  <a:pt x="6160" y="1497"/>
                </a:cubicBezTo>
                <a:lnTo>
                  <a:pt x="3313" y="3205"/>
                </a:lnTo>
                <a:lnTo>
                  <a:pt x="1772" y="3205"/>
                </a:lnTo>
                <a:lnTo>
                  <a:pt x="1772" y="1569"/>
                </a:lnTo>
                <a:cubicBezTo>
                  <a:pt x="1772" y="1090"/>
                  <a:pt x="2759" y="699"/>
                  <a:pt x="3972" y="699"/>
                </a:cubicBezTo>
                <a:close/>
                <a:moveTo>
                  <a:pt x="1772" y="3742"/>
                </a:moveTo>
                <a:lnTo>
                  <a:pt x="3313" y="3742"/>
                </a:lnTo>
                <a:lnTo>
                  <a:pt x="3313" y="5834"/>
                </a:lnTo>
                <a:lnTo>
                  <a:pt x="1772" y="5834"/>
                </a:lnTo>
                <a:lnTo>
                  <a:pt x="1772" y="3742"/>
                </a:lnTo>
                <a:close/>
                <a:moveTo>
                  <a:pt x="1772" y="6369"/>
                </a:moveTo>
                <a:lnTo>
                  <a:pt x="3313" y="6369"/>
                </a:lnTo>
                <a:lnTo>
                  <a:pt x="3313" y="8462"/>
                </a:lnTo>
                <a:lnTo>
                  <a:pt x="1772" y="8462"/>
                </a:lnTo>
                <a:lnTo>
                  <a:pt x="1772" y="6369"/>
                </a:lnTo>
                <a:close/>
                <a:moveTo>
                  <a:pt x="1772" y="8997"/>
                </a:moveTo>
                <a:lnTo>
                  <a:pt x="3313" y="8997"/>
                </a:lnTo>
                <a:lnTo>
                  <a:pt x="3313" y="11090"/>
                </a:lnTo>
                <a:lnTo>
                  <a:pt x="1772" y="11090"/>
                </a:lnTo>
                <a:lnTo>
                  <a:pt x="1772" y="8997"/>
                </a:lnTo>
                <a:close/>
                <a:moveTo>
                  <a:pt x="1772" y="11625"/>
                </a:moveTo>
                <a:lnTo>
                  <a:pt x="3313" y="11625"/>
                </a:lnTo>
                <a:lnTo>
                  <a:pt x="3313" y="13717"/>
                </a:lnTo>
                <a:lnTo>
                  <a:pt x="1772" y="13717"/>
                </a:lnTo>
                <a:lnTo>
                  <a:pt x="1772" y="11625"/>
                </a:lnTo>
                <a:close/>
                <a:moveTo>
                  <a:pt x="1772" y="14252"/>
                </a:moveTo>
                <a:lnTo>
                  <a:pt x="3313" y="14252"/>
                </a:lnTo>
                <a:lnTo>
                  <a:pt x="3313" y="16345"/>
                </a:lnTo>
                <a:lnTo>
                  <a:pt x="1772" y="16345"/>
                </a:lnTo>
                <a:lnTo>
                  <a:pt x="1772" y="14252"/>
                </a:lnTo>
                <a:close/>
                <a:moveTo>
                  <a:pt x="1772" y="16880"/>
                </a:moveTo>
                <a:lnTo>
                  <a:pt x="3313" y="16880"/>
                </a:lnTo>
                <a:lnTo>
                  <a:pt x="3313" y="18972"/>
                </a:lnTo>
                <a:lnTo>
                  <a:pt x="1772" y="18972"/>
                </a:lnTo>
                <a:lnTo>
                  <a:pt x="1772" y="16880"/>
                </a:lnTo>
                <a:close/>
              </a:path>
            </a:pathLst>
          </a:custGeom>
          <a:solidFill>
            <a:schemeClr val="accent1">
              <a:lumOff val="13529"/>
              <a:alpha val="24987"/>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5000" b="0">
                <a:latin typeface="Helvetica Neue Medium"/>
                <a:ea typeface="Helvetica Neue Medium"/>
                <a:cs typeface="Helvetica Neue Medium"/>
                <a:sym typeface="Helvetica Neue Medium"/>
              </a:defRPr>
            </a:lvl1pPr>
          </a:lstStyle>
          <a:p>
            <a:r>
              <a:t>Team C</a:t>
            </a:r>
          </a:p>
        </p:txBody>
      </p:sp>
      <p:sp>
        <p:nvSpPr>
          <p:cNvPr id="864" name="Male"/>
          <p:cNvSpPr/>
          <p:nvPr/>
        </p:nvSpPr>
        <p:spPr>
          <a:xfrm>
            <a:off x="480530" y="4547796"/>
            <a:ext cx="2024607" cy="5463035"/>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4">
              <a:hueOff val="-624705"/>
              <a:lumOff val="1372"/>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865" name="Male"/>
          <p:cNvSpPr/>
          <p:nvPr/>
        </p:nvSpPr>
        <p:spPr>
          <a:xfrm>
            <a:off x="4721931" y="2998396"/>
            <a:ext cx="2024607" cy="5463035"/>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4">
              <a:hueOff val="-624705"/>
              <a:lumOff val="1372"/>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866" name="Female"/>
          <p:cNvSpPr/>
          <p:nvPr/>
        </p:nvSpPr>
        <p:spPr>
          <a:xfrm>
            <a:off x="6931331" y="5309807"/>
            <a:ext cx="2469906" cy="5463035"/>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4">
              <a:hueOff val="-624705"/>
              <a:lumOff val="1372"/>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867" name="Female"/>
          <p:cNvSpPr/>
          <p:nvPr/>
        </p:nvSpPr>
        <p:spPr>
          <a:xfrm>
            <a:off x="2524431" y="8002196"/>
            <a:ext cx="2469906" cy="5463035"/>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4">
              <a:hueOff val="-624705"/>
              <a:lumOff val="1372"/>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868" name="Test"/>
          <p:cNvSpPr/>
          <p:nvPr/>
        </p:nvSpPr>
        <p:spPr>
          <a:xfrm>
            <a:off x="7491142" y="4607527"/>
            <a:ext cx="1350284" cy="1177974"/>
          </a:xfrm>
          <a:custGeom>
            <a:avLst/>
            <a:gdLst/>
            <a:ahLst/>
            <a:cxnLst>
              <a:cxn ang="0">
                <a:pos x="wd2" y="hd2"/>
              </a:cxn>
              <a:cxn ang="5400000">
                <a:pos x="wd2" y="hd2"/>
              </a:cxn>
              <a:cxn ang="10800000">
                <a:pos x="wd2" y="hd2"/>
              </a:cxn>
              <a:cxn ang="16200000">
                <a:pos x="wd2" y="hd2"/>
              </a:cxn>
            </a:cxnLst>
            <a:rect l="0" t="0" r="r" b="b"/>
            <a:pathLst>
              <a:path w="20005" h="21600" extrusionOk="0">
                <a:moveTo>
                  <a:pt x="10002" y="0"/>
                </a:moveTo>
                <a:cubicBezTo>
                  <a:pt x="7466" y="0"/>
                  <a:pt x="5046" y="249"/>
                  <a:pt x="2831" y="696"/>
                </a:cubicBezTo>
                <a:cubicBezTo>
                  <a:pt x="2560" y="752"/>
                  <a:pt x="2390" y="1092"/>
                  <a:pt x="2475" y="1421"/>
                </a:cubicBezTo>
                <a:cubicBezTo>
                  <a:pt x="3678" y="6023"/>
                  <a:pt x="3568" y="11197"/>
                  <a:pt x="3347" y="14224"/>
                </a:cubicBezTo>
                <a:cubicBezTo>
                  <a:pt x="3342" y="14286"/>
                  <a:pt x="3287" y="14310"/>
                  <a:pt x="3247" y="14273"/>
                </a:cubicBezTo>
                <a:cubicBezTo>
                  <a:pt x="2681" y="13683"/>
                  <a:pt x="1077" y="12215"/>
                  <a:pt x="235" y="13412"/>
                </a:cubicBezTo>
                <a:cubicBezTo>
                  <a:pt x="-797" y="14876"/>
                  <a:pt x="1417" y="21575"/>
                  <a:pt x="10002" y="21600"/>
                </a:cubicBezTo>
                <a:cubicBezTo>
                  <a:pt x="18587" y="21581"/>
                  <a:pt x="20803" y="14882"/>
                  <a:pt x="19771" y="13412"/>
                </a:cubicBezTo>
                <a:cubicBezTo>
                  <a:pt x="18929" y="12215"/>
                  <a:pt x="17325" y="13683"/>
                  <a:pt x="16759" y="14273"/>
                </a:cubicBezTo>
                <a:cubicBezTo>
                  <a:pt x="16724" y="14316"/>
                  <a:pt x="16664" y="14286"/>
                  <a:pt x="16659" y="14224"/>
                </a:cubicBezTo>
                <a:cubicBezTo>
                  <a:pt x="16438" y="11197"/>
                  <a:pt x="16328" y="6017"/>
                  <a:pt x="17531" y="1421"/>
                </a:cubicBezTo>
                <a:cubicBezTo>
                  <a:pt x="17616" y="1092"/>
                  <a:pt x="17451" y="752"/>
                  <a:pt x="17175" y="696"/>
                </a:cubicBezTo>
                <a:cubicBezTo>
                  <a:pt x="14955" y="249"/>
                  <a:pt x="12533" y="0"/>
                  <a:pt x="10002" y="0"/>
                </a:cubicBezTo>
                <a:close/>
              </a:path>
            </a:pathLst>
          </a:cu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3200" b="0">
                <a:solidFill>
                  <a:schemeClr val="accent4">
                    <a:hueOff val="-624705"/>
                    <a:lumOff val="1372"/>
                  </a:schemeClr>
                </a:solidFill>
                <a:latin typeface="Helvetica Neue Medium"/>
                <a:ea typeface="Helvetica Neue Medium"/>
                <a:cs typeface="Helvetica Neue Medium"/>
                <a:sym typeface="Helvetica Neue Medium"/>
              </a:defRPr>
            </a:lvl1pPr>
          </a:lstStyle>
          <a:p>
            <a:r>
              <a:t>Test</a:t>
            </a:r>
          </a:p>
        </p:txBody>
      </p:sp>
      <p:sp>
        <p:nvSpPr>
          <p:cNvPr id="869" name="Test"/>
          <p:cNvSpPr/>
          <p:nvPr/>
        </p:nvSpPr>
        <p:spPr>
          <a:xfrm>
            <a:off x="5059092" y="2296127"/>
            <a:ext cx="1350284" cy="1177974"/>
          </a:xfrm>
          <a:custGeom>
            <a:avLst/>
            <a:gdLst/>
            <a:ahLst/>
            <a:cxnLst>
              <a:cxn ang="0">
                <a:pos x="wd2" y="hd2"/>
              </a:cxn>
              <a:cxn ang="5400000">
                <a:pos x="wd2" y="hd2"/>
              </a:cxn>
              <a:cxn ang="10800000">
                <a:pos x="wd2" y="hd2"/>
              </a:cxn>
              <a:cxn ang="16200000">
                <a:pos x="wd2" y="hd2"/>
              </a:cxn>
            </a:cxnLst>
            <a:rect l="0" t="0" r="r" b="b"/>
            <a:pathLst>
              <a:path w="20005" h="21600" extrusionOk="0">
                <a:moveTo>
                  <a:pt x="10002" y="0"/>
                </a:moveTo>
                <a:cubicBezTo>
                  <a:pt x="7466" y="0"/>
                  <a:pt x="5046" y="249"/>
                  <a:pt x="2831" y="696"/>
                </a:cubicBezTo>
                <a:cubicBezTo>
                  <a:pt x="2560" y="752"/>
                  <a:pt x="2390" y="1092"/>
                  <a:pt x="2475" y="1421"/>
                </a:cubicBezTo>
                <a:cubicBezTo>
                  <a:pt x="3678" y="6023"/>
                  <a:pt x="3568" y="11197"/>
                  <a:pt x="3347" y="14224"/>
                </a:cubicBezTo>
                <a:cubicBezTo>
                  <a:pt x="3342" y="14286"/>
                  <a:pt x="3287" y="14310"/>
                  <a:pt x="3247" y="14273"/>
                </a:cubicBezTo>
                <a:cubicBezTo>
                  <a:pt x="2681" y="13683"/>
                  <a:pt x="1077" y="12215"/>
                  <a:pt x="235" y="13412"/>
                </a:cubicBezTo>
                <a:cubicBezTo>
                  <a:pt x="-797" y="14876"/>
                  <a:pt x="1417" y="21575"/>
                  <a:pt x="10002" y="21600"/>
                </a:cubicBezTo>
                <a:cubicBezTo>
                  <a:pt x="18587" y="21581"/>
                  <a:pt x="20803" y="14882"/>
                  <a:pt x="19771" y="13412"/>
                </a:cubicBezTo>
                <a:cubicBezTo>
                  <a:pt x="18929" y="12215"/>
                  <a:pt x="17325" y="13683"/>
                  <a:pt x="16759" y="14273"/>
                </a:cubicBezTo>
                <a:cubicBezTo>
                  <a:pt x="16724" y="14316"/>
                  <a:pt x="16664" y="14286"/>
                  <a:pt x="16659" y="14224"/>
                </a:cubicBezTo>
                <a:cubicBezTo>
                  <a:pt x="16438" y="11197"/>
                  <a:pt x="16328" y="6017"/>
                  <a:pt x="17531" y="1421"/>
                </a:cubicBezTo>
                <a:cubicBezTo>
                  <a:pt x="17616" y="1092"/>
                  <a:pt x="17451" y="752"/>
                  <a:pt x="17175" y="696"/>
                </a:cubicBezTo>
                <a:cubicBezTo>
                  <a:pt x="14955" y="249"/>
                  <a:pt x="12533" y="0"/>
                  <a:pt x="10002" y="0"/>
                </a:cubicBezTo>
                <a:close/>
              </a:path>
            </a:pathLst>
          </a:cu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3200" b="0">
                <a:solidFill>
                  <a:schemeClr val="accent4">
                    <a:hueOff val="-624705"/>
                    <a:lumOff val="1372"/>
                  </a:schemeClr>
                </a:solidFill>
                <a:latin typeface="Helvetica Neue Medium"/>
                <a:ea typeface="Helvetica Neue Medium"/>
                <a:cs typeface="Helvetica Neue Medium"/>
                <a:sym typeface="Helvetica Neue Medium"/>
              </a:defRPr>
            </a:lvl1pPr>
          </a:lstStyle>
          <a:p>
            <a:r>
              <a:t>Test</a:t>
            </a:r>
          </a:p>
        </p:txBody>
      </p:sp>
      <p:sp>
        <p:nvSpPr>
          <p:cNvPr id="870" name="Test"/>
          <p:cNvSpPr/>
          <p:nvPr/>
        </p:nvSpPr>
        <p:spPr>
          <a:xfrm>
            <a:off x="817692" y="3820127"/>
            <a:ext cx="1350284" cy="1177974"/>
          </a:xfrm>
          <a:custGeom>
            <a:avLst/>
            <a:gdLst/>
            <a:ahLst/>
            <a:cxnLst>
              <a:cxn ang="0">
                <a:pos x="wd2" y="hd2"/>
              </a:cxn>
              <a:cxn ang="5400000">
                <a:pos x="wd2" y="hd2"/>
              </a:cxn>
              <a:cxn ang="10800000">
                <a:pos x="wd2" y="hd2"/>
              </a:cxn>
              <a:cxn ang="16200000">
                <a:pos x="wd2" y="hd2"/>
              </a:cxn>
            </a:cxnLst>
            <a:rect l="0" t="0" r="r" b="b"/>
            <a:pathLst>
              <a:path w="20005" h="21600" extrusionOk="0">
                <a:moveTo>
                  <a:pt x="10002" y="0"/>
                </a:moveTo>
                <a:cubicBezTo>
                  <a:pt x="7466" y="0"/>
                  <a:pt x="5046" y="249"/>
                  <a:pt x="2831" y="696"/>
                </a:cubicBezTo>
                <a:cubicBezTo>
                  <a:pt x="2560" y="752"/>
                  <a:pt x="2390" y="1092"/>
                  <a:pt x="2475" y="1421"/>
                </a:cubicBezTo>
                <a:cubicBezTo>
                  <a:pt x="3678" y="6023"/>
                  <a:pt x="3568" y="11197"/>
                  <a:pt x="3347" y="14224"/>
                </a:cubicBezTo>
                <a:cubicBezTo>
                  <a:pt x="3342" y="14286"/>
                  <a:pt x="3287" y="14310"/>
                  <a:pt x="3247" y="14273"/>
                </a:cubicBezTo>
                <a:cubicBezTo>
                  <a:pt x="2681" y="13683"/>
                  <a:pt x="1077" y="12215"/>
                  <a:pt x="235" y="13412"/>
                </a:cubicBezTo>
                <a:cubicBezTo>
                  <a:pt x="-797" y="14876"/>
                  <a:pt x="1417" y="21575"/>
                  <a:pt x="10002" y="21600"/>
                </a:cubicBezTo>
                <a:cubicBezTo>
                  <a:pt x="18587" y="21581"/>
                  <a:pt x="20803" y="14882"/>
                  <a:pt x="19771" y="13412"/>
                </a:cubicBezTo>
                <a:cubicBezTo>
                  <a:pt x="18929" y="12215"/>
                  <a:pt x="17325" y="13683"/>
                  <a:pt x="16759" y="14273"/>
                </a:cubicBezTo>
                <a:cubicBezTo>
                  <a:pt x="16724" y="14316"/>
                  <a:pt x="16664" y="14286"/>
                  <a:pt x="16659" y="14224"/>
                </a:cubicBezTo>
                <a:cubicBezTo>
                  <a:pt x="16438" y="11197"/>
                  <a:pt x="16328" y="6017"/>
                  <a:pt x="17531" y="1421"/>
                </a:cubicBezTo>
                <a:cubicBezTo>
                  <a:pt x="17616" y="1092"/>
                  <a:pt x="17451" y="752"/>
                  <a:pt x="17175" y="696"/>
                </a:cubicBezTo>
                <a:cubicBezTo>
                  <a:pt x="14955" y="249"/>
                  <a:pt x="12533" y="0"/>
                  <a:pt x="10002" y="0"/>
                </a:cubicBezTo>
                <a:close/>
              </a:path>
            </a:pathLst>
          </a:cu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3200" b="0">
                <a:solidFill>
                  <a:schemeClr val="accent4">
                    <a:hueOff val="-624705"/>
                    <a:lumOff val="1372"/>
                  </a:schemeClr>
                </a:solidFill>
                <a:latin typeface="Helvetica Neue Medium"/>
                <a:ea typeface="Helvetica Neue Medium"/>
                <a:cs typeface="Helvetica Neue Medium"/>
                <a:sym typeface="Helvetica Neue Medium"/>
              </a:defRPr>
            </a:lvl1pPr>
          </a:lstStyle>
          <a:p>
            <a:r>
              <a:t>Test</a:t>
            </a:r>
          </a:p>
        </p:txBody>
      </p:sp>
      <p:sp>
        <p:nvSpPr>
          <p:cNvPr id="871" name="Test"/>
          <p:cNvSpPr/>
          <p:nvPr/>
        </p:nvSpPr>
        <p:spPr>
          <a:xfrm>
            <a:off x="3084242" y="7208813"/>
            <a:ext cx="1350284" cy="1177974"/>
          </a:xfrm>
          <a:custGeom>
            <a:avLst/>
            <a:gdLst/>
            <a:ahLst/>
            <a:cxnLst>
              <a:cxn ang="0">
                <a:pos x="wd2" y="hd2"/>
              </a:cxn>
              <a:cxn ang="5400000">
                <a:pos x="wd2" y="hd2"/>
              </a:cxn>
              <a:cxn ang="10800000">
                <a:pos x="wd2" y="hd2"/>
              </a:cxn>
              <a:cxn ang="16200000">
                <a:pos x="wd2" y="hd2"/>
              </a:cxn>
            </a:cxnLst>
            <a:rect l="0" t="0" r="r" b="b"/>
            <a:pathLst>
              <a:path w="20005" h="21600" extrusionOk="0">
                <a:moveTo>
                  <a:pt x="10002" y="0"/>
                </a:moveTo>
                <a:cubicBezTo>
                  <a:pt x="7466" y="0"/>
                  <a:pt x="5046" y="249"/>
                  <a:pt x="2831" y="696"/>
                </a:cubicBezTo>
                <a:cubicBezTo>
                  <a:pt x="2560" y="752"/>
                  <a:pt x="2390" y="1092"/>
                  <a:pt x="2475" y="1421"/>
                </a:cubicBezTo>
                <a:cubicBezTo>
                  <a:pt x="3678" y="6023"/>
                  <a:pt x="3568" y="11197"/>
                  <a:pt x="3347" y="14224"/>
                </a:cubicBezTo>
                <a:cubicBezTo>
                  <a:pt x="3342" y="14286"/>
                  <a:pt x="3287" y="14310"/>
                  <a:pt x="3247" y="14273"/>
                </a:cubicBezTo>
                <a:cubicBezTo>
                  <a:pt x="2681" y="13683"/>
                  <a:pt x="1077" y="12215"/>
                  <a:pt x="235" y="13412"/>
                </a:cubicBezTo>
                <a:cubicBezTo>
                  <a:pt x="-797" y="14876"/>
                  <a:pt x="1417" y="21575"/>
                  <a:pt x="10002" y="21600"/>
                </a:cubicBezTo>
                <a:cubicBezTo>
                  <a:pt x="18587" y="21581"/>
                  <a:pt x="20803" y="14882"/>
                  <a:pt x="19771" y="13412"/>
                </a:cubicBezTo>
                <a:cubicBezTo>
                  <a:pt x="18929" y="12215"/>
                  <a:pt x="17325" y="13683"/>
                  <a:pt x="16759" y="14273"/>
                </a:cubicBezTo>
                <a:cubicBezTo>
                  <a:pt x="16724" y="14316"/>
                  <a:pt x="16664" y="14286"/>
                  <a:pt x="16659" y="14224"/>
                </a:cubicBezTo>
                <a:cubicBezTo>
                  <a:pt x="16438" y="11197"/>
                  <a:pt x="16328" y="6017"/>
                  <a:pt x="17531" y="1421"/>
                </a:cubicBezTo>
                <a:cubicBezTo>
                  <a:pt x="17616" y="1092"/>
                  <a:pt x="17451" y="752"/>
                  <a:pt x="17175" y="696"/>
                </a:cubicBezTo>
                <a:cubicBezTo>
                  <a:pt x="14955" y="249"/>
                  <a:pt x="12533" y="0"/>
                  <a:pt x="10002" y="0"/>
                </a:cubicBezTo>
                <a:close/>
              </a:path>
            </a:pathLst>
          </a:cu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3200" b="0">
                <a:solidFill>
                  <a:schemeClr val="accent4">
                    <a:hueOff val="-624705"/>
                    <a:lumOff val="1372"/>
                  </a:schemeClr>
                </a:solidFill>
                <a:latin typeface="Helvetica Neue Medium"/>
                <a:ea typeface="Helvetica Neue Medium"/>
                <a:cs typeface="Helvetica Neue Medium"/>
                <a:sym typeface="Helvetica Neue Medium"/>
              </a:defRPr>
            </a:lvl1pPr>
          </a:lstStyle>
          <a:p>
            <a:r>
              <a:t>Test</a:t>
            </a:r>
          </a:p>
        </p:txBody>
      </p:sp>
      <p:sp>
        <p:nvSpPr>
          <p:cNvPr id="872" name="Female"/>
          <p:cNvSpPr/>
          <p:nvPr/>
        </p:nvSpPr>
        <p:spPr>
          <a:xfrm>
            <a:off x="2210001" y="1499796"/>
            <a:ext cx="2469905" cy="5463035"/>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4">
              <a:hueOff val="-624705"/>
              <a:lumOff val="1372"/>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873" name="Dev"/>
          <p:cNvSpPr/>
          <p:nvPr/>
        </p:nvSpPr>
        <p:spPr>
          <a:xfrm>
            <a:off x="2829494" y="641993"/>
            <a:ext cx="1230919" cy="1306814"/>
          </a:xfrm>
          <a:custGeom>
            <a:avLst/>
            <a:gdLst/>
            <a:ahLst/>
            <a:cxnLst>
              <a:cxn ang="0">
                <a:pos x="wd2" y="hd2"/>
              </a:cxn>
              <a:cxn ang="5400000">
                <a:pos x="wd2" y="hd2"/>
              </a:cxn>
              <a:cxn ang="10800000">
                <a:pos x="wd2" y="hd2"/>
              </a:cxn>
              <a:cxn ang="16200000">
                <a:pos x="wd2" y="hd2"/>
              </a:cxn>
            </a:cxnLst>
            <a:rect l="0" t="0" r="r" b="b"/>
            <a:pathLst>
              <a:path w="21600" h="21577" extrusionOk="0">
                <a:moveTo>
                  <a:pt x="10829" y="4"/>
                </a:moveTo>
                <a:cubicBezTo>
                  <a:pt x="10685" y="-23"/>
                  <a:pt x="10565" y="79"/>
                  <a:pt x="10565" y="208"/>
                </a:cubicBezTo>
                <a:lnTo>
                  <a:pt x="10565" y="969"/>
                </a:lnTo>
                <a:cubicBezTo>
                  <a:pt x="10565" y="1012"/>
                  <a:pt x="10495" y="1019"/>
                  <a:pt x="10490" y="976"/>
                </a:cubicBezTo>
                <a:lnTo>
                  <a:pt x="10352" y="235"/>
                </a:lnTo>
                <a:cubicBezTo>
                  <a:pt x="10329" y="127"/>
                  <a:pt x="10226" y="40"/>
                  <a:pt x="10111" y="51"/>
                </a:cubicBezTo>
                <a:cubicBezTo>
                  <a:pt x="9979" y="62"/>
                  <a:pt x="9888" y="182"/>
                  <a:pt x="9910" y="301"/>
                </a:cubicBezTo>
                <a:lnTo>
                  <a:pt x="10049" y="1050"/>
                </a:lnTo>
                <a:cubicBezTo>
                  <a:pt x="10060" y="1088"/>
                  <a:pt x="9996" y="1105"/>
                  <a:pt x="9979" y="1067"/>
                </a:cubicBezTo>
                <a:lnTo>
                  <a:pt x="9704" y="360"/>
                </a:lnTo>
                <a:cubicBezTo>
                  <a:pt x="9664" y="257"/>
                  <a:pt x="9548" y="193"/>
                  <a:pt x="9433" y="220"/>
                </a:cubicBezTo>
                <a:cubicBezTo>
                  <a:pt x="9301" y="252"/>
                  <a:pt x="9233" y="382"/>
                  <a:pt x="9279" y="495"/>
                </a:cubicBezTo>
                <a:lnTo>
                  <a:pt x="9555" y="1207"/>
                </a:lnTo>
                <a:cubicBezTo>
                  <a:pt x="9567" y="1245"/>
                  <a:pt x="9508" y="1272"/>
                  <a:pt x="9485" y="1234"/>
                </a:cubicBezTo>
                <a:lnTo>
                  <a:pt x="9084" y="581"/>
                </a:lnTo>
                <a:cubicBezTo>
                  <a:pt x="9032" y="489"/>
                  <a:pt x="8923" y="446"/>
                  <a:pt x="8820" y="478"/>
                </a:cubicBezTo>
                <a:cubicBezTo>
                  <a:pt x="8677" y="527"/>
                  <a:pt x="8626" y="674"/>
                  <a:pt x="8695" y="787"/>
                </a:cubicBezTo>
                <a:lnTo>
                  <a:pt x="9096" y="1445"/>
                </a:lnTo>
                <a:cubicBezTo>
                  <a:pt x="9119" y="1478"/>
                  <a:pt x="9068" y="1515"/>
                  <a:pt x="9039" y="1482"/>
                </a:cubicBezTo>
                <a:lnTo>
                  <a:pt x="8522" y="900"/>
                </a:lnTo>
                <a:cubicBezTo>
                  <a:pt x="8431" y="797"/>
                  <a:pt x="8263" y="797"/>
                  <a:pt x="8171" y="905"/>
                </a:cubicBezTo>
                <a:cubicBezTo>
                  <a:pt x="8108" y="986"/>
                  <a:pt x="8115" y="1100"/>
                  <a:pt x="8183" y="1175"/>
                </a:cubicBezTo>
                <a:lnTo>
                  <a:pt x="8700" y="1752"/>
                </a:lnTo>
                <a:cubicBezTo>
                  <a:pt x="8729" y="1785"/>
                  <a:pt x="8682" y="1828"/>
                  <a:pt x="8648" y="1801"/>
                </a:cubicBezTo>
                <a:lnTo>
                  <a:pt x="8027" y="1315"/>
                </a:lnTo>
                <a:cubicBezTo>
                  <a:pt x="7930" y="1234"/>
                  <a:pt x="7787" y="1250"/>
                  <a:pt x="7706" y="1347"/>
                </a:cubicBezTo>
                <a:cubicBezTo>
                  <a:pt x="7637" y="1439"/>
                  <a:pt x="7661" y="1569"/>
                  <a:pt x="7753" y="1644"/>
                </a:cubicBezTo>
                <a:lnTo>
                  <a:pt x="8361" y="2125"/>
                </a:lnTo>
                <a:cubicBezTo>
                  <a:pt x="8395" y="2152"/>
                  <a:pt x="8362" y="2201"/>
                  <a:pt x="8321" y="2179"/>
                </a:cubicBezTo>
                <a:lnTo>
                  <a:pt x="7626" y="1801"/>
                </a:lnTo>
                <a:cubicBezTo>
                  <a:pt x="7534" y="1753"/>
                  <a:pt x="7415" y="1764"/>
                  <a:pt x="7346" y="1840"/>
                </a:cubicBezTo>
                <a:cubicBezTo>
                  <a:pt x="7248" y="1943"/>
                  <a:pt x="7276" y="2099"/>
                  <a:pt x="7396" y="2164"/>
                </a:cubicBezTo>
                <a:lnTo>
                  <a:pt x="8097" y="2542"/>
                </a:lnTo>
                <a:cubicBezTo>
                  <a:pt x="8137" y="2564"/>
                  <a:pt x="8109" y="2622"/>
                  <a:pt x="8069" y="2606"/>
                </a:cubicBezTo>
                <a:lnTo>
                  <a:pt x="7310" y="2346"/>
                </a:lnTo>
                <a:cubicBezTo>
                  <a:pt x="7189" y="2303"/>
                  <a:pt x="7052" y="2369"/>
                  <a:pt x="7018" y="2493"/>
                </a:cubicBezTo>
                <a:cubicBezTo>
                  <a:pt x="6989" y="2601"/>
                  <a:pt x="7057" y="2708"/>
                  <a:pt x="7167" y="2746"/>
                </a:cubicBezTo>
                <a:lnTo>
                  <a:pt x="7920" y="3006"/>
                </a:lnTo>
                <a:cubicBezTo>
                  <a:pt x="7966" y="3017"/>
                  <a:pt x="7948" y="3076"/>
                  <a:pt x="7902" y="3070"/>
                </a:cubicBezTo>
                <a:lnTo>
                  <a:pt x="7104" y="2940"/>
                </a:lnTo>
                <a:cubicBezTo>
                  <a:pt x="6972" y="2919"/>
                  <a:pt x="6852" y="3005"/>
                  <a:pt x="6840" y="3129"/>
                </a:cubicBezTo>
                <a:cubicBezTo>
                  <a:pt x="6834" y="3243"/>
                  <a:pt x="6921" y="3335"/>
                  <a:pt x="7036" y="3357"/>
                </a:cubicBezTo>
                <a:lnTo>
                  <a:pt x="7821" y="3487"/>
                </a:lnTo>
                <a:cubicBezTo>
                  <a:pt x="7867" y="3498"/>
                  <a:pt x="7862" y="3556"/>
                  <a:pt x="7816" y="3556"/>
                </a:cubicBezTo>
                <a:lnTo>
                  <a:pt x="7023" y="3556"/>
                </a:lnTo>
                <a:cubicBezTo>
                  <a:pt x="6903" y="3556"/>
                  <a:pt x="6794" y="3644"/>
                  <a:pt x="6788" y="3757"/>
                </a:cubicBezTo>
                <a:cubicBezTo>
                  <a:pt x="6782" y="3876"/>
                  <a:pt x="6886" y="3978"/>
                  <a:pt x="7012" y="3978"/>
                </a:cubicBezTo>
                <a:lnTo>
                  <a:pt x="7821" y="3978"/>
                </a:lnTo>
                <a:cubicBezTo>
                  <a:pt x="7867" y="3978"/>
                  <a:pt x="7872" y="4042"/>
                  <a:pt x="7827" y="4047"/>
                </a:cubicBezTo>
                <a:lnTo>
                  <a:pt x="7041" y="4177"/>
                </a:lnTo>
                <a:cubicBezTo>
                  <a:pt x="6926" y="4199"/>
                  <a:pt x="6840" y="4290"/>
                  <a:pt x="6846" y="4398"/>
                </a:cubicBezTo>
                <a:cubicBezTo>
                  <a:pt x="6851" y="4512"/>
                  <a:pt x="6955" y="4599"/>
                  <a:pt x="7070" y="4599"/>
                </a:cubicBezTo>
                <a:cubicBezTo>
                  <a:pt x="7081" y="4599"/>
                  <a:pt x="7098" y="4594"/>
                  <a:pt x="7109" y="4594"/>
                </a:cubicBezTo>
                <a:lnTo>
                  <a:pt x="7907" y="4464"/>
                </a:lnTo>
                <a:cubicBezTo>
                  <a:pt x="7947" y="4453"/>
                  <a:pt x="7965" y="4512"/>
                  <a:pt x="7925" y="4528"/>
                </a:cubicBezTo>
                <a:lnTo>
                  <a:pt x="7174" y="4788"/>
                </a:lnTo>
                <a:cubicBezTo>
                  <a:pt x="7070" y="4826"/>
                  <a:pt x="6994" y="4939"/>
                  <a:pt x="7023" y="5041"/>
                </a:cubicBezTo>
                <a:cubicBezTo>
                  <a:pt x="7040" y="5106"/>
                  <a:pt x="7086" y="5149"/>
                  <a:pt x="7138" y="5176"/>
                </a:cubicBezTo>
                <a:cubicBezTo>
                  <a:pt x="7161" y="5187"/>
                  <a:pt x="7161" y="5214"/>
                  <a:pt x="7138" y="5225"/>
                </a:cubicBezTo>
                <a:cubicBezTo>
                  <a:pt x="3419" y="6597"/>
                  <a:pt x="791" y="10005"/>
                  <a:pt x="791" y="13990"/>
                </a:cubicBezTo>
                <a:lnTo>
                  <a:pt x="791" y="15880"/>
                </a:lnTo>
                <a:cubicBezTo>
                  <a:pt x="791" y="15939"/>
                  <a:pt x="745" y="15987"/>
                  <a:pt x="682" y="16003"/>
                </a:cubicBezTo>
                <a:cubicBezTo>
                  <a:pt x="291" y="16095"/>
                  <a:pt x="0" y="16431"/>
                  <a:pt x="0" y="16825"/>
                </a:cubicBezTo>
                <a:lnTo>
                  <a:pt x="0" y="20733"/>
                </a:lnTo>
                <a:cubicBezTo>
                  <a:pt x="0" y="21198"/>
                  <a:pt x="401" y="21577"/>
                  <a:pt x="895" y="21577"/>
                </a:cubicBezTo>
                <a:lnTo>
                  <a:pt x="20705" y="21577"/>
                </a:lnTo>
                <a:cubicBezTo>
                  <a:pt x="21199" y="21577"/>
                  <a:pt x="21600" y="21198"/>
                  <a:pt x="21600" y="20733"/>
                </a:cubicBezTo>
                <a:lnTo>
                  <a:pt x="21600" y="16825"/>
                </a:lnTo>
                <a:cubicBezTo>
                  <a:pt x="21600" y="16431"/>
                  <a:pt x="21308" y="16095"/>
                  <a:pt x="20924" y="16008"/>
                </a:cubicBezTo>
                <a:cubicBezTo>
                  <a:pt x="20861" y="15997"/>
                  <a:pt x="20814" y="15944"/>
                  <a:pt x="20814" y="15885"/>
                </a:cubicBezTo>
                <a:lnTo>
                  <a:pt x="20814" y="13995"/>
                </a:lnTo>
                <a:cubicBezTo>
                  <a:pt x="20814" y="10010"/>
                  <a:pt x="18186" y="6607"/>
                  <a:pt x="14468" y="5230"/>
                </a:cubicBezTo>
                <a:cubicBezTo>
                  <a:pt x="14445" y="5219"/>
                  <a:pt x="14445" y="5192"/>
                  <a:pt x="14468" y="5181"/>
                </a:cubicBezTo>
                <a:cubicBezTo>
                  <a:pt x="14519" y="5154"/>
                  <a:pt x="14565" y="5106"/>
                  <a:pt x="14582" y="5046"/>
                </a:cubicBezTo>
                <a:cubicBezTo>
                  <a:pt x="14611" y="4944"/>
                  <a:pt x="14537" y="4831"/>
                  <a:pt x="14433" y="4793"/>
                </a:cubicBezTo>
                <a:lnTo>
                  <a:pt x="13680" y="4533"/>
                </a:lnTo>
                <a:cubicBezTo>
                  <a:pt x="13634" y="4522"/>
                  <a:pt x="13652" y="4464"/>
                  <a:pt x="13698" y="4469"/>
                </a:cubicBezTo>
                <a:lnTo>
                  <a:pt x="14496" y="4599"/>
                </a:lnTo>
                <a:cubicBezTo>
                  <a:pt x="14508" y="4604"/>
                  <a:pt x="14524" y="4604"/>
                  <a:pt x="14536" y="4604"/>
                </a:cubicBezTo>
                <a:cubicBezTo>
                  <a:pt x="14650" y="4604"/>
                  <a:pt x="14754" y="4518"/>
                  <a:pt x="14760" y="4405"/>
                </a:cubicBezTo>
                <a:cubicBezTo>
                  <a:pt x="14766" y="4297"/>
                  <a:pt x="14679" y="4198"/>
                  <a:pt x="14564" y="4182"/>
                </a:cubicBezTo>
                <a:lnTo>
                  <a:pt x="13779" y="4054"/>
                </a:lnTo>
                <a:cubicBezTo>
                  <a:pt x="13733" y="4043"/>
                  <a:pt x="13738" y="3983"/>
                  <a:pt x="13784" y="3983"/>
                </a:cubicBezTo>
                <a:lnTo>
                  <a:pt x="14577" y="3983"/>
                </a:lnTo>
                <a:cubicBezTo>
                  <a:pt x="14697" y="3983"/>
                  <a:pt x="14806" y="3897"/>
                  <a:pt x="14812" y="3784"/>
                </a:cubicBezTo>
                <a:cubicBezTo>
                  <a:pt x="14818" y="3665"/>
                  <a:pt x="14714" y="3561"/>
                  <a:pt x="14588" y="3561"/>
                </a:cubicBezTo>
                <a:lnTo>
                  <a:pt x="13756" y="3561"/>
                </a:lnTo>
                <a:cubicBezTo>
                  <a:pt x="13710" y="3561"/>
                  <a:pt x="13704" y="3497"/>
                  <a:pt x="13750" y="3492"/>
                </a:cubicBezTo>
                <a:lnTo>
                  <a:pt x="14536" y="3362"/>
                </a:lnTo>
                <a:cubicBezTo>
                  <a:pt x="14650" y="3341"/>
                  <a:pt x="14743" y="3244"/>
                  <a:pt x="14731" y="3136"/>
                </a:cubicBezTo>
                <a:cubicBezTo>
                  <a:pt x="14720" y="3012"/>
                  <a:pt x="14594" y="2925"/>
                  <a:pt x="14468" y="2947"/>
                </a:cubicBezTo>
                <a:lnTo>
                  <a:pt x="13669" y="3075"/>
                </a:lnTo>
                <a:cubicBezTo>
                  <a:pt x="13629" y="3086"/>
                  <a:pt x="13611" y="3027"/>
                  <a:pt x="13652" y="3011"/>
                </a:cubicBezTo>
                <a:lnTo>
                  <a:pt x="14405" y="2751"/>
                </a:lnTo>
                <a:cubicBezTo>
                  <a:pt x="14514" y="2713"/>
                  <a:pt x="14582" y="2606"/>
                  <a:pt x="14554" y="2498"/>
                </a:cubicBezTo>
                <a:cubicBezTo>
                  <a:pt x="14519" y="2374"/>
                  <a:pt x="14382" y="2310"/>
                  <a:pt x="14261" y="2353"/>
                </a:cubicBezTo>
                <a:lnTo>
                  <a:pt x="13503" y="2611"/>
                </a:lnTo>
                <a:cubicBezTo>
                  <a:pt x="13463" y="2622"/>
                  <a:pt x="13434" y="2569"/>
                  <a:pt x="13474" y="2547"/>
                </a:cubicBezTo>
                <a:lnTo>
                  <a:pt x="14168" y="2169"/>
                </a:lnTo>
                <a:cubicBezTo>
                  <a:pt x="14266" y="2120"/>
                  <a:pt x="14312" y="2018"/>
                  <a:pt x="14277" y="1921"/>
                </a:cubicBezTo>
                <a:cubicBezTo>
                  <a:pt x="14226" y="1786"/>
                  <a:pt x="14072" y="1736"/>
                  <a:pt x="13951" y="1801"/>
                </a:cubicBezTo>
                <a:lnTo>
                  <a:pt x="13250" y="2179"/>
                </a:lnTo>
                <a:cubicBezTo>
                  <a:pt x="13215" y="2201"/>
                  <a:pt x="13176" y="2152"/>
                  <a:pt x="13210" y="2125"/>
                </a:cubicBezTo>
                <a:lnTo>
                  <a:pt x="13818" y="1644"/>
                </a:lnTo>
                <a:cubicBezTo>
                  <a:pt x="13910" y="1569"/>
                  <a:pt x="13940" y="1439"/>
                  <a:pt x="13865" y="1347"/>
                </a:cubicBezTo>
                <a:cubicBezTo>
                  <a:pt x="13790" y="1250"/>
                  <a:pt x="13642" y="1240"/>
                  <a:pt x="13544" y="1315"/>
                </a:cubicBezTo>
                <a:lnTo>
                  <a:pt x="12923" y="1801"/>
                </a:lnTo>
                <a:cubicBezTo>
                  <a:pt x="12889" y="1828"/>
                  <a:pt x="12843" y="1785"/>
                  <a:pt x="12871" y="1752"/>
                </a:cubicBezTo>
                <a:lnTo>
                  <a:pt x="13388" y="1175"/>
                </a:lnTo>
                <a:cubicBezTo>
                  <a:pt x="13457" y="1100"/>
                  <a:pt x="13469" y="986"/>
                  <a:pt x="13400" y="905"/>
                </a:cubicBezTo>
                <a:cubicBezTo>
                  <a:pt x="13309" y="797"/>
                  <a:pt x="13141" y="797"/>
                  <a:pt x="13049" y="900"/>
                </a:cubicBezTo>
                <a:lnTo>
                  <a:pt x="12532" y="1482"/>
                </a:lnTo>
                <a:cubicBezTo>
                  <a:pt x="12504" y="1515"/>
                  <a:pt x="12452" y="1483"/>
                  <a:pt x="12475" y="1445"/>
                </a:cubicBezTo>
                <a:lnTo>
                  <a:pt x="12877" y="792"/>
                </a:lnTo>
                <a:cubicBezTo>
                  <a:pt x="12928" y="706"/>
                  <a:pt x="12918" y="592"/>
                  <a:pt x="12837" y="527"/>
                </a:cubicBezTo>
                <a:cubicBezTo>
                  <a:pt x="12728" y="435"/>
                  <a:pt x="12562" y="463"/>
                  <a:pt x="12493" y="576"/>
                </a:cubicBezTo>
                <a:lnTo>
                  <a:pt x="12091" y="1234"/>
                </a:lnTo>
                <a:cubicBezTo>
                  <a:pt x="12068" y="1272"/>
                  <a:pt x="12006" y="1245"/>
                  <a:pt x="12023" y="1207"/>
                </a:cubicBezTo>
                <a:lnTo>
                  <a:pt x="12292" y="505"/>
                </a:lnTo>
                <a:cubicBezTo>
                  <a:pt x="12332" y="397"/>
                  <a:pt x="12281" y="273"/>
                  <a:pt x="12172" y="230"/>
                </a:cubicBezTo>
                <a:cubicBezTo>
                  <a:pt x="12051" y="187"/>
                  <a:pt x="11918" y="242"/>
                  <a:pt x="11872" y="355"/>
                </a:cubicBezTo>
                <a:lnTo>
                  <a:pt x="11598" y="1067"/>
                </a:lnTo>
                <a:cubicBezTo>
                  <a:pt x="11587" y="1110"/>
                  <a:pt x="11522" y="1093"/>
                  <a:pt x="11528" y="1050"/>
                </a:cubicBezTo>
                <a:lnTo>
                  <a:pt x="11666" y="301"/>
                </a:lnTo>
                <a:cubicBezTo>
                  <a:pt x="11683" y="188"/>
                  <a:pt x="11604" y="80"/>
                  <a:pt x="11483" y="58"/>
                </a:cubicBezTo>
                <a:cubicBezTo>
                  <a:pt x="11363" y="42"/>
                  <a:pt x="11248" y="117"/>
                  <a:pt x="11225" y="230"/>
                </a:cubicBezTo>
                <a:lnTo>
                  <a:pt x="11087" y="981"/>
                </a:lnTo>
                <a:cubicBezTo>
                  <a:pt x="11075" y="1024"/>
                  <a:pt x="11012" y="1019"/>
                  <a:pt x="11012" y="976"/>
                </a:cubicBezTo>
                <a:lnTo>
                  <a:pt x="11012" y="225"/>
                </a:lnTo>
                <a:cubicBezTo>
                  <a:pt x="11012" y="117"/>
                  <a:pt x="10938" y="20"/>
                  <a:pt x="10829" y="4"/>
                </a:cubicBezTo>
                <a:close/>
              </a:path>
            </a:pathLst>
          </a:cu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3200" b="0">
                <a:solidFill>
                  <a:schemeClr val="accent4">
                    <a:hueOff val="-624705"/>
                    <a:lumOff val="1372"/>
                  </a:schemeClr>
                </a:solidFill>
                <a:latin typeface="Helvetica Neue Medium"/>
                <a:ea typeface="Helvetica Neue Medium"/>
                <a:cs typeface="Helvetica Neue Medium"/>
                <a:sym typeface="Helvetica Neue Medium"/>
              </a:defRPr>
            </a:lvl1pPr>
          </a:lstStyle>
          <a:p>
            <a:r>
              <a:t>Dev</a:t>
            </a:r>
          </a:p>
        </p:txBody>
      </p:sp>
      <p:grpSp>
        <p:nvGrpSpPr>
          <p:cNvPr id="876" name="Group"/>
          <p:cNvGrpSpPr/>
          <p:nvPr/>
        </p:nvGrpSpPr>
        <p:grpSpPr>
          <a:xfrm>
            <a:off x="127000" y="13054775"/>
            <a:ext cx="1270000" cy="560449"/>
            <a:chOff x="0" y="0"/>
            <a:chExt cx="1270000" cy="560448"/>
          </a:xfrm>
        </p:grpSpPr>
        <p:sp>
          <p:nvSpPr>
            <p:cNvPr id="874" name="Rounded Rectangle"/>
            <p:cNvSpPr/>
            <p:nvPr/>
          </p:nvSpPr>
          <p:spPr>
            <a:xfrm>
              <a:off x="0" y="0"/>
              <a:ext cx="1270000" cy="560449"/>
            </a:xfrm>
            <a:prstGeom prst="roundRect">
              <a:avLst>
                <a:gd name="adj" fmla="val 33991"/>
              </a:avLst>
            </a:pr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pic>
          <p:nvPicPr>
            <p:cNvPr id="875" name="88x31.png" descr="88x31.png"/>
            <p:cNvPicPr>
              <a:picLocks noChangeAspect="1"/>
            </p:cNvPicPr>
            <p:nvPr/>
          </p:nvPicPr>
          <p:blipFill>
            <a:blip r:embed="rId2">
              <a:extLst/>
            </a:blip>
            <a:stretch>
              <a:fillRect/>
            </a:stretch>
          </p:blipFill>
          <p:spPr>
            <a:xfrm>
              <a:off x="76200" y="95250"/>
              <a:ext cx="1117600" cy="393700"/>
            </a:xfrm>
            <a:prstGeom prst="rect">
              <a:avLst/>
            </a:prstGeom>
            <a:ln w="12700" cap="flat">
              <a:noFill/>
              <a:miter lim="400000"/>
            </a:ln>
            <a:effectLst/>
          </p:spPr>
        </p:pic>
      </p:gr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8" name="Team Dynamics"/>
          <p:cNvSpPr txBox="1">
            <a:spLocks noGrp="1"/>
          </p:cNvSpPr>
          <p:nvPr>
            <p:ph type="title"/>
          </p:nvPr>
        </p:nvSpPr>
        <p:spPr>
          <a:prstGeom prst="rect">
            <a:avLst/>
          </a:prstGeom>
        </p:spPr>
        <p:txBody>
          <a:bodyPr/>
          <a:lstStyle>
            <a:lvl1pPr>
              <a:defRPr>
                <a:solidFill>
                  <a:schemeClr val="accent4">
                    <a:hueOff val="-624705"/>
                    <a:lumOff val="1372"/>
                  </a:schemeClr>
                </a:solidFill>
              </a:defRPr>
            </a:lvl1pPr>
          </a:lstStyle>
          <a:p>
            <a:r>
              <a:t>Team Dynamics</a:t>
            </a:r>
          </a:p>
        </p:txBody>
      </p:sp>
      <p:grpSp>
        <p:nvGrpSpPr>
          <p:cNvPr id="909" name="Group"/>
          <p:cNvGrpSpPr/>
          <p:nvPr/>
        </p:nvGrpSpPr>
        <p:grpSpPr>
          <a:xfrm>
            <a:off x="13433519" y="2301673"/>
            <a:ext cx="10464581" cy="11112758"/>
            <a:chOff x="0" y="0"/>
            <a:chExt cx="10464579" cy="11112757"/>
          </a:xfrm>
        </p:grpSpPr>
        <p:grpSp>
          <p:nvGrpSpPr>
            <p:cNvPr id="900" name="Group"/>
            <p:cNvGrpSpPr/>
            <p:nvPr/>
          </p:nvGrpSpPr>
          <p:grpSpPr>
            <a:xfrm>
              <a:off x="4879880" y="545100"/>
              <a:ext cx="1270001" cy="10389103"/>
              <a:chOff x="0" y="0"/>
              <a:chExt cx="1270000" cy="10389102"/>
            </a:xfrm>
          </p:grpSpPr>
          <p:sp>
            <p:nvSpPr>
              <p:cNvPr id="879" name="Rectangle"/>
              <p:cNvSpPr/>
              <p:nvPr/>
            </p:nvSpPr>
            <p:spPr>
              <a:xfrm>
                <a:off x="0" y="0"/>
                <a:ext cx="1270000" cy="708923"/>
              </a:xfrm>
              <a:prstGeom prst="rect">
                <a:avLst/>
              </a:prstGeom>
              <a:solidFill>
                <a:srgbClr val="FFFFFF"/>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880" name="Rectangle"/>
              <p:cNvSpPr/>
              <p:nvPr/>
            </p:nvSpPr>
            <p:spPr>
              <a:xfrm>
                <a:off x="0" y="744629"/>
                <a:ext cx="624482" cy="708923"/>
              </a:xfrm>
              <a:prstGeom prst="rect">
                <a:avLst/>
              </a:prstGeom>
              <a:solidFill>
                <a:srgbClr val="FFFFFF"/>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881" name="Rectangle"/>
              <p:cNvSpPr/>
              <p:nvPr/>
            </p:nvSpPr>
            <p:spPr>
              <a:xfrm>
                <a:off x="645113" y="744629"/>
                <a:ext cx="624482" cy="708923"/>
              </a:xfrm>
              <a:prstGeom prst="rect">
                <a:avLst/>
              </a:prstGeom>
              <a:solidFill>
                <a:srgbClr val="FFFFFF"/>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882" name="Rectangle"/>
              <p:cNvSpPr/>
              <p:nvPr/>
            </p:nvSpPr>
            <p:spPr>
              <a:xfrm>
                <a:off x="0" y="1489258"/>
                <a:ext cx="1270000" cy="708923"/>
              </a:xfrm>
              <a:prstGeom prst="rect">
                <a:avLst/>
              </a:prstGeom>
              <a:solidFill>
                <a:srgbClr val="FFFFFF"/>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883" name="Rectangle"/>
              <p:cNvSpPr/>
              <p:nvPr/>
            </p:nvSpPr>
            <p:spPr>
              <a:xfrm>
                <a:off x="0" y="2233887"/>
                <a:ext cx="624482" cy="708924"/>
              </a:xfrm>
              <a:prstGeom prst="rect">
                <a:avLst/>
              </a:prstGeom>
              <a:solidFill>
                <a:srgbClr val="FFFFFF"/>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884" name="Rectangle"/>
              <p:cNvSpPr/>
              <p:nvPr/>
            </p:nvSpPr>
            <p:spPr>
              <a:xfrm>
                <a:off x="645113" y="2233887"/>
                <a:ext cx="624482" cy="708924"/>
              </a:xfrm>
              <a:prstGeom prst="rect">
                <a:avLst/>
              </a:prstGeom>
              <a:solidFill>
                <a:srgbClr val="FFFFFF"/>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885" name="Rectangle"/>
              <p:cNvSpPr/>
              <p:nvPr/>
            </p:nvSpPr>
            <p:spPr>
              <a:xfrm>
                <a:off x="0" y="2978516"/>
                <a:ext cx="1270000" cy="708924"/>
              </a:xfrm>
              <a:prstGeom prst="rect">
                <a:avLst/>
              </a:prstGeom>
              <a:solidFill>
                <a:srgbClr val="FFFFFF"/>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886" name="Rectangle"/>
              <p:cNvSpPr/>
              <p:nvPr/>
            </p:nvSpPr>
            <p:spPr>
              <a:xfrm>
                <a:off x="0" y="3723145"/>
                <a:ext cx="624482" cy="708924"/>
              </a:xfrm>
              <a:prstGeom prst="rect">
                <a:avLst/>
              </a:prstGeom>
              <a:solidFill>
                <a:srgbClr val="FFFFFF"/>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887" name="Rectangle"/>
              <p:cNvSpPr/>
              <p:nvPr/>
            </p:nvSpPr>
            <p:spPr>
              <a:xfrm>
                <a:off x="645113" y="3723145"/>
                <a:ext cx="624482" cy="708924"/>
              </a:xfrm>
              <a:prstGeom prst="rect">
                <a:avLst/>
              </a:prstGeom>
              <a:solidFill>
                <a:srgbClr val="FFFFFF"/>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888" name="Rectangle"/>
              <p:cNvSpPr/>
              <p:nvPr/>
            </p:nvSpPr>
            <p:spPr>
              <a:xfrm>
                <a:off x="0" y="4467774"/>
                <a:ext cx="1270000" cy="708924"/>
              </a:xfrm>
              <a:prstGeom prst="rect">
                <a:avLst/>
              </a:prstGeom>
              <a:solidFill>
                <a:srgbClr val="FFFFFF"/>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889" name="Rectangle"/>
              <p:cNvSpPr/>
              <p:nvPr/>
            </p:nvSpPr>
            <p:spPr>
              <a:xfrm>
                <a:off x="0" y="5212404"/>
                <a:ext cx="624482" cy="708924"/>
              </a:xfrm>
              <a:prstGeom prst="rect">
                <a:avLst/>
              </a:prstGeom>
              <a:solidFill>
                <a:srgbClr val="FFFFFF"/>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890" name="Rectangle"/>
              <p:cNvSpPr/>
              <p:nvPr/>
            </p:nvSpPr>
            <p:spPr>
              <a:xfrm>
                <a:off x="645113" y="5212404"/>
                <a:ext cx="624482" cy="708924"/>
              </a:xfrm>
              <a:prstGeom prst="rect">
                <a:avLst/>
              </a:prstGeom>
              <a:solidFill>
                <a:srgbClr val="FFFFFF"/>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891" name="Rectangle"/>
              <p:cNvSpPr/>
              <p:nvPr/>
            </p:nvSpPr>
            <p:spPr>
              <a:xfrm>
                <a:off x="0" y="5957033"/>
                <a:ext cx="1270000" cy="708924"/>
              </a:xfrm>
              <a:prstGeom prst="rect">
                <a:avLst/>
              </a:prstGeom>
              <a:solidFill>
                <a:srgbClr val="FFFFFF"/>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892" name="Rectangle"/>
              <p:cNvSpPr/>
              <p:nvPr/>
            </p:nvSpPr>
            <p:spPr>
              <a:xfrm>
                <a:off x="0" y="6701662"/>
                <a:ext cx="624482" cy="708923"/>
              </a:xfrm>
              <a:prstGeom prst="rect">
                <a:avLst/>
              </a:prstGeom>
              <a:solidFill>
                <a:srgbClr val="FFFFFF"/>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893" name="Rectangle"/>
              <p:cNvSpPr/>
              <p:nvPr/>
            </p:nvSpPr>
            <p:spPr>
              <a:xfrm>
                <a:off x="645113" y="6701662"/>
                <a:ext cx="624482" cy="708923"/>
              </a:xfrm>
              <a:prstGeom prst="rect">
                <a:avLst/>
              </a:prstGeom>
              <a:solidFill>
                <a:srgbClr val="FFFFFF"/>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894" name="Rectangle"/>
              <p:cNvSpPr/>
              <p:nvPr/>
            </p:nvSpPr>
            <p:spPr>
              <a:xfrm>
                <a:off x="0" y="7446292"/>
                <a:ext cx="1270000" cy="708924"/>
              </a:xfrm>
              <a:prstGeom prst="rect">
                <a:avLst/>
              </a:prstGeom>
              <a:solidFill>
                <a:srgbClr val="FFFFFF"/>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895" name="Rectangle"/>
              <p:cNvSpPr/>
              <p:nvPr/>
            </p:nvSpPr>
            <p:spPr>
              <a:xfrm>
                <a:off x="0" y="8190921"/>
                <a:ext cx="624482" cy="708924"/>
              </a:xfrm>
              <a:prstGeom prst="rect">
                <a:avLst/>
              </a:prstGeom>
              <a:solidFill>
                <a:srgbClr val="FFFFFF"/>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896" name="Rectangle"/>
              <p:cNvSpPr/>
              <p:nvPr/>
            </p:nvSpPr>
            <p:spPr>
              <a:xfrm>
                <a:off x="645113" y="8190921"/>
                <a:ext cx="624482" cy="708924"/>
              </a:xfrm>
              <a:prstGeom prst="rect">
                <a:avLst/>
              </a:prstGeom>
              <a:solidFill>
                <a:srgbClr val="FFFFFF"/>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897" name="Rectangle"/>
              <p:cNvSpPr/>
              <p:nvPr/>
            </p:nvSpPr>
            <p:spPr>
              <a:xfrm>
                <a:off x="0" y="8935550"/>
                <a:ext cx="1270000" cy="708924"/>
              </a:xfrm>
              <a:prstGeom prst="rect">
                <a:avLst/>
              </a:prstGeom>
              <a:solidFill>
                <a:srgbClr val="FFFFFF"/>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898" name="Rectangle"/>
              <p:cNvSpPr/>
              <p:nvPr/>
            </p:nvSpPr>
            <p:spPr>
              <a:xfrm>
                <a:off x="0" y="9680179"/>
                <a:ext cx="624482" cy="708924"/>
              </a:xfrm>
              <a:prstGeom prst="rect">
                <a:avLst/>
              </a:prstGeom>
              <a:solidFill>
                <a:srgbClr val="FFFFFF"/>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899" name="Rectangle"/>
              <p:cNvSpPr/>
              <p:nvPr/>
            </p:nvSpPr>
            <p:spPr>
              <a:xfrm>
                <a:off x="645113" y="9680179"/>
                <a:ext cx="624482" cy="708924"/>
              </a:xfrm>
              <a:prstGeom prst="rect">
                <a:avLst/>
              </a:prstGeom>
              <a:solidFill>
                <a:srgbClr val="FFFFFF"/>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grpSp>
        <p:sp>
          <p:nvSpPr>
            <p:cNvPr id="901" name="Male"/>
            <p:cNvSpPr/>
            <p:nvPr/>
          </p:nvSpPr>
          <p:spPr>
            <a:xfrm>
              <a:off x="-1" y="2195323"/>
              <a:ext cx="2024607" cy="5463035"/>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902" name="Female"/>
            <p:cNvSpPr/>
            <p:nvPr/>
          </p:nvSpPr>
          <p:spPr>
            <a:xfrm>
              <a:off x="2043901" y="5649723"/>
              <a:ext cx="2469906" cy="5463035"/>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903" name="Test"/>
            <p:cNvSpPr/>
            <p:nvPr/>
          </p:nvSpPr>
          <p:spPr>
            <a:xfrm>
              <a:off x="337162" y="1467654"/>
              <a:ext cx="1350284" cy="1177974"/>
            </a:xfrm>
            <a:custGeom>
              <a:avLst/>
              <a:gdLst/>
              <a:ahLst/>
              <a:cxnLst>
                <a:cxn ang="0">
                  <a:pos x="wd2" y="hd2"/>
                </a:cxn>
                <a:cxn ang="5400000">
                  <a:pos x="wd2" y="hd2"/>
                </a:cxn>
                <a:cxn ang="10800000">
                  <a:pos x="wd2" y="hd2"/>
                </a:cxn>
                <a:cxn ang="16200000">
                  <a:pos x="wd2" y="hd2"/>
                </a:cxn>
              </a:cxnLst>
              <a:rect l="0" t="0" r="r" b="b"/>
              <a:pathLst>
                <a:path w="20005" h="21600" extrusionOk="0">
                  <a:moveTo>
                    <a:pt x="10002" y="0"/>
                  </a:moveTo>
                  <a:cubicBezTo>
                    <a:pt x="7466" y="0"/>
                    <a:pt x="5046" y="249"/>
                    <a:pt x="2831" y="696"/>
                  </a:cubicBezTo>
                  <a:cubicBezTo>
                    <a:pt x="2560" y="752"/>
                    <a:pt x="2390" y="1092"/>
                    <a:pt x="2475" y="1421"/>
                  </a:cubicBezTo>
                  <a:cubicBezTo>
                    <a:pt x="3678" y="6023"/>
                    <a:pt x="3568" y="11197"/>
                    <a:pt x="3347" y="14224"/>
                  </a:cubicBezTo>
                  <a:cubicBezTo>
                    <a:pt x="3342" y="14286"/>
                    <a:pt x="3287" y="14310"/>
                    <a:pt x="3247" y="14273"/>
                  </a:cubicBezTo>
                  <a:cubicBezTo>
                    <a:pt x="2681" y="13683"/>
                    <a:pt x="1077" y="12215"/>
                    <a:pt x="235" y="13412"/>
                  </a:cubicBezTo>
                  <a:cubicBezTo>
                    <a:pt x="-797" y="14876"/>
                    <a:pt x="1417" y="21575"/>
                    <a:pt x="10002" y="21600"/>
                  </a:cubicBezTo>
                  <a:cubicBezTo>
                    <a:pt x="18587" y="21581"/>
                    <a:pt x="20803" y="14882"/>
                    <a:pt x="19771" y="13412"/>
                  </a:cubicBezTo>
                  <a:cubicBezTo>
                    <a:pt x="18929" y="12215"/>
                    <a:pt x="17325" y="13683"/>
                    <a:pt x="16759" y="14273"/>
                  </a:cubicBezTo>
                  <a:cubicBezTo>
                    <a:pt x="16724" y="14316"/>
                    <a:pt x="16664" y="14286"/>
                    <a:pt x="16659" y="14224"/>
                  </a:cubicBezTo>
                  <a:cubicBezTo>
                    <a:pt x="16438" y="11197"/>
                    <a:pt x="16328" y="6017"/>
                    <a:pt x="17531" y="1421"/>
                  </a:cubicBezTo>
                  <a:cubicBezTo>
                    <a:pt x="17616" y="1092"/>
                    <a:pt x="17451" y="752"/>
                    <a:pt x="17175" y="696"/>
                  </a:cubicBezTo>
                  <a:cubicBezTo>
                    <a:pt x="14955" y="249"/>
                    <a:pt x="12533" y="0"/>
                    <a:pt x="10002" y="0"/>
                  </a:cubicBezTo>
                  <a:close/>
                </a:path>
              </a:pathLst>
            </a:custGeom>
            <a:solidFill>
              <a:srgbClr val="FFFFFF"/>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defRPr sz="3200" b="0">
                  <a:solidFill>
                    <a:schemeClr val="accent4">
                      <a:hueOff val="-624705"/>
                      <a:lumOff val="1372"/>
                    </a:schemeClr>
                  </a:solidFill>
                  <a:latin typeface="Helvetica Neue Medium"/>
                  <a:ea typeface="Helvetica Neue Medium"/>
                  <a:cs typeface="Helvetica Neue Medium"/>
                  <a:sym typeface="Helvetica Neue Medium"/>
                </a:defRPr>
              </a:lvl1pPr>
            </a:lstStyle>
            <a:p>
              <a:r>
                <a:t>Test</a:t>
              </a:r>
            </a:p>
          </p:txBody>
        </p:sp>
        <p:sp>
          <p:nvSpPr>
            <p:cNvPr id="904" name="Test"/>
            <p:cNvSpPr/>
            <p:nvPr/>
          </p:nvSpPr>
          <p:spPr>
            <a:xfrm>
              <a:off x="2603712" y="4856340"/>
              <a:ext cx="1350284" cy="1177974"/>
            </a:xfrm>
            <a:custGeom>
              <a:avLst/>
              <a:gdLst/>
              <a:ahLst/>
              <a:cxnLst>
                <a:cxn ang="0">
                  <a:pos x="wd2" y="hd2"/>
                </a:cxn>
                <a:cxn ang="5400000">
                  <a:pos x="wd2" y="hd2"/>
                </a:cxn>
                <a:cxn ang="10800000">
                  <a:pos x="wd2" y="hd2"/>
                </a:cxn>
                <a:cxn ang="16200000">
                  <a:pos x="wd2" y="hd2"/>
                </a:cxn>
              </a:cxnLst>
              <a:rect l="0" t="0" r="r" b="b"/>
              <a:pathLst>
                <a:path w="20005" h="21600" extrusionOk="0">
                  <a:moveTo>
                    <a:pt x="10002" y="0"/>
                  </a:moveTo>
                  <a:cubicBezTo>
                    <a:pt x="7466" y="0"/>
                    <a:pt x="5046" y="249"/>
                    <a:pt x="2831" y="696"/>
                  </a:cubicBezTo>
                  <a:cubicBezTo>
                    <a:pt x="2560" y="752"/>
                    <a:pt x="2390" y="1092"/>
                    <a:pt x="2475" y="1421"/>
                  </a:cubicBezTo>
                  <a:cubicBezTo>
                    <a:pt x="3678" y="6023"/>
                    <a:pt x="3568" y="11197"/>
                    <a:pt x="3347" y="14224"/>
                  </a:cubicBezTo>
                  <a:cubicBezTo>
                    <a:pt x="3342" y="14286"/>
                    <a:pt x="3287" y="14310"/>
                    <a:pt x="3247" y="14273"/>
                  </a:cubicBezTo>
                  <a:cubicBezTo>
                    <a:pt x="2681" y="13683"/>
                    <a:pt x="1077" y="12215"/>
                    <a:pt x="235" y="13412"/>
                  </a:cubicBezTo>
                  <a:cubicBezTo>
                    <a:pt x="-797" y="14876"/>
                    <a:pt x="1417" y="21575"/>
                    <a:pt x="10002" y="21600"/>
                  </a:cubicBezTo>
                  <a:cubicBezTo>
                    <a:pt x="18587" y="21581"/>
                    <a:pt x="20803" y="14882"/>
                    <a:pt x="19771" y="13412"/>
                  </a:cubicBezTo>
                  <a:cubicBezTo>
                    <a:pt x="18929" y="12215"/>
                    <a:pt x="17325" y="13683"/>
                    <a:pt x="16759" y="14273"/>
                  </a:cubicBezTo>
                  <a:cubicBezTo>
                    <a:pt x="16724" y="14316"/>
                    <a:pt x="16664" y="14286"/>
                    <a:pt x="16659" y="14224"/>
                  </a:cubicBezTo>
                  <a:cubicBezTo>
                    <a:pt x="16438" y="11197"/>
                    <a:pt x="16328" y="6017"/>
                    <a:pt x="17531" y="1421"/>
                  </a:cubicBezTo>
                  <a:cubicBezTo>
                    <a:pt x="17616" y="1092"/>
                    <a:pt x="17451" y="752"/>
                    <a:pt x="17175" y="696"/>
                  </a:cubicBezTo>
                  <a:cubicBezTo>
                    <a:pt x="14955" y="249"/>
                    <a:pt x="12533" y="0"/>
                    <a:pt x="10002" y="0"/>
                  </a:cubicBezTo>
                  <a:close/>
                </a:path>
              </a:pathLst>
            </a:custGeom>
            <a:solidFill>
              <a:srgbClr val="FFFFFF"/>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defRPr sz="3200" b="0">
                  <a:solidFill>
                    <a:schemeClr val="accent4">
                      <a:hueOff val="-624705"/>
                      <a:lumOff val="1372"/>
                    </a:schemeClr>
                  </a:solidFill>
                  <a:latin typeface="Helvetica Neue Medium"/>
                  <a:ea typeface="Helvetica Neue Medium"/>
                  <a:cs typeface="Helvetica Neue Medium"/>
                  <a:sym typeface="Helvetica Neue Medium"/>
                </a:defRPr>
              </a:lvl1pPr>
            </a:lstStyle>
            <a:p>
              <a:r>
                <a:t>Test</a:t>
              </a:r>
            </a:p>
          </p:txBody>
        </p:sp>
        <p:sp>
          <p:nvSpPr>
            <p:cNvPr id="905" name="Male"/>
            <p:cNvSpPr/>
            <p:nvPr/>
          </p:nvSpPr>
          <p:spPr>
            <a:xfrm>
              <a:off x="6515954" y="881020"/>
              <a:ext cx="2024606" cy="5463035"/>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906" name="Female"/>
            <p:cNvSpPr/>
            <p:nvPr/>
          </p:nvSpPr>
          <p:spPr>
            <a:xfrm>
              <a:off x="7994674" y="5148230"/>
              <a:ext cx="2469906" cy="5463035"/>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907" name="Dev"/>
            <p:cNvSpPr/>
            <p:nvPr/>
          </p:nvSpPr>
          <p:spPr>
            <a:xfrm>
              <a:off x="6912798" y="-1"/>
              <a:ext cx="1230919" cy="1306814"/>
            </a:xfrm>
            <a:custGeom>
              <a:avLst/>
              <a:gdLst/>
              <a:ahLst/>
              <a:cxnLst>
                <a:cxn ang="0">
                  <a:pos x="wd2" y="hd2"/>
                </a:cxn>
                <a:cxn ang="5400000">
                  <a:pos x="wd2" y="hd2"/>
                </a:cxn>
                <a:cxn ang="10800000">
                  <a:pos x="wd2" y="hd2"/>
                </a:cxn>
                <a:cxn ang="16200000">
                  <a:pos x="wd2" y="hd2"/>
                </a:cxn>
              </a:cxnLst>
              <a:rect l="0" t="0" r="r" b="b"/>
              <a:pathLst>
                <a:path w="21600" h="21577" extrusionOk="0">
                  <a:moveTo>
                    <a:pt x="10829" y="4"/>
                  </a:moveTo>
                  <a:cubicBezTo>
                    <a:pt x="10685" y="-23"/>
                    <a:pt x="10565" y="79"/>
                    <a:pt x="10565" y="208"/>
                  </a:cubicBezTo>
                  <a:lnTo>
                    <a:pt x="10565" y="969"/>
                  </a:lnTo>
                  <a:cubicBezTo>
                    <a:pt x="10565" y="1012"/>
                    <a:pt x="10495" y="1019"/>
                    <a:pt x="10490" y="976"/>
                  </a:cubicBezTo>
                  <a:lnTo>
                    <a:pt x="10352" y="235"/>
                  </a:lnTo>
                  <a:cubicBezTo>
                    <a:pt x="10329" y="127"/>
                    <a:pt x="10226" y="40"/>
                    <a:pt x="10111" y="51"/>
                  </a:cubicBezTo>
                  <a:cubicBezTo>
                    <a:pt x="9979" y="62"/>
                    <a:pt x="9888" y="182"/>
                    <a:pt x="9910" y="301"/>
                  </a:cubicBezTo>
                  <a:lnTo>
                    <a:pt x="10049" y="1050"/>
                  </a:lnTo>
                  <a:cubicBezTo>
                    <a:pt x="10060" y="1088"/>
                    <a:pt x="9996" y="1105"/>
                    <a:pt x="9979" y="1067"/>
                  </a:cubicBezTo>
                  <a:lnTo>
                    <a:pt x="9704" y="360"/>
                  </a:lnTo>
                  <a:cubicBezTo>
                    <a:pt x="9664" y="257"/>
                    <a:pt x="9548" y="193"/>
                    <a:pt x="9433" y="220"/>
                  </a:cubicBezTo>
                  <a:cubicBezTo>
                    <a:pt x="9301" y="252"/>
                    <a:pt x="9233" y="382"/>
                    <a:pt x="9279" y="495"/>
                  </a:cubicBezTo>
                  <a:lnTo>
                    <a:pt x="9555" y="1207"/>
                  </a:lnTo>
                  <a:cubicBezTo>
                    <a:pt x="9567" y="1245"/>
                    <a:pt x="9508" y="1272"/>
                    <a:pt x="9485" y="1234"/>
                  </a:cubicBezTo>
                  <a:lnTo>
                    <a:pt x="9084" y="581"/>
                  </a:lnTo>
                  <a:cubicBezTo>
                    <a:pt x="9032" y="489"/>
                    <a:pt x="8923" y="446"/>
                    <a:pt x="8820" y="478"/>
                  </a:cubicBezTo>
                  <a:cubicBezTo>
                    <a:pt x="8677" y="527"/>
                    <a:pt x="8626" y="674"/>
                    <a:pt x="8695" y="787"/>
                  </a:cubicBezTo>
                  <a:lnTo>
                    <a:pt x="9096" y="1445"/>
                  </a:lnTo>
                  <a:cubicBezTo>
                    <a:pt x="9119" y="1478"/>
                    <a:pt x="9068" y="1515"/>
                    <a:pt x="9039" y="1482"/>
                  </a:cubicBezTo>
                  <a:lnTo>
                    <a:pt x="8522" y="900"/>
                  </a:lnTo>
                  <a:cubicBezTo>
                    <a:pt x="8431" y="797"/>
                    <a:pt x="8263" y="797"/>
                    <a:pt x="8171" y="905"/>
                  </a:cubicBezTo>
                  <a:cubicBezTo>
                    <a:pt x="8108" y="986"/>
                    <a:pt x="8115" y="1100"/>
                    <a:pt x="8183" y="1175"/>
                  </a:cubicBezTo>
                  <a:lnTo>
                    <a:pt x="8700" y="1752"/>
                  </a:lnTo>
                  <a:cubicBezTo>
                    <a:pt x="8729" y="1785"/>
                    <a:pt x="8682" y="1828"/>
                    <a:pt x="8648" y="1801"/>
                  </a:cubicBezTo>
                  <a:lnTo>
                    <a:pt x="8027" y="1315"/>
                  </a:lnTo>
                  <a:cubicBezTo>
                    <a:pt x="7930" y="1234"/>
                    <a:pt x="7787" y="1250"/>
                    <a:pt x="7706" y="1347"/>
                  </a:cubicBezTo>
                  <a:cubicBezTo>
                    <a:pt x="7637" y="1439"/>
                    <a:pt x="7661" y="1569"/>
                    <a:pt x="7753" y="1644"/>
                  </a:cubicBezTo>
                  <a:lnTo>
                    <a:pt x="8361" y="2125"/>
                  </a:lnTo>
                  <a:cubicBezTo>
                    <a:pt x="8395" y="2152"/>
                    <a:pt x="8362" y="2201"/>
                    <a:pt x="8321" y="2179"/>
                  </a:cubicBezTo>
                  <a:lnTo>
                    <a:pt x="7626" y="1801"/>
                  </a:lnTo>
                  <a:cubicBezTo>
                    <a:pt x="7534" y="1753"/>
                    <a:pt x="7415" y="1764"/>
                    <a:pt x="7346" y="1840"/>
                  </a:cubicBezTo>
                  <a:cubicBezTo>
                    <a:pt x="7248" y="1943"/>
                    <a:pt x="7276" y="2099"/>
                    <a:pt x="7396" y="2164"/>
                  </a:cubicBezTo>
                  <a:lnTo>
                    <a:pt x="8097" y="2542"/>
                  </a:lnTo>
                  <a:cubicBezTo>
                    <a:pt x="8137" y="2564"/>
                    <a:pt x="8109" y="2622"/>
                    <a:pt x="8069" y="2606"/>
                  </a:cubicBezTo>
                  <a:lnTo>
                    <a:pt x="7310" y="2346"/>
                  </a:lnTo>
                  <a:cubicBezTo>
                    <a:pt x="7189" y="2303"/>
                    <a:pt x="7052" y="2369"/>
                    <a:pt x="7018" y="2493"/>
                  </a:cubicBezTo>
                  <a:cubicBezTo>
                    <a:pt x="6989" y="2601"/>
                    <a:pt x="7057" y="2708"/>
                    <a:pt x="7167" y="2746"/>
                  </a:cubicBezTo>
                  <a:lnTo>
                    <a:pt x="7920" y="3006"/>
                  </a:lnTo>
                  <a:cubicBezTo>
                    <a:pt x="7966" y="3017"/>
                    <a:pt x="7948" y="3076"/>
                    <a:pt x="7902" y="3070"/>
                  </a:cubicBezTo>
                  <a:lnTo>
                    <a:pt x="7104" y="2940"/>
                  </a:lnTo>
                  <a:cubicBezTo>
                    <a:pt x="6972" y="2919"/>
                    <a:pt x="6852" y="3005"/>
                    <a:pt x="6840" y="3129"/>
                  </a:cubicBezTo>
                  <a:cubicBezTo>
                    <a:pt x="6834" y="3243"/>
                    <a:pt x="6921" y="3335"/>
                    <a:pt x="7036" y="3357"/>
                  </a:cubicBezTo>
                  <a:lnTo>
                    <a:pt x="7821" y="3487"/>
                  </a:lnTo>
                  <a:cubicBezTo>
                    <a:pt x="7867" y="3498"/>
                    <a:pt x="7862" y="3556"/>
                    <a:pt x="7816" y="3556"/>
                  </a:cubicBezTo>
                  <a:lnTo>
                    <a:pt x="7023" y="3556"/>
                  </a:lnTo>
                  <a:cubicBezTo>
                    <a:pt x="6903" y="3556"/>
                    <a:pt x="6794" y="3644"/>
                    <a:pt x="6788" y="3757"/>
                  </a:cubicBezTo>
                  <a:cubicBezTo>
                    <a:pt x="6782" y="3876"/>
                    <a:pt x="6886" y="3978"/>
                    <a:pt x="7012" y="3978"/>
                  </a:cubicBezTo>
                  <a:lnTo>
                    <a:pt x="7821" y="3978"/>
                  </a:lnTo>
                  <a:cubicBezTo>
                    <a:pt x="7867" y="3978"/>
                    <a:pt x="7872" y="4042"/>
                    <a:pt x="7827" y="4047"/>
                  </a:cubicBezTo>
                  <a:lnTo>
                    <a:pt x="7041" y="4177"/>
                  </a:lnTo>
                  <a:cubicBezTo>
                    <a:pt x="6926" y="4199"/>
                    <a:pt x="6840" y="4290"/>
                    <a:pt x="6846" y="4398"/>
                  </a:cubicBezTo>
                  <a:cubicBezTo>
                    <a:pt x="6851" y="4512"/>
                    <a:pt x="6955" y="4599"/>
                    <a:pt x="7070" y="4599"/>
                  </a:cubicBezTo>
                  <a:cubicBezTo>
                    <a:pt x="7081" y="4599"/>
                    <a:pt x="7098" y="4594"/>
                    <a:pt x="7109" y="4594"/>
                  </a:cubicBezTo>
                  <a:lnTo>
                    <a:pt x="7907" y="4464"/>
                  </a:lnTo>
                  <a:cubicBezTo>
                    <a:pt x="7947" y="4453"/>
                    <a:pt x="7965" y="4512"/>
                    <a:pt x="7925" y="4528"/>
                  </a:cubicBezTo>
                  <a:lnTo>
                    <a:pt x="7174" y="4788"/>
                  </a:lnTo>
                  <a:cubicBezTo>
                    <a:pt x="7070" y="4826"/>
                    <a:pt x="6994" y="4939"/>
                    <a:pt x="7023" y="5041"/>
                  </a:cubicBezTo>
                  <a:cubicBezTo>
                    <a:pt x="7040" y="5106"/>
                    <a:pt x="7086" y="5149"/>
                    <a:pt x="7138" y="5176"/>
                  </a:cubicBezTo>
                  <a:cubicBezTo>
                    <a:pt x="7161" y="5187"/>
                    <a:pt x="7161" y="5214"/>
                    <a:pt x="7138" y="5225"/>
                  </a:cubicBezTo>
                  <a:cubicBezTo>
                    <a:pt x="3419" y="6597"/>
                    <a:pt x="791" y="10005"/>
                    <a:pt x="791" y="13990"/>
                  </a:cubicBezTo>
                  <a:lnTo>
                    <a:pt x="791" y="15880"/>
                  </a:lnTo>
                  <a:cubicBezTo>
                    <a:pt x="791" y="15939"/>
                    <a:pt x="745" y="15987"/>
                    <a:pt x="682" y="16003"/>
                  </a:cubicBezTo>
                  <a:cubicBezTo>
                    <a:pt x="291" y="16095"/>
                    <a:pt x="0" y="16431"/>
                    <a:pt x="0" y="16825"/>
                  </a:cubicBezTo>
                  <a:lnTo>
                    <a:pt x="0" y="20733"/>
                  </a:lnTo>
                  <a:cubicBezTo>
                    <a:pt x="0" y="21198"/>
                    <a:pt x="401" y="21577"/>
                    <a:pt x="895" y="21577"/>
                  </a:cubicBezTo>
                  <a:lnTo>
                    <a:pt x="20705" y="21577"/>
                  </a:lnTo>
                  <a:cubicBezTo>
                    <a:pt x="21199" y="21577"/>
                    <a:pt x="21600" y="21198"/>
                    <a:pt x="21600" y="20733"/>
                  </a:cubicBezTo>
                  <a:lnTo>
                    <a:pt x="21600" y="16825"/>
                  </a:lnTo>
                  <a:cubicBezTo>
                    <a:pt x="21600" y="16431"/>
                    <a:pt x="21308" y="16095"/>
                    <a:pt x="20924" y="16008"/>
                  </a:cubicBezTo>
                  <a:cubicBezTo>
                    <a:pt x="20861" y="15997"/>
                    <a:pt x="20814" y="15944"/>
                    <a:pt x="20814" y="15885"/>
                  </a:cubicBezTo>
                  <a:lnTo>
                    <a:pt x="20814" y="13995"/>
                  </a:lnTo>
                  <a:cubicBezTo>
                    <a:pt x="20814" y="10010"/>
                    <a:pt x="18186" y="6607"/>
                    <a:pt x="14468" y="5230"/>
                  </a:cubicBezTo>
                  <a:cubicBezTo>
                    <a:pt x="14445" y="5219"/>
                    <a:pt x="14445" y="5192"/>
                    <a:pt x="14468" y="5181"/>
                  </a:cubicBezTo>
                  <a:cubicBezTo>
                    <a:pt x="14519" y="5154"/>
                    <a:pt x="14565" y="5106"/>
                    <a:pt x="14582" y="5046"/>
                  </a:cubicBezTo>
                  <a:cubicBezTo>
                    <a:pt x="14611" y="4944"/>
                    <a:pt x="14537" y="4831"/>
                    <a:pt x="14433" y="4793"/>
                  </a:cubicBezTo>
                  <a:lnTo>
                    <a:pt x="13680" y="4533"/>
                  </a:lnTo>
                  <a:cubicBezTo>
                    <a:pt x="13634" y="4522"/>
                    <a:pt x="13652" y="4464"/>
                    <a:pt x="13698" y="4469"/>
                  </a:cubicBezTo>
                  <a:lnTo>
                    <a:pt x="14496" y="4599"/>
                  </a:lnTo>
                  <a:cubicBezTo>
                    <a:pt x="14508" y="4604"/>
                    <a:pt x="14524" y="4604"/>
                    <a:pt x="14536" y="4604"/>
                  </a:cubicBezTo>
                  <a:cubicBezTo>
                    <a:pt x="14650" y="4604"/>
                    <a:pt x="14754" y="4518"/>
                    <a:pt x="14760" y="4405"/>
                  </a:cubicBezTo>
                  <a:cubicBezTo>
                    <a:pt x="14766" y="4297"/>
                    <a:pt x="14679" y="4198"/>
                    <a:pt x="14564" y="4182"/>
                  </a:cubicBezTo>
                  <a:lnTo>
                    <a:pt x="13779" y="4054"/>
                  </a:lnTo>
                  <a:cubicBezTo>
                    <a:pt x="13733" y="4043"/>
                    <a:pt x="13738" y="3983"/>
                    <a:pt x="13784" y="3983"/>
                  </a:cubicBezTo>
                  <a:lnTo>
                    <a:pt x="14577" y="3983"/>
                  </a:lnTo>
                  <a:cubicBezTo>
                    <a:pt x="14697" y="3983"/>
                    <a:pt x="14806" y="3897"/>
                    <a:pt x="14812" y="3784"/>
                  </a:cubicBezTo>
                  <a:cubicBezTo>
                    <a:pt x="14818" y="3665"/>
                    <a:pt x="14714" y="3561"/>
                    <a:pt x="14588" y="3561"/>
                  </a:cubicBezTo>
                  <a:lnTo>
                    <a:pt x="13756" y="3561"/>
                  </a:lnTo>
                  <a:cubicBezTo>
                    <a:pt x="13710" y="3561"/>
                    <a:pt x="13704" y="3497"/>
                    <a:pt x="13750" y="3492"/>
                  </a:cubicBezTo>
                  <a:lnTo>
                    <a:pt x="14536" y="3362"/>
                  </a:lnTo>
                  <a:cubicBezTo>
                    <a:pt x="14650" y="3341"/>
                    <a:pt x="14743" y="3244"/>
                    <a:pt x="14731" y="3136"/>
                  </a:cubicBezTo>
                  <a:cubicBezTo>
                    <a:pt x="14720" y="3012"/>
                    <a:pt x="14594" y="2925"/>
                    <a:pt x="14468" y="2947"/>
                  </a:cubicBezTo>
                  <a:lnTo>
                    <a:pt x="13669" y="3075"/>
                  </a:lnTo>
                  <a:cubicBezTo>
                    <a:pt x="13629" y="3086"/>
                    <a:pt x="13611" y="3027"/>
                    <a:pt x="13652" y="3011"/>
                  </a:cubicBezTo>
                  <a:lnTo>
                    <a:pt x="14405" y="2751"/>
                  </a:lnTo>
                  <a:cubicBezTo>
                    <a:pt x="14514" y="2713"/>
                    <a:pt x="14582" y="2606"/>
                    <a:pt x="14554" y="2498"/>
                  </a:cubicBezTo>
                  <a:cubicBezTo>
                    <a:pt x="14519" y="2374"/>
                    <a:pt x="14382" y="2310"/>
                    <a:pt x="14261" y="2353"/>
                  </a:cubicBezTo>
                  <a:lnTo>
                    <a:pt x="13503" y="2611"/>
                  </a:lnTo>
                  <a:cubicBezTo>
                    <a:pt x="13463" y="2622"/>
                    <a:pt x="13434" y="2569"/>
                    <a:pt x="13474" y="2547"/>
                  </a:cubicBezTo>
                  <a:lnTo>
                    <a:pt x="14168" y="2169"/>
                  </a:lnTo>
                  <a:cubicBezTo>
                    <a:pt x="14266" y="2120"/>
                    <a:pt x="14312" y="2018"/>
                    <a:pt x="14277" y="1921"/>
                  </a:cubicBezTo>
                  <a:cubicBezTo>
                    <a:pt x="14226" y="1786"/>
                    <a:pt x="14072" y="1736"/>
                    <a:pt x="13951" y="1801"/>
                  </a:cubicBezTo>
                  <a:lnTo>
                    <a:pt x="13250" y="2179"/>
                  </a:lnTo>
                  <a:cubicBezTo>
                    <a:pt x="13215" y="2201"/>
                    <a:pt x="13176" y="2152"/>
                    <a:pt x="13210" y="2125"/>
                  </a:cubicBezTo>
                  <a:lnTo>
                    <a:pt x="13818" y="1644"/>
                  </a:lnTo>
                  <a:cubicBezTo>
                    <a:pt x="13910" y="1569"/>
                    <a:pt x="13940" y="1439"/>
                    <a:pt x="13865" y="1347"/>
                  </a:cubicBezTo>
                  <a:cubicBezTo>
                    <a:pt x="13790" y="1250"/>
                    <a:pt x="13642" y="1240"/>
                    <a:pt x="13544" y="1315"/>
                  </a:cubicBezTo>
                  <a:lnTo>
                    <a:pt x="12923" y="1801"/>
                  </a:lnTo>
                  <a:cubicBezTo>
                    <a:pt x="12889" y="1828"/>
                    <a:pt x="12843" y="1785"/>
                    <a:pt x="12871" y="1752"/>
                  </a:cubicBezTo>
                  <a:lnTo>
                    <a:pt x="13388" y="1175"/>
                  </a:lnTo>
                  <a:cubicBezTo>
                    <a:pt x="13457" y="1100"/>
                    <a:pt x="13469" y="986"/>
                    <a:pt x="13400" y="905"/>
                  </a:cubicBezTo>
                  <a:cubicBezTo>
                    <a:pt x="13309" y="797"/>
                    <a:pt x="13141" y="797"/>
                    <a:pt x="13049" y="900"/>
                  </a:cubicBezTo>
                  <a:lnTo>
                    <a:pt x="12532" y="1482"/>
                  </a:lnTo>
                  <a:cubicBezTo>
                    <a:pt x="12504" y="1515"/>
                    <a:pt x="12452" y="1483"/>
                    <a:pt x="12475" y="1445"/>
                  </a:cubicBezTo>
                  <a:lnTo>
                    <a:pt x="12877" y="792"/>
                  </a:lnTo>
                  <a:cubicBezTo>
                    <a:pt x="12928" y="706"/>
                    <a:pt x="12918" y="592"/>
                    <a:pt x="12837" y="527"/>
                  </a:cubicBezTo>
                  <a:cubicBezTo>
                    <a:pt x="12728" y="435"/>
                    <a:pt x="12562" y="463"/>
                    <a:pt x="12493" y="576"/>
                  </a:cubicBezTo>
                  <a:lnTo>
                    <a:pt x="12091" y="1234"/>
                  </a:lnTo>
                  <a:cubicBezTo>
                    <a:pt x="12068" y="1272"/>
                    <a:pt x="12006" y="1245"/>
                    <a:pt x="12023" y="1207"/>
                  </a:cubicBezTo>
                  <a:lnTo>
                    <a:pt x="12292" y="505"/>
                  </a:lnTo>
                  <a:cubicBezTo>
                    <a:pt x="12332" y="397"/>
                    <a:pt x="12281" y="273"/>
                    <a:pt x="12172" y="230"/>
                  </a:cubicBezTo>
                  <a:cubicBezTo>
                    <a:pt x="12051" y="187"/>
                    <a:pt x="11918" y="242"/>
                    <a:pt x="11872" y="355"/>
                  </a:cubicBezTo>
                  <a:lnTo>
                    <a:pt x="11598" y="1067"/>
                  </a:lnTo>
                  <a:cubicBezTo>
                    <a:pt x="11587" y="1110"/>
                    <a:pt x="11522" y="1093"/>
                    <a:pt x="11528" y="1050"/>
                  </a:cubicBezTo>
                  <a:lnTo>
                    <a:pt x="11666" y="301"/>
                  </a:lnTo>
                  <a:cubicBezTo>
                    <a:pt x="11683" y="188"/>
                    <a:pt x="11604" y="80"/>
                    <a:pt x="11483" y="58"/>
                  </a:cubicBezTo>
                  <a:cubicBezTo>
                    <a:pt x="11363" y="42"/>
                    <a:pt x="11248" y="117"/>
                    <a:pt x="11225" y="230"/>
                  </a:cubicBezTo>
                  <a:lnTo>
                    <a:pt x="11087" y="981"/>
                  </a:lnTo>
                  <a:cubicBezTo>
                    <a:pt x="11075" y="1024"/>
                    <a:pt x="11012" y="1019"/>
                    <a:pt x="11012" y="976"/>
                  </a:cubicBezTo>
                  <a:lnTo>
                    <a:pt x="11012" y="225"/>
                  </a:lnTo>
                  <a:cubicBezTo>
                    <a:pt x="11012" y="117"/>
                    <a:pt x="10938" y="20"/>
                    <a:pt x="10829" y="4"/>
                  </a:cubicBezTo>
                  <a:close/>
                </a:path>
              </a:pathLst>
            </a:custGeom>
            <a:solidFill>
              <a:srgbClr val="FFFFFF"/>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defRPr sz="3200" b="0">
                  <a:solidFill>
                    <a:schemeClr val="accent1">
                      <a:lumOff val="13529"/>
                    </a:schemeClr>
                  </a:solidFill>
                  <a:latin typeface="Helvetica Neue Medium"/>
                  <a:ea typeface="Helvetica Neue Medium"/>
                  <a:cs typeface="Helvetica Neue Medium"/>
                  <a:sym typeface="Helvetica Neue Medium"/>
                </a:defRPr>
              </a:lvl1pPr>
            </a:lstStyle>
            <a:p>
              <a:r>
                <a:t>Dev</a:t>
              </a:r>
            </a:p>
          </p:txBody>
        </p:sp>
        <p:sp>
          <p:nvSpPr>
            <p:cNvPr id="908" name="Dev"/>
            <p:cNvSpPr/>
            <p:nvPr/>
          </p:nvSpPr>
          <p:spPr>
            <a:xfrm>
              <a:off x="8614168" y="4375034"/>
              <a:ext cx="1230919" cy="1306813"/>
            </a:xfrm>
            <a:custGeom>
              <a:avLst/>
              <a:gdLst/>
              <a:ahLst/>
              <a:cxnLst>
                <a:cxn ang="0">
                  <a:pos x="wd2" y="hd2"/>
                </a:cxn>
                <a:cxn ang="5400000">
                  <a:pos x="wd2" y="hd2"/>
                </a:cxn>
                <a:cxn ang="10800000">
                  <a:pos x="wd2" y="hd2"/>
                </a:cxn>
                <a:cxn ang="16200000">
                  <a:pos x="wd2" y="hd2"/>
                </a:cxn>
              </a:cxnLst>
              <a:rect l="0" t="0" r="r" b="b"/>
              <a:pathLst>
                <a:path w="21600" h="21577" extrusionOk="0">
                  <a:moveTo>
                    <a:pt x="10829" y="4"/>
                  </a:moveTo>
                  <a:cubicBezTo>
                    <a:pt x="10685" y="-23"/>
                    <a:pt x="10565" y="79"/>
                    <a:pt x="10565" y="208"/>
                  </a:cubicBezTo>
                  <a:lnTo>
                    <a:pt x="10565" y="969"/>
                  </a:lnTo>
                  <a:cubicBezTo>
                    <a:pt x="10565" y="1012"/>
                    <a:pt x="10495" y="1019"/>
                    <a:pt x="10490" y="976"/>
                  </a:cubicBezTo>
                  <a:lnTo>
                    <a:pt x="10352" y="235"/>
                  </a:lnTo>
                  <a:cubicBezTo>
                    <a:pt x="10329" y="127"/>
                    <a:pt x="10226" y="40"/>
                    <a:pt x="10111" y="51"/>
                  </a:cubicBezTo>
                  <a:cubicBezTo>
                    <a:pt x="9979" y="62"/>
                    <a:pt x="9888" y="182"/>
                    <a:pt x="9910" y="301"/>
                  </a:cubicBezTo>
                  <a:lnTo>
                    <a:pt x="10049" y="1050"/>
                  </a:lnTo>
                  <a:cubicBezTo>
                    <a:pt x="10060" y="1088"/>
                    <a:pt x="9996" y="1105"/>
                    <a:pt x="9979" y="1067"/>
                  </a:cubicBezTo>
                  <a:lnTo>
                    <a:pt x="9704" y="360"/>
                  </a:lnTo>
                  <a:cubicBezTo>
                    <a:pt x="9664" y="257"/>
                    <a:pt x="9548" y="193"/>
                    <a:pt x="9433" y="220"/>
                  </a:cubicBezTo>
                  <a:cubicBezTo>
                    <a:pt x="9301" y="252"/>
                    <a:pt x="9233" y="382"/>
                    <a:pt x="9279" y="495"/>
                  </a:cubicBezTo>
                  <a:lnTo>
                    <a:pt x="9555" y="1207"/>
                  </a:lnTo>
                  <a:cubicBezTo>
                    <a:pt x="9567" y="1245"/>
                    <a:pt x="9508" y="1272"/>
                    <a:pt x="9485" y="1234"/>
                  </a:cubicBezTo>
                  <a:lnTo>
                    <a:pt x="9084" y="581"/>
                  </a:lnTo>
                  <a:cubicBezTo>
                    <a:pt x="9032" y="489"/>
                    <a:pt x="8923" y="446"/>
                    <a:pt x="8820" y="478"/>
                  </a:cubicBezTo>
                  <a:cubicBezTo>
                    <a:pt x="8677" y="527"/>
                    <a:pt x="8626" y="674"/>
                    <a:pt x="8695" y="787"/>
                  </a:cubicBezTo>
                  <a:lnTo>
                    <a:pt x="9096" y="1445"/>
                  </a:lnTo>
                  <a:cubicBezTo>
                    <a:pt x="9119" y="1478"/>
                    <a:pt x="9068" y="1515"/>
                    <a:pt x="9039" y="1482"/>
                  </a:cubicBezTo>
                  <a:lnTo>
                    <a:pt x="8522" y="900"/>
                  </a:lnTo>
                  <a:cubicBezTo>
                    <a:pt x="8431" y="797"/>
                    <a:pt x="8263" y="797"/>
                    <a:pt x="8171" y="905"/>
                  </a:cubicBezTo>
                  <a:cubicBezTo>
                    <a:pt x="8108" y="986"/>
                    <a:pt x="8115" y="1100"/>
                    <a:pt x="8183" y="1175"/>
                  </a:cubicBezTo>
                  <a:lnTo>
                    <a:pt x="8700" y="1752"/>
                  </a:lnTo>
                  <a:cubicBezTo>
                    <a:pt x="8729" y="1785"/>
                    <a:pt x="8682" y="1828"/>
                    <a:pt x="8648" y="1801"/>
                  </a:cubicBezTo>
                  <a:lnTo>
                    <a:pt x="8027" y="1315"/>
                  </a:lnTo>
                  <a:cubicBezTo>
                    <a:pt x="7930" y="1234"/>
                    <a:pt x="7787" y="1250"/>
                    <a:pt x="7706" y="1347"/>
                  </a:cubicBezTo>
                  <a:cubicBezTo>
                    <a:pt x="7637" y="1439"/>
                    <a:pt x="7661" y="1569"/>
                    <a:pt x="7753" y="1644"/>
                  </a:cubicBezTo>
                  <a:lnTo>
                    <a:pt x="8361" y="2125"/>
                  </a:lnTo>
                  <a:cubicBezTo>
                    <a:pt x="8395" y="2152"/>
                    <a:pt x="8362" y="2201"/>
                    <a:pt x="8321" y="2179"/>
                  </a:cubicBezTo>
                  <a:lnTo>
                    <a:pt x="7626" y="1801"/>
                  </a:lnTo>
                  <a:cubicBezTo>
                    <a:pt x="7534" y="1753"/>
                    <a:pt x="7415" y="1764"/>
                    <a:pt x="7346" y="1840"/>
                  </a:cubicBezTo>
                  <a:cubicBezTo>
                    <a:pt x="7248" y="1943"/>
                    <a:pt x="7276" y="2099"/>
                    <a:pt x="7396" y="2164"/>
                  </a:cubicBezTo>
                  <a:lnTo>
                    <a:pt x="8097" y="2542"/>
                  </a:lnTo>
                  <a:cubicBezTo>
                    <a:pt x="8137" y="2564"/>
                    <a:pt x="8109" y="2622"/>
                    <a:pt x="8069" y="2606"/>
                  </a:cubicBezTo>
                  <a:lnTo>
                    <a:pt x="7310" y="2346"/>
                  </a:lnTo>
                  <a:cubicBezTo>
                    <a:pt x="7189" y="2303"/>
                    <a:pt x="7052" y="2369"/>
                    <a:pt x="7018" y="2493"/>
                  </a:cubicBezTo>
                  <a:cubicBezTo>
                    <a:pt x="6989" y="2601"/>
                    <a:pt x="7057" y="2708"/>
                    <a:pt x="7167" y="2746"/>
                  </a:cubicBezTo>
                  <a:lnTo>
                    <a:pt x="7920" y="3006"/>
                  </a:lnTo>
                  <a:cubicBezTo>
                    <a:pt x="7966" y="3017"/>
                    <a:pt x="7948" y="3076"/>
                    <a:pt x="7902" y="3070"/>
                  </a:cubicBezTo>
                  <a:lnTo>
                    <a:pt x="7104" y="2940"/>
                  </a:lnTo>
                  <a:cubicBezTo>
                    <a:pt x="6972" y="2919"/>
                    <a:pt x="6852" y="3005"/>
                    <a:pt x="6840" y="3129"/>
                  </a:cubicBezTo>
                  <a:cubicBezTo>
                    <a:pt x="6834" y="3243"/>
                    <a:pt x="6921" y="3335"/>
                    <a:pt x="7036" y="3357"/>
                  </a:cubicBezTo>
                  <a:lnTo>
                    <a:pt x="7821" y="3487"/>
                  </a:lnTo>
                  <a:cubicBezTo>
                    <a:pt x="7867" y="3498"/>
                    <a:pt x="7862" y="3556"/>
                    <a:pt x="7816" y="3556"/>
                  </a:cubicBezTo>
                  <a:lnTo>
                    <a:pt x="7023" y="3556"/>
                  </a:lnTo>
                  <a:cubicBezTo>
                    <a:pt x="6903" y="3556"/>
                    <a:pt x="6794" y="3644"/>
                    <a:pt x="6788" y="3757"/>
                  </a:cubicBezTo>
                  <a:cubicBezTo>
                    <a:pt x="6782" y="3876"/>
                    <a:pt x="6886" y="3978"/>
                    <a:pt x="7012" y="3978"/>
                  </a:cubicBezTo>
                  <a:lnTo>
                    <a:pt x="7821" y="3978"/>
                  </a:lnTo>
                  <a:cubicBezTo>
                    <a:pt x="7867" y="3978"/>
                    <a:pt x="7872" y="4042"/>
                    <a:pt x="7827" y="4047"/>
                  </a:cubicBezTo>
                  <a:lnTo>
                    <a:pt x="7041" y="4177"/>
                  </a:lnTo>
                  <a:cubicBezTo>
                    <a:pt x="6926" y="4199"/>
                    <a:pt x="6840" y="4290"/>
                    <a:pt x="6846" y="4398"/>
                  </a:cubicBezTo>
                  <a:cubicBezTo>
                    <a:pt x="6851" y="4512"/>
                    <a:pt x="6955" y="4599"/>
                    <a:pt x="7070" y="4599"/>
                  </a:cubicBezTo>
                  <a:cubicBezTo>
                    <a:pt x="7081" y="4599"/>
                    <a:pt x="7098" y="4594"/>
                    <a:pt x="7109" y="4594"/>
                  </a:cubicBezTo>
                  <a:lnTo>
                    <a:pt x="7907" y="4464"/>
                  </a:lnTo>
                  <a:cubicBezTo>
                    <a:pt x="7947" y="4453"/>
                    <a:pt x="7965" y="4512"/>
                    <a:pt x="7925" y="4528"/>
                  </a:cubicBezTo>
                  <a:lnTo>
                    <a:pt x="7174" y="4788"/>
                  </a:lnTo>
                  <a:cubicBezTo>
                    <a:pt x="7070" y="4826"/>
                    <a:pt x="6994" y="4939"/>
                    <a:pt x="7023" y="5041"/>
                  </a:cubicBezTo>
                  <a:cubicBezTo>
                    <a:pt x="7040" y="5106"/>
                    <a:pt x="7086" y="5149"/>
                    <a:pt x="7138" y="5176"/>
                  </a:cubicBezTo>
                  <a:cubicBezTo>
                    <a:pt x="7161" y="5187"/>
                    <a:pt x="7161" y="5214"/>
                    <a:pt x="7138" y="5225"/>
                  </a:cubicBezTo>
                  <a:cubicBezTo>
                    <a:pt x="3419" y="6597"/>
                    <a:pt x="791" y="10005"/>
                    <a:pt x="791" y="13990"/>
                  </a:cubicBezTo>
                  <a:lnTo>
                    <a:pt x="791" y="15880"/>
                  </a:lnTo>
                  <a:cubicBezTo>
                    <a:pt x="791" y="15939"/>
                    <a:pt x="745" y="15987"/>
                    <a:pt x="682" y="16003"/>
                  </a:cubicBezTo>
                  <a:cubicBezTo>
                    <a:pt x="291" y="16095"/>
                    <a:pt x="0" y="16431"/>
                    <a:pt x="0" y="16825"/>
                  </a:cubicBezTo>
                  <a:lnTo>
                    <a:pt x="0" y="20733"/>
                  </a:lnTo>
                  <a:cubicBezTo>
                    <a:pt x="0" y="21198"/>
                    <a:pt x="401" y="21577"/>
                    <a:pt x="895" y="21577"/>
                  </a:cubicBezTo>
                  <a:lnTo>
                    <a:pt x="20705" y="21577"/>
                  </a:lnTo>
                  <a:cubicBezTo>
                    <a:pt x="21199" y="21577"/>
                    <a:pt x="21600" y="21198"/>
                    <a:pt x="21600" y="20733"/>
                  </a:cubicBezTo>
                  <a:lnTo>
                    <a:pt x="21600" y="16825"/>
                  </a:lnTo>
                  <a:cubicBezTo>
                    <a:pt x="21600" y="16431"/>
                    <a:pt x="21308" y="16095"/>
                    <a:pt x="20924" y="16008"/>
                  </a:cubicBezTo>
                  <a:cubicBezTo>
                    <a:pt x="20861" y="15997"/>
                    <a:pt x="20814" y="15944"/>
                    <a:pt x="20814" y="15885"/>
                  </a:cubicBezTo>
                  <a:lnTo>
                    <a:pt x="20814" y="13995"/>
                  </a:lnTo>
                  <a:cubicBezTo>
                    <a:pt x="20814" y="10010"/>
                    <a:pt x="18186" y="6607"/>
                    <a:pt x="14468" y="5230"/>
                  </a:cubicBezTo>
                  <a:cubicBezTo>
                    <a:pt x="14445" y="5219"/>
                    <a:pt x="14445" y="5192"/>
                    <a:pt x="14468" y="5181"/>
                  </a:cubicBezTo>
                  <a:cubicBezTo>
                    <a:pt x="14519" y="5154"/>
                    <a:pt x="14565" y="5106"/>
                    <a:pt x="14582" y="5046"/>
                  </a:cubicBezTo>
                  <a:cubicBezTo>
                    <a:pt x="14611" y="4944"/>
                    <a:pt x="14537" y="4831"/>
                    <a:pt x="14433" y="4793"/>
                  </a:cubicBezTo>
                  <a:lnTo>
                    <a:pt x="13680" y="4533"/>
                  </a:lnTo>
                  <a:cubicBezTo>
                    <a:pt x="13634" y="4522"/>
                    <a:pt x="13652" y="4464"/>
                    <a:pt x="13698" y="4469"/>
                  </a:cubicBezTo>
                  <a:lnTo>
                    <a:pt x="14496" y="4599"/>
                  </a:lnTo>
                  <a:cubicBezTo>
                    <a:pt x="14508" y="4604"/>
                    <a:pt x="14524" y="4604"/>
                    <a:pt x="14536" y="4604"/>
                  </a:cubicBezTo>
                  <a:cubicBezTo>
                    <a:pt x="14650" y="4604"/>
                    <a:pt x="14754" y="4518"/>
                    <a:pt x="14760" y="4405"/>
                  </a:cubicBezTo>
                  <a:cubicBezTo>
                    <a:pt x="14766" y="4297"/>
                    <a:pt x="14679" y="4198"/>
                    <a:pt x="14564" y="4182"/>
                  </a:cubicBezTo>
                  <a:lnTo>
                    <a:pt x="13779" y="4054"/>
                  </a:lnTo>
                  <a:cubicBezTo>
                    <a:pt x="13733" y="4043"/>
                    <a:pt x="13738" y="3983"/>
                    <a:pt x="13784" y="3983"/>
                  </a:cubicBezTo>
                  <a:lnTo>
                    <a:pt x="14577" y="3983"/>
                  </a:lnTo>
                  <a:cubicBezTo>
                    <a:pt x="14697" y="3983"/>
                    <a:pt x="14806" y="3897"/>
                    <a:pt x="14812" y="3784"/>
                  </a:cubicBezTo>
                  <a:cubicBezTo>
                    <a:pt x="14818" y="3665"/>
                    <a:pt x="14714" y="3561"/>
                    <a:pt x="14588" y="3561"/>
                  </a:cubicBezTo>
                  <a:lnTo>
                    <a:pt x="13756" y="3561"/>
                  </a:lnTo>
                  <a:cubicBezTo>
                    <a:pt x="13710" y="3561"/>
                    <a:pt x="13704" y="3497"/>
                    <a:pt x="13750" y="3492"/>
                  </a:cubicBezTo>
                  <a:lnTo>
                    <a:pt x="14536" y="3362"/>
                  </a:lnTo>
                  <a:cubicBezTo>
                    <a:pt x="14650" y="3341"/>
                    <a:pt x="14743" y="3244"/>
                    <a:pt x="14731" y="3136"/>
                  </a:cubicBezTo>
                  <a:cubicBezTo>
                    <a:pt x="14720" y="3012"/>
                    <a:pt x="14594" y="2925"/>
                    <a:pt x="14468" y="2947"/>
                  </a:cubicBezTo>
                  <a:lnTo>
                    <a:pt x="13669" y="3075"/>
                  </a:lnTo>
                  <a:cubicBezTo>
                    <a:pt x="13629" y="3086"/>
                    <a:pt x="13611" y="3027"/>
                    <a:pt x="13652" y="3011"/>
                  </a:cubicBezTo>
                  <a:lnTo>
                    <a:pt x="14405" y="2751"/>
                  </a:lnTo>
                  <a:cubicBezTo>
                    <a:pt x="14514" y="2713"/>
                    <a:pt x="14582" y="2606"/>
                    <a:pt x="14554" y="2498"/>
                  </a:cubicBezTo>
                  <a:cubicBezTo>
                    <a:pt x="14519" y="2374"/>
                    <a:pt x="14382" y="2310"/>
                    <a:pt x="14261" y="2353"/>
                  </a:cubicBezTo>
                  <a:lnTo>
                    <a:pt x="13503" y="2611"/>
                  </a:lnTo>
                  <a:cubicBezTo>
                    <a:pt x="13463" y="2622"/>
                    <a:pt x="13434" y="2569"/>
                    <a:pt x="13474" y="2547"/>
                  </a:cubicBezTo>
                  <a:lnTo>
                    <a:pt x="14168" y="2169"/>
                  </a:lnTo>
                  <a:cubicBezTo>
                    <a:pt x="14266" y="2120"/>
                    <a:pt x="14312" y="2018"/>
                    <a:pt x="14277" y="1921"/>
                  </a:cubicBezTo>
                  <a:cubicBezTo>
                    <a:pt x="14226" y="1786"/>
                    <a:pt x="14072" y="1736"/>
                    <a:pt x="13951" y="1801"/>
                  </a:cubicBezTo>
                  <a:lnTo>
                    <a:pt x="13250" y="2179"/>
                  </a:lnTo>
                  <a:cubicBezTo>
                    <a:pt x="13215" y="2201"/>
                    <a:pt x="13176" y="2152"/>
                    <a:pt x="13210" y="2125"/>
                  </a:cubicBezTo>
                  <a:lnTo>
                    <a:pt x="13818" y="1644"/>
                  </a:lnTo>
                  <a:cubicBezTo>
                    <a:pt x="13910" y="1569"/>
                    <a:pt x="13940" y="1439"/>
                    <a:pt x="13865" y="1347"/>
                  </a:cubicBezTo>
                  <a:cubicBezTo>
                    <a:pt x="13790" y="1250"/>
                    <a:pt x="13642" y="1240"/>
                    <a:pt x="13544" y="1315"/>
                  </a:cubicBezTo>
                  <a:lnTo>
                    <a:pt x="12923" y="1801"/>
                  </a:lnTo>
                  <a:cubicBezTo>
                    <a:pt x="12889" y="1828"/>
                    <a:pt x="12843" y="1785"/>
                    <a:pt x="12871" y="1752"/>
                  </a:cubicBezTo>
                  <a:lnTo>
                    <a:pt x="13388" y="1175"/>
                  </a:lnTo>
                  <a:cubicBezTo>
                    <a:pt x="13457" y="1100"/>
                    <a:pt x="13469" y="986"/>
                    <a:pt x="13400" y="905"/>
                  </a:cubicBezTo>
                  <a:cubicBezTo>
                    <a:pt x="13309" y="797"/>
                    <a:pt x="13141" y="797"/>
                    <a:pt x="13049" y="900"/>
                  </a:cubicBezTo>
                  <a:lnTo>
                    <a:pt x="12532" y="1482"/>
                  </a:lnTo>
                  <a:cubicBezTo>
                    <a:pt x="12504" y="1515"/>
                    <a:pt x="12452" y="1483"/>
                    <a:pt x="12475" y="1445"/>
                  </a:cubicBezTo>
                  <a:lnTo>
                    <a:pt x="12877" y="792"/>
                  </a:lnTo>
                  <a:cubicBezTo>
                    <a:pt x="12928" y="706"/>
                    <a:pt x="12918" y="592"/>
                    <a:pt x="12837" y="527"/>
                  </a:cubicBezTo>
                  <a:cubicBezTo>
                    <a:pt x="12728" y="435"/>
                    <a:pt x="12562" y="463"/>
                    <a:pt x="12493" y="576"/>
                  </a:cubicBezTo>
                  <a:lnTo>
                    <a:pt x="12091" y="1234"/>
                  </a:lnTo>
                  <a:cubicBezTo>
                    <a:pt x="12068" y="1272"/>
                    <a:pt x="12006" y="1245"/>
                    <a:pt x="12023" y="1207"/>
                  </a:cubicBezTo>
                  <a:lnTo>
                    <a:pt x="12292" y="505"/>
                  </a:lnTo>
                  <a:cubicBezTo>
                    <a:pt x="12332" y="397"/>
                    <a:pt x="12281" y="273"/>
                    <a:pt x="12172" y="230"/>
                  </a:cubicBezTo>
                  <a:cubicBezTo>
                    <a:pt x="12051" y="187"/>
                    <a:pt x="11918" y="242"/>
                    <a:pt x="11872" y="355"/>
                  </a:cubicBezTo>
                  <a:lnTo>
                    <a:pt x="11598" y="1067"/>
                  </a:lnTo>
                  <a:cubicBezTo>
                    <a:pt x="11587" y="1110"/>
                    <a:pt x="11522" y="1093"/>
                    <a:pt x="11528" y="1050"/>
                  </a:cubicBezTo>
                  <a:lnTo>
                    <a:pt x="11666" y="301"/>
                  </a:lnTo>
                  <a:cubicBezTo>
                    <a:pt x="11683" y="188"/>
                    <a:pt x="11604" y="80"/>
                    <a:pt x="11483" y="58"/>
                  </a:cubicBezTo>
                  <a:cubicBezTo>
                    <a:pt x="11363" y="42"/>
                    <a:pt x="11248" y="117"/>
                    <a:pt x="11225" y="230"/>
                  </a:cubicBezTo>
                  <a:lnTo>
                    <a:pt x="11087" y="981"/>
                  </a:lnTo>
                  <a:cubicBezTo>
                    <a:pt x="11075" y="1024"/>
                    <a:pt x="11012" y="1019"/>
                    <a:pt x="11012" y="976"/>
                  </a:cubicBezTo>
                  <a:lnTo>
                    <a:pt x="11012" y="225"/>
                  </a:lnTo>
                  <a:cubicBezTo>
                    <a:pt x="11012" y="117"/>
                    <a:pt x="10938" y="20"/>
                    <a:pt x="10829" y="4"/>
                  </a:cubicBezTo>
                  <a:close/>
                </a:path>
              </a:pathLst>
            </a:custGeom>
            <a:solidFill>
              <a:srgbClr val="FFFFFF"/>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defRPr sz="3200" b="0">
                  <a:solidFill>
                    <a:schemeClr val="accent1">
                      <a:lumOff val="13529"/>
                    </a:schemeClr>
                  </a:solidFill>
                  <a:latin typeface="Helvetica Neue Medium"/>
                  <a:ea typeface="Helvetica Neue Medium"/>
                  <a:cs typeface="Helvetica Neue Medium"/>
                  <a:sym typeface="Helvetica Neue Medium"/>
                </a:defRPr>
              </a:lvl1pPr>
            </a:lstStyle>
            <a:p>
              <a:r>
                <a:t>Dev</a:t>
              </a:r>
            </a:p>
          </p:txBody>
        </p:sp>
      </p:grpSp>
      <p:grpSp>
        <p:nvGrpSpPr>
          <p:cNvPr id="918" name="Group"/>
          <p:cNvGrpSpPr/>
          <p:nvPr/>
        </p:nvGrpSpPr>
        <p:grpSpPr>
          <a:xfrm>
            <a:off x="480530" y="2117376"/>
            <a:ext cx="8920707" cy="11347855"/>
            <a:chOff x="0" y="0"/>
            <a:chExt cx="8920705" cy="11347854"/>
          </a:xfrm>
        </p:grpSpPr>
        <p:sp>
          <p:nvSpPr>
            <p:cNvPr id="910" name="Male"/>
            <p:cNvSpPr/>
            <p:nvPr/>
          </p:nvSpPr>
          <p:spPr>
            <a:xfrm>
              <a:off x="-1" y="2430420"/>
              <a:ext cx="2024607" cy="5463035"/>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911" name="Male"/>
            <p:cNvSpPr/>
            <p:nvPr/>
          </p:nvSpPr>
          <p:spPr>
            <a:xfrm>
              <a:off x="4241400" y="881020"/>
              <a:ext cx="2024607" cy="5463035"/>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912" name="Female"/>
            <p:cNvSpPr/>
            <p:nvPr/>
          </p:nvSpPr>
          <p:spPr>
            <a:xfrm>
              <a:off x="6450801" y="3192430"/>
              <a:ext cx="2469905" cy="5463035"/>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913" name="Female"/>
            <p:cNvSpPr/>
            <p:nvPr/>
          </p:nvSpPr>
          <p:spPr>
            <a:xfrm>
              <a:off x="2043901" y="5884820"/>
              <a:ext cx="2469905" cy="5463035"/>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914" name="Dev"/>
            <p:cNvSpPr/>
            <p:nvPr/>
          </p:nvSpPr>
          <p:spPr>
            <a:xfrm>
              <a:off x="4638244" y="-1"/>
              <a:ext cx="1230919" cy="1306814"/>
            </a:xfrm>
            <a:custGeom>
              <a:avLst/>
              <a:gdLst/>
              <a:ahLst/>
              <a:cxnLst>
                <a:cxn ang="0">
                  <a:pos x="wd2" y="hd2"/>
                </a:cxn>
                <a:cxn ang="5400000">
                  <a:pos x="wd2" y="hd2"/>
                </a:cxn>
                <a:cxn ang="10800000">
                  <a:pos x="wd2" y="hd2"/>
                </a:cxn>
                <a:cxn ang="16200000">
                  <a:pos x="wd2" y="hd2"/>
                </a:cxn>
              </a:cxnLst>
              <a:rect l="0" t="0" r="r" b="b"/>
              <a:pathLst>
                <a:path w="21600" h="21577" extrusionOk="0">
                  <a:moveTo>
                    <a:pt x="10829" y="4"/>
                  </a:moveTo>
                  <a:cubicBezTo>
                    <a:pt x="10685" y="-23"/>
                    <a:pt x="10565" y="79"/>
                    <a:pt x="10565" y="208"/>
                  </a:cubicBezTo>
                  <a:lnTo>
                    <a:pt x="10565" y="969"/>
                  </a:lnTo>
                  <a:cubicBezTo>
                    <a:pt x="10565" y="1012"/>
                    <a:pt x="10495" y="1019"/>
                    <a:pt x="10490" y="976"/>
                  </a:cubicBezTo>
                  <a:lnTo>
                    <a:pt x="10352" y="235"/>
                  </a:lnTo>
                  <a:cubicBezTo>
                    <a:pt x="10329" y="127"/>
                    <a:pt x="10226" y="40"/>
                    <a:pt x="10111" y="51"/>
                  </a:cubicBezTo>
                  <a:cubicBezTo>
                    <a:pt x="9979" y="62"/>
                    <a:pt x="9888" y="182"/>
                    <a:pt x="9910" y="301"/>
                  </a:cubicBezTo>
                  <a:lnTo>
                    <a:pt x="10049" y="1050"/>
                  </a:lnTo>
                  <a:cubicBezTo>
                    <a:pt x="10060" y="1088"/>
                    <a:pt x="9996" y="1105"/>
                    <a:pt x="9979" y="1067"/>
                  </a:cubicBezTo>
                  <a:lnTo>
                    <a:pt x="9704" y="360"/>
                  </a:lnTo>
                  <a:cubicBezTo>
                    <a:pt x="9664" y="257"/>
                    <a:pt x="9548" y="193"/>
                    <a:pt x="9433" y="220"/>
                  </a:cubicBezTo>
                  <a:cubicBezTo>
                    <a:pt x="9301" y="252"/>
                    <a:pt x="9233" y="382"/>
                    <a:pt x="9279" y="495"/>
                  </a:cubicBezTo>
                  <a:lnTo>
                    <a:pt x="9555" y="1207"/>
                  </a:lnTo>
                  <a:cubicBezTo>
                    <a:pt x="9567" y="1245"/>
                    <a:pt x="9508" y="1272"/>
                    <a:pt x="9485" y="1234"/>
                  </a:cubicBezTo>
                  <a:lnTo>
                    <a:pt x="9084" y="581"/>
                  </a:lnTo>
                  <a:cubicBezTo>
                    <a:pt x="9032" y="489"/>
                    <a:pt x="8923" y="446"/>
                    <a:pt x="8820" y="478"/>
                  </a:cubicBezTo>
                  <a:cubicBezTo>
                    <a:pt x="8677" y="527"/>
                    <a:pt x="8626" y="674"/>
                    <a:pt x="8695" y="787"/>
                  </a:cubicBezTo>
                  <a:lnTo>
                    <a:pt x="9096" y="1445"/>
                  </a:lnTo>
                  <a:cubicBezTo>
                    <a:pt x="9119" y="1478"/>
                    <a:pt x="9068" y="1515"/>
                    <a:pt x="9039" y="1482"/>
                  </a:cubicBezTo>
                  <a:lnTo>
                    <a:pt x="8522" y="900"/>
                  </a:lnTo>
                  <a:cubicBezTo>
                    <a:pt x="8431" y="797"/>
                    <a:pt x="8263" y="797"/>
                    <a:pt x="8171" y="905"/>
                  </a:cubicBezTo>
                  <a:cubicBezTo>
                    <a:pt x="8108" y="986"/>
                    <a:pt x="8115" y="1100"/>
                    <a:pt x="8183" y="1175"/>
                  </a:cubicBezTo>
                  <a:lnTo>
                    <a:pt x="8700" y="1752"/>
                  </a:lnTo>
                  <a:cubicBezTo>
                    <a:pt x="8729" y="1785"/>
                    <a:pt x="8682" y="1828"/>
                    <a:pt x="8648" y="1801"/>
                  </a:cubicBezTo>
                  <a:lnTo>
                    <a:pt x="8027" y="1315"/>
                  </a:lnTo>
                  <a:cubicBezTo>
                    <a:pt x="7930" y="1234"/>
                    <a:pt x="7787" y="1250"/>
                    <a:pt x="7706" y="1347"/>
                  </a:cubicBezTo>
                  <a:cubicBezTo>
                    <a:pt x="7637" y="1439"/>
                    <a:pt x="7661" y="1569"/>
                    <a:pt x="7753" y="1644"/>
                  </a:cubicBezTo>
                  <a:lnTo>
                    <a:pt x="8361" y="2125"/>
                  </a:lnTo>
                  <a:cubicBezTo>
                    <a:pt x="8395" y="2152"/>
                    <a:pt x="8362" y="2201"/>
                    <a:pt x="8321" y="2179"/>
                  </a:cubicBezTo>
                  <a:lnTo>
                    <a:pt x="7626" y="1801"/>
                  </a:lnTo>
                  <a:cubicBezTo>
                    <a:pt x="7534" y="1753"/>
                    <a:pt x="7415" y="1764"/>
                    <a:pt x="7346" y="1840"/>
                  </a:cubicBezTo>
                  <a:cubicBezTo>
                    <a:pt x="7248" y="1943"/>
                    <a:pt x="7276" y="2099"/>
                    <a:pt x="7396" y="2164"/>
                  </a:cubicBezTo>
                  <a:lnTo>
                    <a:pt x="8097" y="2542"/>
                  </a:lnTo>
                  <a:cubicBezTo>
                    <a:pt x="8137" y="2564"/>
                    <a:pt x="8109" y="2622"/>
                    <a:pt x="8069" y="2606"/>
                  </a:cubicBezTo>
                  <a:lnTo>
                    <a:pt x="7310" y="2346"/>
                  </a:lnTo>
                  <a:cubicBezTo>
                    <a:pt x="7189" y="2303"/>
                    <a:pt x="7052" y="2369"/>
                    <a:pt x="7018" y="2493"/>
                  </a:cubicBezTo>
                  <a:cubicBezTo>
                    <a:pt x="6989" y="2601"/>
                    <a:pt x="7057" y="2708"/>
                    <a:pt x="7167" y="2746"/>
                  </a:cubicBezTo>
                  <a:lnTo>
                    <a:pt x="7920" y="3006"/>
                  </a:lnTo>
                  <a:cubicBezTo>
                    <a:pt x="7966" y="3017"/>
                    <a:pt x="7948" y="3076"/>
                    <a:pt x="7902" y="3070"/>
                  </a:cubicBezTo>
                  <a:lnTo>
                    <a:pt x="7104" y="2940"/>
                  </a:lnTo>
                  <a:cubicBezTo>
                    <a:pt x="6972" y="2919"/>
                    <a:pt x="6852" y="3005"/>
                    <a:pt x="6840" y="3129"/>
                  </a:cubicBezTo>
                  <a:cubicBezTo>
                    <a:pt x="6834" y="3243"/>
                    <a:pt x="6921" y="3335"/>
                    <a:pt x="7036" y="3357"/>
                  </a:cubicBezTo>
                  <a:lnTo>
                    <a:pt x="7821" y="3487"/>
                  </a:lnTo>
                  <a:cubicBezTo>
                    <a:pt x="7867" y="3498"/>
                    <a:pt x="7862" y="3556"/>
                    <a:pt x="7816" y="3556"/>
                  </a:cubicBezTo>
                  <a:lnTo>
                    <a:pt x="7023" y="3556"/>
                  </a:lnTo>
                  <a:cubicBezTo>
                    <a:pt x="6903" y="3556"/>
                    <a:pt x="6794" y="3644"/>
                    <a:pt x="6788" y="3757"/>
                  </a:cubicBezTo>
                  <a:cubicBezTo>
                    <a:pt x="6782" y="3876"/>
                    <a:pt x="6886" y="3978"/>
                    <a:pt x="7012" y="3978"/>
                  </a:cubicBezTo>
                  <a:lnTo>
                    <a:pt x="7821" y="3978"/>
                  </a:lnTo>
                  <a:cubicBezTo>
                    <a:pt x="7867" y="3978"/>
                    <a:pt x="7872" y="4042"/>
                    <a:pt x="7827" y="4047"/>
                  </a:cubicBezTo>
                  <a:lnTo>
                    <a:pt x="7041" y="4177"/>
                  </a:lnTo>
                  <a:cubicBezTo>
                    <a:pt x="6926" y="4199"/>
                    <a:pt x="6840" y="4290"/>
                    <a:pt x="6846" y="4398"/>
                  </a:cubicBezTo>
                  <a:cubicBezTo>
                    <a:pt x="6851" y="4512"/>
                    <a:pt x="6955" y="4599"/>
                    <a:pt x="7070" y="4599"/>
                  </a:cubicBezTo>
                  <a:cubicBezTo>
                    <a:pt x="7081" y="4599"/>
                    <a:pt x="7098" y="4594"/>
                    <a:pt x="7109" y="4594"/>
                  </a:cubicBezTo>
                  <a:lnTo>
                    <a:pt x="7907" y="4464"/>
                  </a:lnTo>
                  <a:cubicBezTo>
                    <a:pt x="7947" y="4453"/>
                    <a:pt x="7965" y="4512"/>
                    <a:pt x="7925" y="4528"/>
                  </a:cubicBezTo>
                  <a:lnTo>
                    <a:pt x="7174" y="4788"/>
                  </a:lnTo>
                  <a:cubicBezTo>
                    <a:pt x="7070" y="4826"/>
                    <a:pt x="6994" y="4939"/>
                    <a:pt x="7023" y="5041"/>
                  </a:cubicBezTo>
                  <a:cubicBezTo>
                    <a:pt x="7040" y="5106"/>
                    <a:pt x="7086" y="5149"/>
                    <a:pt x="7138" y="5176"/>
                  </a:cubicBezTo>
                  <a:cubicBezTo>
                    <a:pt x="7161" y="5187"/>
                    <a:pt x="7161" y="5214"/>
                    <a:pt x="7138" y="5225"/>
                  </a:cubicBezTo>
                  <a:cubicBezTo>
                    <a:pt x="3419" y="6597"/>
                    <a:pt x="791" y="10005"/>
                    <a:pt x="791" y="13990"/>
                  </a:cubicBezTo>
                  <a:lnTo>
                    <a:pt x="791" y="15880"/>
                  </a:lnTo>
                  <a:cubicBezTo>
                    <a:pt x="791" y="15939"/>
                    <a:pt x="745" y="15987"/>
                    <a:pt x="682" y="16003"/>
                  </a:cubicBezTo>
                  <a:cubicBezTo>
                    <a:pt x="291" y="16095"/>
                    <a:pt x="0" y="16431"/>
                    <a:pt x="0" y="16825"/>
                  </a:cubicBezTo>
                  <a:lnTo>
                    <a:pt x="0" y="20733"/>
                  </a:lnTo>
                  <a:cubicBezTo>
                    <a:pt x="0" y="21198"/>
                    <a:pt x="401" y="21577"/>
                    <a:pt x="895" y="21577"/>
                  </a:cubicBezTo>
                  <a:lnTo>
                    <a:pt x="20705" y="21577"/>
                  </a:lnTo>
                  <a:cubicBezTo>
                    <a:pt x="21199" y="21577"/>
                    <a:pt x="21600" y="21198"/>
                    <a:pt x="21600" y="20733"/>
                  </a:cubicBezTo>
                  <a:lnTo>
                    <a:pt x="21600" y="16825"/>
                  </a:lnTo>
                  <a:cubicBezTo>
                    <a:pt x="21600" y="16431"/>
                    <a:pt x="21308" y="16095"/>
                    <a:pt x="20924" y="16008"/>
                  </a:cubicBezTo>
                  <a:cubicBezTo>
                    <a:pt x="20861" y="15997"/>
                    <a:pt x="20814" y="15944"/>
                    <a:pt x="20814" y="15885"/>
                  </a:cubicBezTo>
                  <a:lnTo>
                    <a:pt x="20814" y="13995"/>
                  </a:lnTo>
                  <a:cubicBezTo>
                    <a:pt x="20814" y="10010"/>
                    <a:pt x="18186" y="6607"/>
                    <a:pt x="14468" y="5230"/>
                  </a:cubicBezTo>
                  <a:cubicBezTo>
                    <a:pt x="14445" y="5219"/>
                    <a:pt x="14445" y="5192"/>
                    <a:pt x="14468" y="5181"/>
                  </a:cubicBezTo>
                  <a:cubicBezTo>
                    <a:pt x="14519" y="5154"/>
                    <a:pt x="14565" y="5106"/>
                    <a:pt x="14582" y="5046"/>
                  </a:cubicBezTo>
                  <a:cubicBezTo>
                    <a:pt x="14611" y="4944"/>
                    <a:pt x="14537" y="4831"/>
                    <a:pt x="14433" y="4793"/>
                  </a:cubicBezTo>
                  <a:lnTo>
                    <a:pt x="13680" y="4533"/>
                  </a:lnTo>
                  <a:cubicBezTo>
                    <a:pt x="13634" y="4522"/>
                    <a:pt x="13652" y="4464"/>
                    <a:pt x="13698" y="4469"/>
                  </a:cubicBezTo>
                  <a:lnTo>
                    <a:pt x="14496" y="4599"/>
                  </a:lnTo>
                  <a:cubicBezTo>
                    <a:pt x="14508" y="4604"/>
                    <a:pt x="14524" y="4604"/>
                    <a:pt x="14536" y="4604"/>
                  </a:cubicBezTo>
                  <a:cubicBezTo>
                    <a:pt x="14650" y="4604"/>
                    <a:pt x="14754" y="4518"/>
                    <a:pt x="14760" y="4405"/>
                  </a:cubicBezTo>
                  <a:cubicBezTo>
                    <a:pt x="14766" y="4297"/>
                    <a:pt x="14679" y="4198"/>
                    <a:pt x="14564" y="4182"/>
                  </a:cubicBezTo>
                  <a:lnTo>
                    <a:pt x="13779" y="4054"/>
                  </a:lnTo>
                  <a:cubicBezTo>
                    <a:pt x="13733" y="4043"/>
                    <a:pt x="13738" y="3983"/>
                    <a:pt x="13784" y="3983"/>
                  </a:cubicBezTo>
                  <a:lnTo>
                    <a:pt x="14577" y="3983"/>
                  </a:lnTo>
                  <a:cubicBezTo>
                    <a:pt x="14697" y="3983"/>
                    <a:pt x="14806" y="3897"/>
                    <a:pt x="14812" y="3784"/>
                  </a:cubicBezTo>
                  <a:cubicBezTo>
                    <a:pt x="14818" y="3665"/>
                    <a:pt x="14714" y="3561"/>
                    <a:pt x="14588" y="3561"/>
                  </a:cubicBezTo>
                  <a:lnTo>
                    <a:pt x="13756" y="3561"/>
                  </a:lnTo>
                  <a:cubicBezTo>
                    <a:pt x="13710" y="3561"/>
                    <a:pt x="13704" y="3497"/>
                    <a:pt x="13750" y="3492"/>
                  </a:cubicBezTo>
                  <a:lnTo>
                    <a:pt x="14536" y="3362"/>
                  </a:lnTo>
                  <a:cubicBezTo>
                    <a:pt x="14650" y="3341"/>
                    <a:pt x="14743" y="3244"/>
                    <a:pt x="14731" y="3136"/>
                  </a:cubicBezTo>
                  <a:cubicBezTo>
                    <a:pt x="14720" y="3012"/>
                    <a:pt x="14594" y="2925"/>
                    <a:pt x="14468" y="2947"/>
                  </a:cubicBezTo>
                  <a:lnTo>
                    <a:pt x="13669" y="3075"/>
                  </a:lnTo>
                  <a:cubicBezTo>
                    <a:pt x="13629" y="3086"/>
                    <a:pt x="13611" y="3027"/>
                    <a:pt x="13652" y="3011"/>
                  </a:cubicBezTo>
                  <a:lnTo>
                    <a:pt x="14405" y="2751"/>
                  </a:lnTo>
                  <a:cubicBezTo>
                    <a:pt x="14514" y="2713"/>
                    <a:pt x="14582" y="2606"/>
                    <a:pt x="14554" y="2498"/>
                  </a:cubicBezTo>
                  <a:cubicBezTo>
                    <a:pt x="14519" y="2374"/>
                    <a:pt x="14382" y="2310"/>
                    <a:pt x="14261" y="2353"/>
                  </a:cubicBezTo>
                  <a:lnTo>
                    <a:pt x="13503" y="2611"/>
                  </a:lnTo>
                  <a:cubicBezTo>
                    <a:pt x="13463" y="2622"/>
                    <a:pt x="13434" y="2569"/>
                    <a:pt x="13474" y="2547"/>
                  </a:cubicBezTo>
                  <a:lnTo>
                    <a:pt x="14168" y="2169"/>
                  </a:lnTo>
                  <a:cubicBezTo>
                    <a:pt x="14266" y="2120"/>
                    <a:pt x="14312" y="2018"/>
                    <a:pt x="14277" y="1921"/>
                  </a:cubicBezTo>
                  <a:cubicBezTo>
                    <a:pt x="14226" y="1786"/>
                    <a:pt x="14072" y="1736"/>
                    <a:pt x="13951" y="1801"/>
                  </a:cubicBezTo>
                  <a:lnTo>
                    <a:pt x="13250" y="2179"/>
                  </a:lnTo>
                  <a:cubicBezTo>
                    <a:pt x="13215" y="2201"/>
                    <a:pt x="13176" y="2152"/>
                    <a:pt x="13210" y="2125"/>
                  </a:cubicBezTo>
                  <a:lnTo>
                    <a:pt x="13818" y="1644"/>
                  </a:lnTo>
                  <a:cubicBezTo>
                    <a:pt x="13910" y="1569"/>
                    <a:pt x="13940" y="1439"/>
                    <a:pt x="13865" y="1347"/>
                  </a:cubicBezTo>
                  <a:cubicBezTo>
                    <a:pt x="13790" y="1250"/>
                    <a:pt x="13642" y="1240"/>
                    <a:pt x="13544" y="1315"/>
                  </a:cubicBezTo>
                  <a:lnTo>
                    <a:pt x="12923" y="1801"/>
                  </a:lnTo>
                  <a:cubicBezTo>
                    <a:pt x="12889" y="1828"/>
                    <a:pt x="12843" y="1785"/>
                    <a:pt x="12871" y="1752"/>
                  </a:cubicBezTo>
                  <a:lnTo>
                    <a:pt x="13388" y="1175"/>
                  </a:lnTo>
                  <a:cubicBezTo>
                    <a:pt x="13457" y="1100"/>
                    <a:pt x="13469" y="986"/>
                    <a:pt x="13400" y="905"/>
                  </a:cubicBezTo>
                  <a:cubicBezTo>
                    <a:pt x="13309" y="797"/>
                    <a:pt x="13141" y="797"/>
                    <a:pt x="13049" y="900"/>
                  </a:cubicBezTo>
                  <a:lnTo>
                    <a:pt x="12532" y="1482"/>
                  </a:lnTo>
                  <a:cubicBezTo>
                    <a:pt x="12504" y="1515"/>
                    <a:pt x="12452" y="1483"/>
                    <a:pt x="12475" y="1445"/>
                  </a:cubicBezTo>
                  <a:lnTo>
                    <a:pt x="12877" y="792"/>
                  </a:lnTo>
                  <a:cubicBezTo>
                    <a:pt x="12928" y="706"/>
                    <a:pt x="12918" y="592"/>
                    <a:pt x="12837" y="527"/>
                  </a:cubicBezTo>
                  <a:cubicBezTo>
                    <a:pt x="12728" y="435"/>
                    <a:pt x="12562" y="463"/>
                    <a:pt x="12493" y="576"/>
                  </a:cubicBezTo>
                  <a:lnTo>
                    <a:pt x="12091" y="1234"/>
                  </a:lnTo>
                  <a:cubicBezTo>
                    <a:pt x="12068" y="1272"/>
                    <a:pt x="12006" y="1245"/>
                    <a:pt x="12023" y="1207"/>
                  </a:cubicBezTo>
                  <a:lnTo>
                    <a:pt x="12292" y="505"/>
                  </a:lnTo>
                  <a:cubicBezTo>
                    <a:pt x="12332" y="397"/>
                    <a:pt x="12281" y="273"/>
                    <a:pt x="12172" y="230"/>
                  </a:cubicBezTo>
                  <a:cubicBezTo>
                    <a:pt x="12051" y="187"/>
                    <a:pt x="11918" y="242"/>
                    <a:pt x="11872" y="355"/>
                  </a:cubicBezTo>
                  <a:lnTo>
                    <a:pt x="11598" y="1067"/>
                  </a:lnTo>
                  <a:cubicBezTo>
                    <a:pt x="11587" y="1110"/>
                    <a:pt x="11522" y="1093"/>
                    <a:pt x="11528" y="1050"/>
                  </a:cubicBezTo>
                  <a:lnTo>
                    <a:pt x="11666" y="301"/>
                  </a:lnTo>
                  <a:cubicBezTo>
                    <a:pt x="11683" y="188"/>
                    <a:pt x="11604" y="80"/>
                    <a:pt x="11483" y="58"/>
                  </a:cubicBezTo>
                  <a:cubicBezTo>
                    <a:pt x="11363" y="42"/>
                    <a:pt x="11248" y="117"/>
                    <a:pt x="11225" y="230"/>
                  </a:cubicBezTo>
                  <a:lnTo>
                    <a:pt x="11087" y="981"/>
                  </a:lnTo>
                  <a:cubicBezTo>
                    <a:pt x="11075" y="1024"/>
                    <a:pt x="11012" y="1019"/>
                    <a:pt x="11012" y="976"/>
                  </a:cubicBezTo>
                  <a:lnTo>
                    <a:pt x="11012" y="225"/>
                  </a:lnTo>
                  <a:cubicBezTo>
                    <a:pt x="11012" y="117"/>
                    <a:pt x="10938" y="20"/>
                    <a:pt x="10829" y="4"/>
                  </a:cubicBezTo>
                  <a:close/>
                </a:path>
              </a:pathLst>
            </a:custGeom>
            <a:solidFill>
              <a:srgbClr val="FFFFFF"/>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defRPr sz="3200" b="0">
                  <a:solidFill>
                    <a:schemeClr val="accent4">
                      <a:hueOff val="-624705"/>
                      <a:lumOff val="1372"/>
                    </a:schemeClr>
                  </a:solidFill>
                  <a:latin typeface="Helvetica Neue Medium"/>
                  <a:ea typeface="Helvetica Neue Medium"/>
                  <a:cs typeface="Helvetica Neue Medium"/>
                  <a:sym typeface="Helvetica Neue Medium"/>
                </a:defRPr>
              </a:lvl1pPr>
            </a:lstStyle>
            <a:p>
              <a:r>
                <a:t>Dev</a:t>
              </a:r>
            </a:p>
          </p:txBody>
        </p:sp>
        <p:sp>
          <p:nvSpPr>
            <p:cNvPr id="915" name="Test"/>
            <p:cNvSpPr/>
            <p:nvPr/>
          </p:nvSpPr>
          <p:spPr>
            <a:xfrm>
              <a:off x="7010611" y="2490150"/>
              <a:ext cx="1350284" cy="1177975"/>
            </a:xfrm>
            <a:custGeom>
              <a:avLst/>
              <a:gdLst/>
              <a:ahLst/>
              <a:cxnLst>
                <a:cxn ang="0">
                  <a:pos x="wd2" y="hd2"/>
                </a:cxn>
                <a:cxn ang="5400000">
                  <a:pos x="wd2" y="hd2"/>
                </a:cxn>
                <a:cxn ang="10800000">
                  <a:pos x="wd2" y="hd2"/>
                </a:cxn>
                <a:cxn ang="16200000">
                  <a:pos x="wd2" y="hd2"/>
                </a:cxn>
              </a:cxnLst>
              <a:rect l="0" t="0" r="r" b="b"/>
              <a:pathLst>
                <a:path w="20005" h="21600" extrusionOk="0">
                  <a:moveTo>
                    <a:pt x="10002" y="0"/>
                  </a:moveTo>
                  <a:cubicBezTo>
                    <a:pt x="7466" y="0"/>
                    <a:pt x="5046" y="249"/>
                    <a:pt x="2831" y="696"/>
                  </a:cubicBezTo>
                  <a:cubicBezTo>
                    <a:pt x="2560" y="752"/>
                    <a:pt x="2390" y="1092"/>
                    <a:pt x="2475" y="1421"/>
                  </a:cubicBezTo>
                  <a:cubicBezTo>
                    <a:pt x="3678" y="6023"/>
                    <a:pt x="3568" y="11197"/>
                    <a:pt x="3347" y="14224"/>
                  </a:cubicBezTo>
                  <a:cubicBezTo>
                    <a:pt x="3342" y="14286"/>
                    <a:pt x="3287" y="14310"/>
                    <a:pt x="3247" y="14273"/>
                  </a:cubicBezTo>
                  <a:cubicBezTo>
                    <a:pt x="2681" y="13683"/>
                    <a:pt x="1077" y="12215"/>
                    <a:pt x="235" y="13412"/>
                  </a:cubicBezTo>
                  <a:cubicBezTo>
                    <a:pt x="-797" y="14876"/>
                    <a:pt x="1417" y="21575"/>
                    <a:pt x="10002" y="21600"/>
                  </a:cubicBezTo>
                  <a:cubicBezTo>
                    <a:pt x="18587" y="21581"/>
                    <a:pt x="20803" y="14882"/>
                    <a:pt x="19771" y="13412"/>
                  </a:cubicBezTo>
                  <a:cubicBezTo>
                    <a:pt x="18929" y="12215"/>
                    <a:pt x="17325" y="13683"/>
                    <a:pt x="16759" y="14273"/>
                  </a:cubicBezTo>
                  <a:cubicBezTo>
                    <a:pt x="16724" y="14316"/>
                    <a:pt x="16664" y="14286"/>
                    <a:pt x="16659" y="14224"/>
                  </a:cubicBezTo>
                  <a:cubicBezTo>
                    <a:pt x="16438" y="11197"/>
                    <a:pt x="16328" y="6017"/>
                    <a:pt x="17531" y="1421"/>
                  </a:cubicBezTo>
                  <a:cubicBezTo>
                    <a:pt x="17616" y="1092"/>
                    <a:pt x="17451" y="752"/>
                    <a:pt x="17175" y="696"/>
                  </a:cubicBezTo>
                  <a:cubicBezTo>
                    <a:pt x="14955" y="249"/>
                    <a:pt x="12533" y="0"/>
                    <a:pt x="10002" y="0"/>
                  </a:cubicBezTo>
                  <a:close/>
                </a:path>
              </a:pathLst>
            </a:custGeom>
            <a:solidFill>
              <a:srgbClr val="FFFFFF"/>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defRPr sz="3200" b="0">
                  <a:solidFill>
                    <a:schemeClr val="accent4">
                      <a:hueOff val="-624705"/>
                      <a:lumOff val="1372"/>
                    </a:schemeClr>
                  </a:solidFill>
                  <a:latin typeface="Helvetica Neue Medium"/>
                  <a:ea typeface="Helvetica Neue Medium"/>
                  <a:cs typeface="Helvetica Neue Medium"/>
                  <a:sym typeface="Helvetica Neue Medium"/>
                </a:defRPr>
              </a:lvl1pPr>
            </a:lstStyle>
            <a:p>
              <a:r>
                <a:t>Test</a:t>
              </a:r>
            </a:p>
          </p:txBody>
        </p:sp>
        <p:sp>
          <p:nvSpPr>
            <p:cNvPr id="916" name="Dev"/>
            <p:cNvSpPr/>
            <p:nvPr/>
          </p:nvSpPr>
          <p:spPr>
            <a:xfrm>
              <a:off x="2663394" y="5027017"/>
              <a:ext cx="1230919" cy="1306813"/>
            </a:xfrm>
            <a:custGeom>
              <a:avLst/>
              <a:gdLst/>
              <a:ahLst/>
              <a:cxnLst>
                <a:cxn ang="0">
                  <a:pos x="wd2" y="hd2"/>
                </a:cxn>
                <a:cxn ang="5400000">
                  <a:pos x="wd2" y="hd2"/>
                </a:cxn>
                <a:cxn ang="10800000">
                  <a:pos x="wd2" y="hd2"/>
                </a:cxn>
                <a:cxn ang="16200000">
                  <a:pos x="wd2" y="hd2"/>
                </a:cxn>
              </a:cxnLst>
              <a:rect l="0" t="0" r="r" b="b"/>
              <a:pathLst>
                <a:path w="21600" h="21577" extrusionOk="0">
                  <a:moveTo>
                    <a:pt x="10829" y="4"/>
                  </a:moveTo>
                  <a:cubicBezTo>
                    <a:pt x="10685" y="-23"/>
                    <a:pt x="10565" y="79"/>
                    <a:pt x="10565" y="208"/>
                  </a:cubicBezTo>
                  <a:lnTo>
                    <a:pt x="10565" y="969"/>
                  </a:lnTo>
                  <a:cubicBezTo>
                    <a:pt x="10565" y="1012"/>
                    <a:pt x="10495" y="1019"/>
                    <a:pt x="10490" y="976"/>
                  </a:cubicBezTo>
                  <a:lnTo>
                    <a:pt x="10352" y="235"/>
                  </a:lnTo>
                  <a:cubicBezTo>
                    <a:pt x="10329" y="127"/>
                    <a:pt x="10226" y="40"/>
                    <a:pt x="10111" y="51"/>
                  </a:cubicBezTo>
                  <a:cubicBezTo>
                    <a:pt x="9979" y="62"/>
                    <a:pt x="9888" y="182"/>
                    <a:pt x="9910" y="301"/>
                  </a:cubicBezTo>
                  <a:lnTo>
                    <a:pt x="10049" y="1050"/>
                  </a:lnTo>
                  <a:cubicBezTo>
                    <a:pt x="10060" y="1088"/>
                    <a:pt x="9996" y="1105"/>
                    <a:pt x="9979" y="1067"/>
                  </a:cubicBezTo>
                  <a:lnTo>
                    <a:pt x="9704" y="360"/>
                  </a:lnTo>
                  <a:cubicBezTo>
                    <a:pt x="9664" y="257"/>
                    <a:pt x="9548" y="193"/>
                    <a:pt x="9433" y="220"/>
                  </a:cubicBezTo>
                  <a:cubicBezTo>
                    <a:pt x="9301" y="252"/>
                    <a:pt x="9233" y="382"/>
                    <a:pt x="9279" y="495"/>
                  </a:cubicBezTo>
                  <a:lnTo>
                    <a:pt x="9555" y="1207"/>
                  </a:lnTo>
                  <a:cubicBezTo>
                    <a:pt x="9567" y="1245"/>
                    <a:pt x="9508" y="1272"/>
                    <a:pt x="9485" y="1234"/>
                  </a:cubicBezTo>
                  <a:lnTo>
                    <a:pt x="9084" y="581"/>
                  </a:lnTo>
                  <a:cubicBezTo>
                    <a:pt x="9032" y="489"/>
                    <a:pt x="8923" y="446"/>
                    <a:pt x="8820" y="478"/>
                  </a:cubicBezTo>
                  <a:cubicBezTo>
                    <a:pt x="8677" y="527"/>
                    <a:pt x="8626" y="674"/>
                    <a:pt x="8695" y="787"/>
                  </a:cubicBezTo>
                  <a:lnTo>
                    <a:pt x="9096" y="1445"/>
                  </a:lnTo>
                  <a:cubicBezTo>
                    <a:pt x="9119" y="1478"/>
                    <a:pt x="9068" y="1515"/>
                    <a:pt x="9039" y="1482"/>
                  </a:cubicBezTo>
                  <a:lnTo>
                    <a:pt x="8522" y="900"/>
                  </a:lnTo>
                  <a:cubicBezTo>
                    <a:pt x="8431" y="797"/>
                    <a:pt x="8263" y="797"/>
                    <a:pt x="8171" y="905"/>
                  </a:cubicBezTo>
                  <a:cubicBezTo>
                    <a:pt x="8108" y="986"/>
                    <a:pt x="8115" y="1100"/>
                    <a:pt x="8183" y="1175"/>
                  </a:cubicBezTo>
                  <a:lnTo>
                    <a:pt x="8700" y="1752"/>
                  </a:lnTo>
                  <a:cubicBezTo>
                    <a:pt x="8729" y="1785"/>
                    <a:pt x="8682" y="1828"/>
                    <a:pt x="8648" y="1801"/>
                  </a:cubicBezTo>
                  <a:lnTo>
                    <a:pt x="8027" y="1315"/>
                  </a:lnTo>
                  <a:cubicBezTo>
                    <a:pt x="7930" y="1234"/>
                    <a:pt x="7787" y="1250"/>
                    <a:pt x="7706" y="1347"/>
                  </a:cubicBezTo>
                  <a:cubicBezTo>
                    <a:pt x="7637" y="1439"/>
                    <a:pt x="7661" y="1569"/>
                    <a:pt x="7753" y="1644"/>
                  </a:cubicBezTo>
                  <a:lnTo>
                    <a:pt x="8361" y="2125"/>
                  </a:lnTo>
                  <a:cubicBezTo>
                    <a:pt x="8395" y="2152"/>
                    <a:pt x="8362" y="2201"/>
                    <a:pt x="8321" y="2179"/>
                  </a:cubicBezTo>
                  <a:lnTo>
                    <a:pt x="7626" y="1801"/>
                  </a:lnTo>
                  <a:cubicBezTo>
                    <a:pt x="7534" y="1753"/>
                    <a:pt x="7415" y="1764"/>
                    <a:pt x="7346" y="1840"/>
                  </a:cubicBezTo>
                  <a:cubicBezTo>
                    <a:pt x="7248" y="1943"/>
                    <a:pt x="7276" y="2099"/>
                    <a:pt x="7396" y="2164"/>
                  </a:cubicBezTo>
                  <a:lnTo>
                    <a:pt x="8097" y="2542"/>
                  </a:lnTo>
                  <a:cubicBezTo>
                    <a:pt x="8137" y="2564"/>
                    <a:pt x="8109" y="2622"/>
                    <a:pt x="8069" y="2606"/>
                  </a:cubicBezTo>
                  <a:lnTo>
                    <a:pt x="7310" y="2346"/>
                  </a:lnTo>
                  <a:cubicBezTo>
                    <a:pt x="7189" y="2303"/>
                    <a:pt x="7052" y="2369"/>
                    <a:pt x="7018" y="2493"/>
                  </a:cubicBezTo>
                  <a:cubicBezTo>
                    <a:pt x="6989" y="2601"/>
                    <a:pt x="7057" y="2708"/>
                    <a:pt x="7167" y="2746"/>
                  </a:cubicBezTo>
                  <a:lnTo>
                    <a:pt x="7920" y="3006"/>
                  </a:lnTo>
                  <a:cubicBezTo>
                    <a:pt x="7966" y="3017"/>
                    <a:pt x="7948" y="3076"/>
                    <a:pt x="7902" y="3070"/>
                  </a:cubicBezTo>
                  <a:lnTo>
                    <a:pt x="7104" y="2940"/>
                  </a:lnTo>
                  <a:cubicBezTo>
                    <a:pt x="6972" y="2919"/>
                    <a:pt x="6852" y="3005"/>
                    <a:pt x="6840" y="3129"/>
                  </a:cubicBezTo>
                  <a:cubicBezTo>
                    <a:pt x="6834" y="3243"/>
                    <a:pt x="6921" y="3335"/>
                    <a:pt x="7036" y="3357"/>
                  </a:cubicBezTo>
                  <a:lnTo>
                    <a:pt x="7821" y="3487"/>
                  </a:lnTo>
                  <a:cubicBezTo>
                    <a:pt x="7867" y="3498"/>
                    <a:pt x="7862" y="3556"/>
                    <a:pt x="7816" y="3556"/>
                  </a:cubicBezTo>
                  <a:lnTo>
                    <a:pt x="7023" y="3556"/>
                  </a:lnTo>
                  <a:cubicBezTo>
                    <a:pt x="6903" y="3556"/>
                    <a:pt x="6794" y="3644"/>
                    <a:pt x="6788" y="3757"/>
                  </a:cubicBezTo>
                  <a:cubicBezTo>
                    <a:pt x="6782" y="3876"/>
                    <a:pt x="6886" y="3978"/>
                    <a:pt x="7012" y="3978"/>
                  </a:cubicBezTo>
                  <a:lnTo>
                    <a:pt x="7821" y="3978"/>
                  </a:lnTo>
                  <a:cubicBezTo>
                    <a:pt x="7867" y="3978"/>
                    <a:pt x="7872" y="4042"/>
                    <a:pt x="7827" y="4047"/>
                  </a:cubicBezTo>
                  <a:lnTo>
                    <a:pt x="7041" y="4177"/>
                  </a:lnTo>
                  <a:cubicBezTo>
                    <a:pt x="6926" y="4199"/>
                    <a:pt x="6840" y="4290"/>
                    <a:pt x="6846" y="4398"/>
                  </a:cubicBezTo>
                  <a:cubicBezTo>
                    <a:pt x="6851" y="4512"/>
                    <a:pt x="6955" y="4599"/>
                    <a:pt x="7070" y="4599"/>
                  </a:cubicBezTo>
                  <a:cubicBezTo>
                    <a:pt x="7081" y="4599"/>
                    <a:pt x="7098" y="4594"/>
                    <a:pt x="7109" y="4594"/>
                  </a:cubicBezTo>
                  <a:lnTo>
                    <a:pt x="7907" y="4464"/>
                  </a:lnTo>
                  <a:cubicBezTo>
                    <a:pt x="7947" y="4453"/>
                    <a:pt x="7965" y="4512"/>
                    <a:pt x="7925" y="4528"/>
                  </a:cubicBezTo>
                  <a:lnTo>
                    <a:pt x="7174" y="4788"/>
                  </a:lnTo>
                  <a:cubicBezTo>
                    <a:pt x="7070" y="4826"/>
                    <a:pt x="6994" y="4939"/>
                    <a:pt x="7023" y="5041"/>
                  </a:cubicBezTo>
                  <a:cubicBezTo>
                    <a:pt x="7040" y="5106"/>
                    <a:pt x="7086" y="5149"/>
                    <a:pt x="7138" y="5176"/>
                  </a:cubicBezTo>
                  <a:cubicBezTo>
                    <a:pt x="7161" y="5187"/>
                    <a:pt x="7161" y="5214"/>
                    <a:pt x="7138" y="5225"/>
                  </a:cubicBezTo>
                  <a:cubicBezTo>
                    <a:pt x="3419" y="6597"/>
                    <a:pt x="791" y="10005"/>
                    <a:pt x="791" y="13990"/>
                  </a:cubicBezTo>
                  <a:lnTo>
                    <a:pt x="791" y="15880"/>
                  </a:lnTo>
                  <a:cubicBezTo>
                    <a:pt x="791" y="15939"/>
                    <a:pt x="745" y="15987"/>
                    <a:pt x="682" y="16003"/>
                  </a:cubicBezTo>
                  <a:cubicBezTo>
                    <a:pt x="291" y="16095"/>
                    <a:pt x="0" y="16431"/>
                    <a:pt x="0" y="16825"/>
                  </a:cubicBezTo>
                  <a:lnTo>
                    <a:pt x="0" y="20733"/>
                  </a:lnTo>
                  <a:cubicBezTo>
                    <a:pt x="0" y="21198"/>
                    <a:pt x="401" y="21577"/>
                    <a:pt x="895" y="21577"/>
                  </a:cubicBezTo>
                  <a:lnTo>
                    <a:pt x="20705" y="21577"/>
                  </a:lnTo>
                  <a:cubicBezTo>
                    <a:pt x="21199" y="21577"/>
                    <a:pt x="21600" y="21198"/>
                    <a:pt x="21600" y="20733"/>
                  </a:cubicBezTo>
                  <a:lnTo>
                    <a:pt x="21600" y="16825"/>
                  </a:lnTo>
                  <a:cubicBezTo>
                    <a:pt x="21600" y="16431"/>
                    <a:pt x="21308" y="16095"/>
                    <a:pt x="20924" y="16008"/>
                  </a:cubicBezTo>
                  <a:cubicBezTo>
                    <a:pt x="20861" y="15997"/>
                    <a:pt x="20814" y="15944"/>
                    <a:pt x="20814" y="15885"/>
                  </a:cubicBezTo>
                  <a:lnTo>
                    <a:pt x="20814" y="13995"/>
                  </a:lnTo>
                  <a:cubicBezTo>
                    <a:pt x="20814" y="10010"/>
                    <a:pt x="18186" y="6607"/>
                    <a:pt x="14468" y="5230"/>
                  </a:cubicBezTo>
                  <a:cubicBezTo>
                    <a:pt x="14445" y="5219"/>
                    <a:pt x="14445" y="5192"/>
                    <a:pt x="14468" y="5181"/>
                  </a:cubicBezTo>
                  <a:cubicBezTo>
                    <a:pt x="14519" y="5154"/>
                    <a:pt x="14565" y="5106"/>
                    <a:pt x="14582" y="5046"/>
                  </a:cubicBezTo>
                  <a:cubicBezTo>
                    <a:pt x="14611" y="4944"/>
                    <a:pt x="14537" y="4831"/>
                    <a:pt x="14433" y="4793"/>
                  </a:cubicBezTo>
                  <a:lnTo>
                    <a:pt x="13680" y="4533"/>
                  </a:lnTo>
                  <a:cubicBezTo>
                    <a:pt x="13634" y="4522"/>
                    <a:pt x="13652" y="4464"/>
                    <a:pt x="13698" y="4469"/>
                  </a:cubicBezTo>
                  <a:lnTo>
                    <a:pt x="14496" y="4599"/>
                  </a:lnTo>
                  <a:cubicBezTo>
                    <a:pt x="14508" y="4604"/>
                    <a:pt x="14524" y="4604"/>
                    <a:pt x="14536" y="4604"/>
                  </a:cubicBezTo>
                  <a:cubicBezTo>
                    <a:pt x="14650" y="4604"/>
                    <a:pt x="14754" y="4518"/>
                    <a:pt x="14760" y="4405"/>
                  </a:cubicBezTo>
                  <a:cubicBezTo>
                    <a:pt x="14766" y="4297"/>
                    <a:pt x="14679" y="4198"/>
                    <a:pt x="14564" y="4182"/>
                  </a:cubicBezTo>
                  <a:lnTo>
                    <a:pt x="13779" y="4054"/>
                  </a:lnTo>
                  <a:cubicBezTo>
                    <a:pt x="13733" y="4043"/>
                    <a:pt x="13738" y="3983"/>
                    <a:pt x="13784" y="3983"/>
                  </a:cubicBezTo>
                  <a:lnTo>
                    <a:pt x="14577" y="3983"/>
                  </a:lnTo>
                  <a:cubicBezTo>
                    <a:pt x="14697" y="3983"/>
                    <a:pt x="14806" y="3897"/>
                    <a:pt x="14812" y="3784"/>
                  </a:cubicBezTo>
                  <a:cubicBezTo>
                    <a:pt x="14818" y="3665"/>
                    <a:pt x="14714" y="3561"/>
                    <a:pt x="14588" y="3561"/>
                  </a:cubicBezTo>
                  <a:lnTo>
                    <a:pt x="13756" y="3561"/>
                  </a:lnTo>
                  <a:cubicBezTo>
                    <a:pt x="13710" y="3561"/>
                    <a:pt x="13704" y="3497"/>
                    <a:pt x="13750" y="3492"/>
                  </a:cubicBezTo>
                  <a:lnTo>
                    <a:pt x="14536" y="3362"/>
                  </a:lnTo>
                  <a:cubicBezTo>
                    <a:pt x="14650" y="3341"/>
                    <a:pt x="14743" y="3244"/>
                    <a:pt x="14731" y="3136"/>
                  </a:cubicBezTo>
                  <a:cubicBezTo>
                    <a:pt x="14720" y="3012"/>
                    <a:pt x="14594" y="2925"/>
                    <a:pt x="14468" y="2947"/>
                  </a:cubicBezTo>
                  <a:lnTo>
                    <a:pt x="13669" y="3075"/>
                  </a:lnTo>
                  <a:cubicBezTo>
                    <a:pt x="13629" y="3086"/>
                    <a:pt x="13611" y="3027"/>
                    <a:pt x="13652" y="3011"/>
                  </a:cubicBezTo>
                  <a:lnTo>
                    <a:pt x="14405" y="2751"/>
                  </a:lnTo>
                  <a:cubicBezTo>
                    <a:pt x="14514" y="2713"/>
                    <a:pt x="14582" y="2606"/>
                    <a:pt x="14554" y="2498"/>
                  </a:cubicBezTo>
                  <a:cubicBezTo>
                    <a:pt x="14519" y="2374"/>
                    <a:pt x="14382" y="2310"/>
                    <a:pt x="14261" y="2353"/>
                  </a:cubicBezTo>
                  <a:lnTo>
                    <a:pt x="13503" y="2611"/>
                  </a:lnTo>
                  <a:cubicBezTo>
                    <a:pt x="13463" y="2622"/>
                    <a:pt x="13434" y="2569"/>
                    <a:pt x="13474" y="2547"/>
                  </a:cubicBezTo>
                  <a:lnTo>
                    <a:pt x="14168" y="2169"/>
                  </a:lnTo>
                  <a:cubicBezTo>
                    <a:pt x="14266" y="2120"/>
                    <a:pt x="14312" y="2018"/>
                    <a:pt x="14277" y="1921"/>
                  </a:cubicBezTo>
                  <a:cubicBezTo>
                    <a:pt x="14226" y="1786"/>
                    <a:pt x="14072" y="1736"/>
                    <a:pt x="13951" y="1801"/>
                  </a:cubicBezTo>
                  <a:lnTo>
                    <a:pt x="13250" y="2179"/>
                  </a:lnTo>
                  <a:cubicBezTo>
                    <a:pt x="13215" y="2201"/>
                    <a:pt x="13176" y="2152"/>
                    <a:pt x="13210" y="2125"/>
                  </a:cubicBezTo>
                  <a:lnTo>
                    <a:pt x="13818" y="1644"/>
                  </a:lnTo>
                  <a:cubicBezTo>
                    <a:pt x="13910" y="1569"/>
                    <a:pt x="13940" y="1439"/>
                    <a:pt x="13865" y="1347"/>
                  </a:cubicBezTo>
                  <a:cubicBezTo>
                    <a:pt x="13790" y="1250"/>
                    <a:pt x="13642" y="1240"/>
                    <a:pt x="13544" y="1315"/>
                  </a:cubicBezTo>
                  <a:lnTo>
                    <a:pt x="12923" y="1801"/>
                  </a:lnTo>
                  <a:cubicBezTo>
                    <a:pt x="12889" y="1828"/>
                    <a:pt x="12843" y="1785"/>
                    <a:pt x="12871" y="1752"/>
                  </a:cubicBezTo>
                  <a:lnTo>
                    <a:pt x="13388" y="1175"/>
                  </a:lnTo>
                  <a:cubicBezTo>
                    <a:pt x="13457" y="1100"/>
                    <a:pt x="13469" y="986"/>
                    <a:pt x="13400" y="905"/>
                  </a:cubicBezTo>
                  <a:cubicBezTo>
                    <a:pt x="13309" y="797"/>
                    <a:pt x="13141" y="797"/>
                    <a:pt x="13049" y="900"/>
                  </a:cubicBezTo>
                  <a:lnTo>
                    <a:pt x="12532" y="1482"/>
                  </a:lnTo>
                  <a:cubicBezTo>
                    <a:pt x="12504" y="1515"/>
                    <a:pt x="12452" y="1483"/>
                    <a:pt x="12475" y="1445"/>
                  </a:cubicBezTo>
                  <a:lnTo>
                    <a:pt x="12877" y="792"/>
                  </a:lnTo>
                  <a:cubicBezTo>
                    <a:pt x="12928" y="706"/>
                    <a:pt x="12918" y="592"/>
                    <a:pt x="12837" y="527"/>
                  </a:cubicBezTo>
                  <a:cubicBezTo>
                    <a:pt x="12728" y="435"/>
                    <a:pt x="12562" y="463"/>
                    <a:pt x="12493" y="576"/>
                  </a:cubicBezTo>
                  <a:lnTo>
                    <a:pt x="12091" y="1234"/>
                  </a:lnTo>
                  <a:cubicBezTo>
                    <a:pt x="12068" y="1272"/>
                    <a:pt x="12006" y="1245"/>
                    <a:pt x="12023" y="1207"/>
                  </a:cubicBezTo>
                  <a:lnTo>
                    <a:pt x="12292" y="505"/>
                  </a:lnTo>
                  <a:cubicBezTo>
                    <a:pt x="12332" y="397"/>
                    <a:pt x="12281" y="273"/>
                    <a:pt x="12172" y="230"/>
                  </a:cubicBezTo>
                  <a:cubicBezTo>
                    <a:pt x="12051" y="187"/>
                    <a:pt x="11918" y="242"/>
                    <a:pt x="11872" y="355"/>
                  </a:cubicBezTo>
                  <a:lnTo>
                    <a:pt x="11598" y="1067"/>
                  </a:lnTo>
                  <a:cubicBezTo>
                    <a:pt x="11587" y="1110"/>
                    <a:pt x="11522" y="1093"/>
                    <a:pt x="11528" y="1050"/>
                  </a:cubicBezTo>
                  <a:lnTo>
                    <a:pt x="11666" y="301"/>
                  </a:lnTo>
                  <a:cubicBezTo>
                    <a:pt x="11683" y="188"/>
                    <a:pt x="11604" y="80"/>
                    <a:pt x="11483" y="58"/>
                  </a:cubicBezTo>
                  <a:cubicBezTo>
                    <a:pt x="11363" y="42"/>
                    <a:pt x="11248" y="117"/>
                    <a:pt x="11225" y="230"/>
                  </a:cubicBezTo>
                  <a:lnTo>
                    <a:pt x="11087" y="981"/>
                  </a:lnTo>
                  <a:cubicBezTo>
                    <a:pt x="11075" y="1024"/>
                    <a:pt x="11012" y="1019"/>
                    <a:pt x="11012" y="976"/>
                  </a:cubicBezTo>
                  <a:lnTo>
                    <a:pt x="11012" y="225"/>
                  </a:lnTo>
                  <a:cubicBezTo>
                    <a:pt x="11012" y="117"/>
                    <a:pt x="10938" y="20"/>
                    <a:pt x="10829" y="4"/>
                  </a:cubicBezTo>
                  <a:close/>
                </a:path>
              </a:pathLst>
            </a:custGeom>
            <a:solidFill>
              <a:srgbClr val="FFFFFF"/>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defRPr sz="3200" b="0">
                  <a:solidFill>
                    <a:schemeClr val="accent4">
                      <a:hueOff val="-624705"/>
                      <a:lumOff val="1372"/>
                    </a:schemeClr>
                  </a:solidFill>
                  <a:latin typeface="Helvetica Neue Medium"/>
                  <a:ea typeface="Helvetica Neue Medium"/>
                  <a:cs typeface="Helvetica Neue Medium"/>
                  <a:sym typeface="Helvetica Neue Medium"/>
                </a:defRPr>
              </a:lvl1pPr>
            </a:lstStyle>
            <a:p>
              <a:r>
                <a:t>Dev</a:t>
              </a:r>
            </a:p>
          </p:txBody>
        </p:sp>
        <p:sp>
          <p:nvSpPr>
            <p:cNvPr id="917" name="Ops"/>
            <p:cNvSpPr/>
            <p:nvPr/>
          </p:nvSpPr>
          <p:spPr>
            <a:xfrm>
              <a:off x="250305" y="1486941"/>
              <a:ext cx="1523995" cy="1376565"/>
            </a:xfrm>
            <a:custGeom>
              <a:avLst/>
              <a:gdLst/>
              <a:ahLst/>
              <a:cxnLst>
                <a:cxn ang="0">
                  <a:pos x="wd2" y="hd2"/>
                </a:cxn>
                <a:cxn ang="5400000">
                  <a:pos x="wd2" y="hd2"/>
                </a:cxn>
                <a:cxn ang="10800000">
                  <a:pos x="wd2" y="hd2"/>
                </a:cxn>
                <a:cxn ang="16200000">
                  <a:pos x="wd2" y="hd2"/>
                </a:cxn>
              </a:cxnLst>
              <a:rect l="0" t="0" r="r" b="b"/>
              <a:pathLst>
                <a:path w="21553" h="21453" extrusionOk="0">
                  <a:moveTo>
                    <a:pt x="14138" y="7"/>
                  </a:moveTo>
                  <a:cubicBezTo>
                    <a:pt x="13964" y="-6"/>
                    <a:pt x="13789" y="-1"/>
                    <a:pt x="13625" y="22"/>
                  </a:cubicBezTo>
                  <a:cubicBezTo>
                    <a:pt x="12434" y="184"/>
                    <a:pt x="11684" y="659"/>
                    <a:pt x="11045" y="1183"/>
                  </a:cubicBezTo>
                  <a:cubicBezTo>
                    <a:pt x="10712" y="581"/>
                    <a:pt x="9975" y="516"/>
                    <a:pt x="9418" y="648"/>
                  </a:cubicBezTo>
                  <a:cubicBezTo>
                    <a:pt x="8845" y="787"/>
                    <a:pt x="8019" y="930"/>
                    <a:pt x="6479" y="2321"/>
                  </a:cubicBezTo>
                  <a:cubicBezTo>
                    <a:pt x="6173" y="1809"/>
                    <a:pt x="5265" y="1960"/>
                    <a:pt x="4736" y="2189"/>
                  </a:cubicBezTo>
                  <a:cubicBezTo>
                    <a:pt x="4206" y="2418"/>
                    <a:pt x="0" y="4217"/>
                    <a:pt x="0" y="8907"/>
                  </a:cubicBezTo>
                  <a:cubicBezTo>
                    <a:pt x="0" y="12447"/>
                    <a:pt x="2491" y="14084"/>
                    <a:pt x="4649" y="14084"/>
                  </a:cubicBezTo>
                  <a:cubicBezTo>
                    <a:pt x="4348" y="14084"/>
                    <a:pt x="4102" y="14355"/>
                    <a:pt x="4102" y="14686"/>
                  </a:cubicBezTo>
                  <a:lnTo>
                    <a:pt x="4102" y="20851"/>
                  </a:lnTo>
                  <a:cubicBezTo>
                    <a:pt x="4102" y="21182"/>
                    <a:pt x="4348" y="21453"/>
                    <a:pt x="4649" y="21453"/>
                  </a:cubicBezTo>
                  <a:lnTo>
                    <a:pt x="17481" y="21453"/>
                  </a:lnTo>
                  <a:cubicBezTo>
                    <a:pt x="17781" y="21453"/>
                    <a:pt x="18027" y="21182"/>
                    <a:pt x="18027" y="20851"/>
                  </a:cubicBezTo>
                  <a:lnTo>
                    <a:pt x="18027" y="14686"/>
                  </a:lnTo>
                  <a:cubicBezTo>
                    <a:pt x="18027" y="14355"/>
                    <a:pt x="17781" y="14084"/>
                    <a:pt x="17481" y="14084"/>
                  </a:cubicBezTo>
                  <a:cubicBezTo>
                    <a:pt x="17481" y="14078"/>
                    <a:pt x="21463" y="12615"/>
                    <a:pt x="21551" y="6830"/>
                  </a:cubicBezTo>
                  <a:cubicBezTo>
                    <a:pt x="21600" y="3399"/>
                    <a:pt x="20661" y="2092"/>
                    <a:pt x="19524" y="1111"/>
                  </a:cubicBezTo>
                  <a:cubicBezTo>
                    <a:pt x="18661" y="365"/>
                    <a:pt x="16564" y="-147"/>
                    <a:pt x="15263" y="720"/>
                  </a:cubicBezTo>
                  <a:cubicBezTo>
                    <a:pt x="15169" y="259"/>
                    <a:pt x="14662" y="47"/>
                    <a:pt x="14138" y="7"/>
                  </a:cubicBezTo>
                  <a:close/>
                </a:path>
              </a:pathLst>
            </a:custGeom>
            <a:solidFill>
              <a:srgbClr val="FFFFFF"/>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defRPr sz="3200" b="0">
                  <a:solidFill>
                    <a:schemeClr val="accent4">
                      <a:hueOff val="-624705"/>
                      <a:lumOff val="1372"/>
                    </a:schemeClr>
                  </a:solidFill>
                  <a:latin typeface="Helvetica Neue Medium"/>
                  <a:ea typeface="Helvetica Neue Medium"/>
                  <a:cs typeface="Helvetica Neue Medium"/>
                  <a:sym typeface="Helvetica Neue Medium"/>
                </a:defRPr>
              </a:lvl1pPr>
            </a:lstStyle>
            <a:p>
              <a:r>
                <a:t>Ops</a:t>
              </a:r>
            </a:p>
          </p:txBody>
        </p:sp>
      </p:grpSp>
      <p:grpSp>
        <p:nvGrpSpPr>
          <p:cNvPr id="921" name="Group"/>
          <p:cNvGrpSpPr/>
          <p:nvPr/>
        </p:nvGrpSpPr>
        <p:grpSpPr>
          <a:xfrm>
            <a:off x="127000" y="13054775"/>
            <a:ext cx="1270000" cy="560449"/>
            <a:chOff x="0" y="0"/>
            <a:chExt cx="1270000" cy="560448"/>
          </a:xfrm>
        </p:grpSpPr>
        <p:sp>
          <p:nvSpPr>
            <p:cNvPr id="919" name="Rounded Rectangle"/>
            <p:cNvSpPr/>
            <p:nvPr/>
          </p:nvSpPr>
          <p:spPr>
            <a:xfrm>
              <a:off x="0" y="0"/>
              <a:ext cx="1270000" cy="560449"/>
            </a:xfrm>
            <a:prstGeom prst="roundRect">
              <a:avLst>
                <a:gd name="adj" fmla="val 33991"/>
              </a:avLst>
            </a:pr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pic>
          <p:nvPicPr>
            <p:cNvPr id="920" name="88x31.png" descr="88x31.png"/>
            <p:cNvPicPr>
              <a:picLocks noChangeAspect="1"/>
            </p:cNvPicPr>
            <p:nvPr/>
          </p:nvPicPr>
          <p:blipFill>
            <a:blip r:embed="rId3">
              <a:extLst/>
            </a:blip>
            <a:stretch>
              <a:fillRect/>
            </a:stretch>
          </p:blipFill>
          <p:spPr>
            <a:xfrm>
              <a:off x="76200" y="95250"/>
              <a:ext cx="1117600" cy="393700"/>
            </a:xfrm>
            <a:prstGeom prst="rect">
              <a:avLst/>
            </a:prstGeom>
            <a:ln w="12700" cap="flat">
              <a:noFill/>
              <a:miter lim="400000"/>
            </a:ln>
            <a:effectLst/>
          </p:spPr>
        </p:pic>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90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918"/>
                                        </p:tgtEl>
                                        <p:attrNameLst>
                                          <p:attrName>style.visibility</p:attrName>
                                        </p:attrNameLst>
                                      </p:cBhvr>
                                      <p:to>
                                        <p:strVal val="visible"/>
                                      </p:to>
                                    </p:set>
                                  </p:childTnLst>
                                </p:cTn>
                              </p:par>
                            </p:childTnLst>
                          </p:cTn>
                        </p:par>
                        <p:par>
                          <p:cTn id="11" fill="hold">
                            <p:stCondLst>
                              <p:cond delay="0"/>
                            </p:stCondLst>
                            <p:childTnLst>
                              <p:par>
                                <p:cTn id="12" presetID="-1" presetClass="path" presetSubtype="0" accel="50000" decel="50000" fill="hold" nodeType="afterEffect">
                                  <p:stCondLst>
                                    <p:cond delay="2000"/>
                                  </p:stCondLst>
                                  <p:childTnLst>
                                    <p:animMotion origin="layout" path="M 0.000000 0.000000 L 0.178410 0.368830" pathEditMode="relative">
                                      <p:cBhvr>
                                        <p:cTn id="13" dur="2000" fill="hold"/>
                                        <p:tgtEl>
                                          <p:spTgt spid="918"/>
                                        </p:tgtEl>
                                        <p:attrNameLst>
                                          <p:attrName>ppt_x</p:attrName>
                                          <p:attrName>ppt_y</p:attrName>
                                        </p:attrNameLst>
                                      </p:cBhvr>
                                    </p:animMotion>
                                  </p:childTnLst>
                                </p:cTn>
                              </p:par>
                            </p:childTnLst>
                          </p:cTn>
                        </p:par>
                        <p:par>
                          <p:cTn id="14" fill="hold">
                            <p:stCondLst>
                              <p:cond delay="0"/>
                            </p:stCondLst>
                            <p:childTnLst>
                              <p:par>
                                <p:cTn id="15" presetID="9" presetClass="emph" fill="hold" grpId="4" nodeType="afterEffect">
                                  <p:stCondLst>
                                    <p:cond delay="2000"/>
                                  </p:stCondLst>
                                  <p:childTnLst>
                                    <p:set>
                                      <p:cBhvr>
                                        <p:cTn id="16" dur="indefinite" fill="hold"/>
                                        <p:tgtEl>
                                          <p:spTgt spid="909"/>
                                        </p:tgtEl>
                                        <p:attrNameLst>
                                          <p:attrName>style.opacity</p:attrName>
                                        </p:attrNameLst>
                                      </p:cBhvr>
                                      <p:to>
                                        <p:strVal val="0.25"/>
                                      </p:to>
                                    </p:set>
                                    <p:animEffect filter="image" prLst="opacity: 0.25; ">
                                      <p:cBhvr>
                                        <p:cTn id="17" dur="indefinite" fill="hold"/>
                                        <p:tgtEl>
                                          <p:spTgt spid="9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9" grpId="1" animBg="1" advAuto="0"/>
      <p:bldP spid="909" grpId="4" animBg="1" advAuto="0"/>
      <p:bldP spid="918" grpId="2" animBg="1" advAuto="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5" name="Definition of Quality"/>
          <p:cNvSpPr txBox="1">
            <a:spLocks noGrp="1"/>
          </p:cNvSpPr>
          <p:nvPr>
            <p:ph type="title"/>
          </p:nvPr>
        </p:nvSpPr>
        <p:spPr>
          <a:prstGeom prst="rect">
            <a:avLst/>
          </a:prstGeom>
        </p:spPr>
        <p:txBody>
          <a:bodyPr/>
          <a:lstStyle>
            <a:lvl1pPr>
              <a:defRPr>
                <a:solidFill>
                  <a:schemeClr val="accent4">
                    <a:hueOff val="-624705"/>
                    <a:lumOff val="1372"/>
                  </a:schemeClr>
                </a:solidFill>
              </a:defRPr>
            </a:lvl1pPr>
          </a:lstStyle>
          <a:p>
            <a:r>
              <a:t>Definition of Quality</a:t>
            </a:r>
          </a:p>
        </p:txBody>
      </p:sp>
      <p:grpSp>
        <p:nvGrpSpPr>
          <p:cNvPr id="934" name="Group"/>
          <p:cNvGrpSpPr/>
          <p:nvPr/>
        </p:nvGrpSpPr>
        <p:grpSpPr>
          <a:xfrm>
            <a:off x="14958530" y="2213248"/>
            <a:ext cx="8920707" cy="11169105"/>
            <a:chOff x="0" y="0"/>
            <a:chExt cx="8920706" cy="11169103"/>
          </a:xfrm>
        </p:grpSpPr>
        <p:sp>
          <p:nvSpPr>
            <p:cNvPr id="926" name="Male"/>
            <p:cNvSpPr/>
            <p:nvPr/>
          </p:nvSpPr>
          <p:spPr>
            <a:xfrm>
              <a:off x="-1" y="2251669"/>
              <a:ext cx="2024607" cy="5463035"/>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927" name="Male"/>
            <p:cNvSpPr/>
            <p:nvPr/>
          </p:nvSpPr>
          <p:spPr>
            <a:xfrm>
              <a:off x="4241401" y="702269"/>
              <a:ext cx="2024607" cy="5463035"/>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928" name="Female"/>
            <p:cNvSpPr/>
            <p:nvPr/>
          </p:nvSpPr>
          <p:spPr>
            <a:xfrm>
              <a:off x="6450801" y="3013680"/>
              <a:ext cx="2469906" cy="5463034"/>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929" name="Female"/>
            <p:cNvSpPr/>
            <p:nvPr/>
          </p:nvSpPr>
          <p:spPr>
            <a:xfrm>
              <a:off x="2043901" y="5706069"/>
              <a:ext cx="2469906" cy="5463035"/>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930" name="Test"/>
            <p:cNvSpPr/>
            <p:nvPr/>
          </p:nvSpPr>
          <p:spPr>
            <a:xfrm>
              <a:off x="7010612" y="2311400"/>
              <a:ext cx="1350284" cy="1177974"/>
            </a:xfrm>
            <a:custGeom>
              <a:avLst/>
              <a:gdLst/>
              <a:ahLst/>
              <a:cxnLst>
                <a:cxn ang="0">
                  <a:pos x="wd2" y="hd2"/>
                </a:cxn>
                <a:cxn ang="5400000">
                  <a:pos x="wd2" y="hd2"/>
                </a:cxn>
                <a:cxn ang="10800000">
                  <a:pos x="wd2" y="hd2"/>
                </a:cxn>
                <a:cxn ang="16200000">
                  <a:pos x="wd2" y="hd2"/>
                </a:cxn>
              </a:cxnLst>
              <a:rect l="0" t="0" r="r" b="b"/>
              <a:pathLst>
                <a:path w="20005" h="21600" extrusionOk="0">
                  <a:moveTo>
                    <a:pt x="10002" y="0"/>
                  </a:moveTo>
                  <a:cubicBezTo>
                    <a:pt x="7466" y="0"/>
                    <a:pt x="5046" y="249"/>
                    <a:pt x="2831" y="696"/>
                  </a:cubicBezTo>
                  <a:cubicBezTo>
                    <a:pt x="2560" y="752"/>
                    <a:pt x="2390" y="1092"/>
                    <a:pt x="2475" y="1421"/>
                  </a:cubicBezTo>
                  <a:cubicBezTo>
                    <a:pt x="3678" y="6023"/>
                    <a:pt x="3568" y="11197"/>
                    <a:pt x="3347" y="14224"/>
                  </a:cubicBezTo>
                  <a:cubicBezTo>
                    <a:pt x="3342" y="14286"/>
                    <a:pt x="3287" y="14310"/>
                    <a:pt x="3247" y="14273"/>
                  </a:cubicBezTo>
                  <a:cubicBezTo>
                    <a:pt x="2681" y="13683"/>
                    <a:pt x="1077" y="12215"/>
                    <a:pt x="235" y="13412"/>
                  </a:cubicBezTo>
                  <a:cubicBezTo>
                    <a:pt x="-797" y="14876"/>
                    <a:pt x="1417" y="21575"/>
                    <a:pt x="10002" y="21600"/>
                  </a:cubicBezTo>
                  <a:cubicBezTo>
                    <a:pt x="18587" y="21581"/>
                    <a:pt x="20803" y="14882"/>
                    <a:pt x="19771" y="13412"/>
                  </a:cubicBezTo>
                  <a:cubicBezTo>
                    <a:pt x="18929" y="12215"/>
                    <a:pt x="17325" y="13683"/>
                    <a:pt x="16759" y="14273"/>
                  </a:cubicBezTo>
                  <a:cubicBezTo>
                    <a:pt x="16724" y="14316"/>
                    <a:pt x="16664" y="14286"/>
                    <a:pt x="16659" y="14224"/>
                  </a:cubicBezTo>
                  <a:cubicBezTo>
                    <a:pt x="16438" y="11197"/>
                    <a:pt x="16328" y="6017"/>
                    <a:pt x="17531" y="1421"/>
                  </a:cubicBezTo>
                  <a:cubicBezTo>
                    <a:pt x="17616" y="1092"/>
                    <a:pt x="17451" y="752"/>
                    <a:pt x="17175" y="696"/>
                  </a:cubicBezTo>
                  <a:cubicBezTo>
                    <a:pt x="14955" y="249"/>
                    <a:pt x="12533" y="0"/>
                    <a:pt x="10002" y="0"/>
                  </a:cubicBezTo>
                  <a:close/>
                </a:path>
              </a:pathLst>
            </a:custGeom>
            <a:solidFill>
              <a:srgbClr val="FFFFFF"/>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defRPr sz="3200" b="0">
                  <a:solidFill>
                    <a:schemeClr val="accent1">
                      <a:lumOff val="13529"/>
                    </a:schemeClr>
                  </a:solidFill>
                  <a:latin typeface="Helvetica Neue Medium"/>
                  <a:ea typeface="Helvetica Neue Medium"/>
                  <a:cs typeface="Helvetica Neue Medium"/>
                  <a:sym typeface="Helvetica Neue Medium"/>
                </a:defRPr>
              </a:lvl1pPr>
            </a:lstStyle>
            <a:p>
              <a:r>
                <a:t>Test</a:t>
              </a:r>
            </a:p>
          </p:txBody>
        </p:sp>
        <p:sp>
          <p:nvSpPr>
            <p:cNvPr id="931" name="Test"/>
            <p:cNvSpPr/>
            <p:nvPr/>
          </p:nvSpPr>
          <p:spPr>
            <a:xfrm>
              <a:off x="4578562" y="0"/>
              <a:ext cx="1350284" cy="1177974"/>
            </a:xfrm>
            <a:custGeom>
              <a:avLst/>
              <a:gdLst/>
              <a:ahLst/>
              <a:cxnLst>
                <a:cxn ang="0">
                  <a:pos x="wd2" y="hd2"/>
                </a:cxn>
                <a:cxn ang="5400000">
                  <a:pos x="wd2" y="hd2"/>
                </a:cxn>
                <a:cxn ang="10800000">
                  <a:pos x="wd2" y="hd2"/>
                </a:cxn>
                <a:cxn ang="16200000">
                  <a:pos x="wd2" y="hd2"/>
                </a:cxn>
              </a:cxnLst>
              <a:rect l="0" t="0" r="r" b="b"/>
              <a:pathLst>
                <a:path w="20005" h="21600" extrusionOk="0">
                  <a:moveTo>
                    <a:pt x="10002" y="0"/>
                  </a:moveTo>
                  <a:cubicBezTo>
                    <a:pt x="7466" y="0"/>
                    <a:pt x="5046" y="249"/>
                    <a:pt x="2831" y="696"/>
                  </a:cubicBezTo>
                  <a:cubicBezTo>
                    <a:pt x="2560" y="752"/>
                    <a:pt x="2390" y="1092"/>
                    <a:pt x="2475" y="1421"/>
                  </a:cubicBezTo>
                  <a:cubicBezTo>
                    <a:pt x="3678" y="6023"/>
                    <a:pt x="3568" y="11197"/>
                    <a:pt x="3347" y="14224"/>
                  </a:cubicBezTo>
                  <a:cubicBezTo>
                    <a:pt x="3342" y="14286"/>
                    <a:pt x="3287" y="14310"/>
                    <a:pt x="3247" y="14273"/>
                  </a:cubicBezTo>
                  <a:cubicBezTo>
                    <a:pt x="2681" y="13683"/>
                    <a:pt x="1077" y="12215"/>
                    <a:pt x="235" y="13412"/>
                  </a:cubicBezTo>
                  <a:cubicBezTo>
                    <a:pt x="-797" y="14876"/>
                    <a:pt x="1417" y="21575"/>
                    <a:pt x="10002" y="21600"/>
                  </a:cubicBezTo>
                  <a:cubicBezTo>
                    <a:pt x="18587" y="21581"/>
                    <a:pt x="20803" y="14882"/>
                    <a:pt x="19771" y="13412"/>
                  </a:cubicBezTo>
                  <a:cubicBezTo>
                    <a:pt x="18929" y="12215"/>
                    <a:pt x="17325" y="13683"/>
                    <a:pt x="16759" y="14273"/>
                  </a:cubicBezTo>
                  <a:cubicBezTo>
                    <a:pt x="16724" y="14316"/>
                    <a:pt x="16664" y="14286"/>
                    <a:pt x="16659" y="14224"/>
                  </a:cubicBezTo>
                  <a:cubicBezTo>
                    <a:pt x="16438" y="11197"/>
                    <a:pt x="16328" y="6017"/>
                    <a:pt x="17531" y="1421"/>
                  </a:cubicBezTo>
                  <a:cubicBezTo>
                    <a:pt x="17616" y="1092"/>
                    <a:pt x="17451" y="752"/>
                    <a:pt x="17175" y="696"/>
                  </a:cubicBezTo>
                  <a:cubicBezTo>
                    <a:pt x="14955" y="249"/>
                    <a:pt x="12533" y="0"/>
                    <a:pt x="10002" y="0"/>
                  </a:cubicBezTo>
                  <a:close/>
                </a:path>
              </a:pathLst>
            </a:custGeom>
            <a:solidFill>
              <a:srgbClr val="FFFFFF"/>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defRPr sz="3200" b="0">
                  <a:solidFill>
                    <a:schemeClr val="accent1">
                      <a:lumOff val="13529"/>
                    </a:schemeClr>
                  </a:solidFill>
                  <a:latin typeface="Helvetica Neue Medium"/>
                  <a:ea typeface="Helvetica Neue Medium"/>
                  <a:cs typeface="Helvetica Neue Medium"/>
                  <a:sym typeface="Helvetica Neue Medium"/>
                </a:defRPr>
              </a:lvl1pPr>
            </a:lstStyle>
            <a:p>
              <a:r>
                <a:t>Test</a:t>
              </a:r>
            </a:p>
          </p:txBody>
        </p:sp>
        <p:sp>
          <p:nvSpPr>
            <p:cNvPr id="932" name="Test"/>
            <p:cNvSpPr/>
            <p:nvPr/>
          </p:nvSpPr>
          <p:spPr>
            <a:xfrm>
              <a:off x="337162" y="1524000"/>
              <a:ext cx="1350284" cy="1177974"/>
            </a:xfrm>
            <a:custGeom>
              <a:avLst/>
              <a:gdLst/>
              <a:ahLst/>
              <a:cxnLst>
                <a:cxn ang="0">
                  <a:pos x="wd2" y="hd2"/>
                </a:cxn>
                <a:cxn ang="5400000">
                  <a:pos x="wd2" y="hd2"/>
                </a:cxn>
                <a:cxn ang="10800000">
                  <a:pos x="wd2" y="hd2"/>
                </a:cxn>
                <a:cxn ang="16200000">
                  <a:pos x="wd2" y="hd2"/>
                </a:cxn>
              </a:cxnLst>
              <a:rect l="0" t="0" r="r" b="b"/>
              <a:pathLst>
                <a:path w="20005" h="21600" extrusionOk="0">
                  <a:moveTo>
                    <a:pt x="10002" y="0"/>
                  </a:moveTo>
                  <a:cubicBezTo>
                    <a:pt x="7466" y="0"/>
                    <a:pt x="5046" y="249"/>
                    <a:pt x="2831" y="696"/>
                  </a:cubicBezTo>
                  <a:cubicBezTo>
                    <a:pt x="2560" y="752"/>
                    <a:pt x="2390" y="1092"/>
                    <a:pt x="2475" y="1421"/>
                  </a:cubicBezTo>
                  <a:cubicBezTo>
                    <a:pt x="3678" y="6023"/>
                    <a:pt x="3568" y="11197"/>
                    <a:pt x="3347" y="14224"/>
                  </a:cubicBezTo>
                  <a:cubicBezTo>
                    <a:pt x="3342" y="14286"/>
                    <a:pt x="3287" y="14310"/>
                    <a:pt x="3247" y="14273"/>
                  </a:cubicBezTo>
                  <a:cubicBezTo>
                    <a:pt x="2681" y="13683"/>
                    <a:pt x="1077" y="12215"/>
                    <a:pt x="235" y="13412"/>
                  </a:cubicBezTo>
                  <a:cubicBezTo>
                    <a:pt x="-797" y="14876"/>
                    <a:pt x="1417" y="21575"/>
                    <a:pt x="10002" y="21600"/>
                  </a:cubicBezTo>
                  <a:cubicBezTo>
                    <a:pt x="18587" y="21581"/>
                    <a:pt x="20803" y="14882"/>
                    <a:pt x="19771" y="13412"/>
                  </a:cubicBezTo>
                  <a:cubicBezTo>
                    <a:pt x="18929" y="12215"/>
                    <a:pt x="17325" y="13683"/>
                    <a:pt x="16759" y="14273"/>
                  </a:cubicBezTo>
                  <a:cubicBezTo>
                    <a:pt x="16724" y="14316"/>
                    <a:pt x="16664" y="14286"/>
                    <a:pt x="16659" y="14224"/>
                  </a:cubicBezTo>
                  <a:cubicBezTo>
                    <a:pt x="16438" y="11197"/>
                    <a:pt x="16328" y="6017"/>
                    <a:pt x="17531" y="1421"/>
                  </a:cubicBezTo>
                  <a:cubicBezTo>
                    <a:pt x="17616" y="1092"/>
                    <a:pt x="17451" y="752"/>
                    <a:pt x="17175" y="696"/>
                  </a:cubicBezTo>
                  <a:cubicBezTo>
                    <a:pt x="14955" y="249"/>
                    <a:pt x="12533" y="0"/>
                    <a:pt x="10002" y="0"/>
                  </a:cubicBezTo>
                  <a:close/>
                </a:path>
              </a:pathLst>
            </a:custGeom>
            <a:solidFill>
              <a:srgbClr val="FFFFFF"/>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defRPr sz="3200" b="0">
                  <a:solidFill>
                    <a:schemeClr val="accent1">
                      <a:lumOff val="13529"/>
                    </a:schemeClr>
                  </a:solidFill>
                  <a:latin typeface="Helvetica Neue Medium"/>
                  <a:ea typeface="Helvetica Neue Medium"/>
                  <a:cs typeface="Helvetica Neue Medium"/>
                  <a:sym typeface="Helvetica Neue Medium"/>
                </a:defRPr>
              </a:lvl1pPr>
            </a:lstStyle>
            <a:p>
              <a:r>
                <a:t>Test</a:t>
              </a:r>
            </a:p>
          </p:txBody>
        </p:sp>
        <p:sp>
          <p:nvSpPr>
            <p:cNvPr id="933" name="Test"/>
            <p:cNvSpPr/>
            <p:nvPr/>
          </p:nvSpPr>
          <p:spPr>
            <a:xfrm>
              <a:off x="2603712" y="4912686"/>
              <a:ext cx="1350284" cy="1177974"/>
            </a:xfrm>
            <a:custGeom>
              <a:avLst/>
              <a:gdLst/>
              <a:ahLst/>
              <a:cxnLst>
                <a:cxn ang="0">
                  <a:pos x="wd2" y="hd2"/>
                </a:cxn>
                <a:cxn ang="5400000">
                  <a:pos x="wd2" y="hd2"/>
                </a:cxn>
                <a:cxn ang="10800000">
                  <a:pos x="wd2" y="hd2"/>
                </a:cxn>
                <a:cxn ang="16200000">
                  <a:pos x="wd2" y="hd2"/>
                </a:cxn>
              </a:cxnLst>
              <a:rect l="0" t="0" r="r" b="b"/>
              <a:pathLst>
                <a:path w="20005" h="21600" extrusionOk="0">
                  <a:moveTo>
                    <a:pt x="10002" y="0"/>
                  </a:moveTo>
                  <a:cubicBezTo>
                    <a:pt x="7466" y="0"/>
                    <a:pt x="5046" y="249"/>
                    <a:pt x="2831" y="696"/>
                  </a:cubicBezTo>
                  <a:cubicBezTo>
                    <a:pt x="2560" y="752"/>
                    <a:pt x="2390" y="1092"/>
                    <a:pt x="2475" y="1421"/>
                  </a:cubicBezTo>
                  <a:cubicBezTo>
                    <a:pt x="3678" y="6023"/>
                    <a:pt x="3568" y="11197"/>
                    <a:pt x="3347" y="14224"/>
                  </a:cubicBezTo>
                  <a:cubicBezTo>
                    <a:pt x="3342" y="14286"/>
                    <a:pt x="3287" y="14310"/>
                    <a:pt x="3247" y="14273"/>
                  </a:cubicBezTo>
                  <a:cubicBezTo>
                    <a:pt x="2681" y="13683"/>
                    <a:pt x="1077" y="12215"/>
                    <a:pt x="235" y="13412"/>
                  </a:cubicBezTo>
                  <a:cubicBezTo>
                    <a:pt x="-797" y="14876"/>
                    <a:pt x="1417" y="21575"/>
                    <a:pt x="10002" y="21600"/>
                  </a:cubicBezTo>
                  <a:cubicBezTo>
                    <a:pt x="18587" y="21581"/>
                    <a:pt x="20803" y="14882"/>
                    <a:pt x="19771" y="13412"/>
                  </a:cubicBezTo>
                  <a:cubicBezTo>
                    <a:pt x="18929" y="12215"/>
                    <a:pt x="17325" y="13683"/>
                    <a:pt x="16759" y="14273"/>
                  </a:cubicBezTo>
                  <a:cubicBezTo>
                    <a:pt x="16724" y="14316"/>
                    <a:pt x="16664" y="14286"/>
                    <a:pt x="16659" y="14224"/>
                  </a:cubicBezTo>
                  <a:cubicBezTo>
                    <a:pt x="16438" y="11197"/>
                    <a:pt x="16328" y="6017"/>
                    <a:pt x="17531" y="1421"/>
                  </a:cubicBezTo>
                  <a:cubicBezTo>
                    <a:pt x="17616" y="1092"/>
                    <a:pt x="17451" y="752"/>
                    <a:pt x="17175" y="696"/>
                  </a:cubicBezTo>
                  <a:cubicBezTo>
                    <a:pt x="14955" y="249"/>
                    <a:pt x="12533" y="0"/>
                    <a:pt x="10002" y="0"/>
                  </a:cubicBezTo>
                  <a:close/>
                </a:path>
              </a:pathLst>
            </a:custGeom>
            <a:solidFill>
              <a:srgbClr val="FFFFFF"/>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defRPr sz="3200" b="0">
                  <a:solidFill>
                    <a:schemeClr val="accent1">
                      <a:lumOff val="13529"/>
                    </a:schemeClr>
                  </a:solidFill>
                  <a:latin typeface="Helvetica Neue Medium"/>
                  <a:ea typeface="Helvetica Neue Medium"/>
                  <a:cs typeface="Helvetica Neue Medium"/>
                  <a:sym typeface="Helvetica Neue Medium"/>
                </a:defRPr>
              </a:lvl1pPr>
            </a:lstStyle>
            <a:p>
              <a:r>
                <a:t>Test</a:t>
              </a:r>
            </a:p>
          </p:txBody>
        </p:sp>
      </p:grpSp>
      <p:grpSp>
        <p:nvGrpSpPr>
          <p:cNvPr id="943" name="Group"/>
          <p:cNvGrpSpPr/>
          <p:nvPr/>
        </p:nvGrpSpPr>
        <p:grpSpPr>
          <a:xfrm>
            <a:off x="480530" y="2117376"/>
            <a:ext cx="8920707" cy="11347855"/>
            <a:chOff x="0" y="0"/>
            <a:chExt cx="8920705" cy="11347854"/>
          </a:xfrm>
        </p:grpSpPr>
        <p:sp>
          <p:nvSpPr>
            <p:cNvPr id="935" name="Male"/>
            <p:cNvSpPr/>
            <p:nvPr/>
          </p:nvSpPr>
          <p:spPr>
            <a:xfrm>
              <a:off x="-1" y="2430420"/>
              <a:ext cx="2024607" cy="5463035"/>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936" name="Male"/>
            <p:cNvSpPr/>
            <p:nvPr/>
          </p:nvSpPr>
          <p:spPr>
            <a:xfrm>
              <a:off x="4241400" y="881020"/>
              <a:ext cx="2024607" cy="5463035"/>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937" name="Female"/>
            <p:cNvSpPr/>
            <p:nvPr/>
          </p:nvSpPr>
          <p:spPr>
            <a:xfrm>
              <a:off x="6450801" y="3192430"/>
              <a:ext cx="2469905" cy="5463035"/>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938" name="Female"/>
            <p:cNvSpPr/>
            <p:nvPr/>
          </p:nvSpPr>
          <p:spPr>
            <a:xfrm>
              <a:off x="2043901" y="5884820"/>
              <a:ext cx="2469905" cy="5463035"/>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939" name="Dev"/>
            <p:cNvSpPr/>
            <p:nvPr/>
          </p:nvSpPr>
          <p:spPr>
            <a:xfrm>
              <a:off x="4638244" y="-1"/>
              <a:ext cx="1230919" cy="1306814"/>
            </a:xfrm>
            <a:custGeom>
              <a:avLst/>
              <a:gdLst/>
              <a:ahLst/>
              <a:cxnLst>
                <a:cxn ang="0">
                  <a:pos x="wd2" y="hd2"/>
                </a:cxn>
                <a:cxn ang="5400000">
                  <a:pos x="wd2" y="hd2"/>
                </a:cxn>
                <a:cxn ang="10800000">
                  <a:pos x="wd2" y="hd2"/>
                </a:cxn>
                <a:cxn ang="16200000">
                  <a:pos x="wd2" y="hd2"/>
                </a:cxn>
              </a:cxnLst>
              <a:rect l="0" t="0" r="r" b="b"/>
              <a:pathLst>
                <a:path w="21600" h="21577" extrusionOk="0">
                  <a:moveTo>
                    <a:pt x="10829" y="4"/>
                  </a:moveTo>
                  <a:cubicBezTo>
                    <a:pt x="10685" y="-23"/>
                    <a:pt x="10565" y="79"/>
                    <a:pt x="10565" y="208"/>
                  </a:cubicBezTo>
                  <a:lnTo>
                    <a:pt x="10565" y="969"/>
                  </a:lnTo>
                  <a:cubicBezTo>
                    <a:pt x="10565" y="1012"/>
                    <a:pt x="10495" y="1019"/>
                    <a:pt x="10490" y="976"/>
                  </a:cubicBezTo>
                  <a:lnTo>
                    <a:pt x="10352" y="235"/>
                  </a:lnTo>
                  <a:cubicBezTo>
                    <a:pt x="10329" y="127"/>
                    <a:pt x="10226" y="40"/>
                    <a:pt x="10111" y="51"/>
                  </a:cubicBezTo>
                  <a:cubicBezTo>
                    <a:pt x="9979" y="62"/>
                    <a:pt x="9888" y="182"/>
                    <a:pt x="9910" y="301"/>
                  </a:cubicBezTo>
                  <a:lnTo>
                    <a:pt x="10049" y="1050"/>
                  </a:lnTo>
                  <a:cubicBezTo>
                    <a:pt x="10060" y="1088"/>
                    <a:pt x="9996" y="1105"/>
                    <a:pt x="9979" y="1067"/>
                  </a:cubicBezTo>
                  <a:lnTo>
                    <a:pt x="9704" y="360"/>
                  </a:lnTo>
                  <a:cubicBezTo>
                    <a:pt x="9664" y="257"/>
                    <a:pt x="9548" y="193"/>
                    <a:pt x="9433" y="220"/>
                  </a:cubicBezTo>
                  <a:cubicBezTo>
                    <a:pt x="9301" y="252"/>
                    <a:pt x="9233" y="382"/>
                    <a:pt x="9279" y="495"/>
                  </a:cubicBezTo>
                  <a:lnTo>
                    <a:pt x="9555" y="1207"/>
                  </a:lnTo>
                  <a:cubicBezTo>
                    <a:pt x="9567" y="1245"/>
                    <a:pt x="9508" y="1272"/>
                    <a:pt x="9485" y="1234"/>
                  </a:cubicBezTo>
                  <a:lnTo>
                    <a:pt x="9084" y="581"/>
                  </a:lnTo>
                  <a:cubicBezTo>
                    <a:pt x="9032" y="489"/>
                    <a:pt x="8923" y="446"/>
                    <a:pt x="8820" y="478"/>
                  </a:cubicBezTo>
                  <a:cubicBezTo>
                    <a:pt x="8677" y="527"/>
                    <a:pt x="8626" y="674"/>
                    <a:pt x="8695" y="787"/>
                  </a:cubicBezTo>
                  <a:lnTo>
                    <a:pt x="9096" y="1445"/>
                  </a:lnTo>
                  <a:cubicBezTo>
                    <a:pt x="9119" y="1478"/>
                    <a:pt x="9068" y="1515"/>
                    <a:pt x="9039" y="1482"/>
                  </a:cubicBezTo>
                  <a:lnTo>
                    <a:pt x="8522" y="900"/>
                  </a:lnTo>
                  <a:cubicBezTo>
                    <a:pt x="8431" y="797"/>
                    <a:pt x="8263" y="797"/>
                    <a:pt x="8171" y="905"/>
                  </a:cubicBezTo>
                  <a:cubicBezTo>
                    <a:pt x="8108" y="986"/>
                    <a:pt x="8115" y="1100"/>
                    <a:pt x="8183" y="1175"/>
                  </a:cubicBezTo>
                  <a:lnTo>
                    <a:pt x="8700" y="1752"/>
                  </a:lnTo>
                  <a:cubicBezTo>
                    <a:pt x="8729" y="1785"/>
                    <a:pt x="8682" y="1828"/>
                    <a:pt x="8648" y="1801"/>
                  </a:cubicBezTo>
                  <a:lnTo>
                    <a:pt x="8027" y="1315"/>
                  </a:lnTo>
                  <a:cubicBezTo>
                    <a:pt x="7930" y="1234"/>
                    <a:pt x="7787" y="1250"/>
                    <a:pt x="7706" y="1347"/>
                  </a:cubicBezTo>
                  <a:cubicBezTo>
                    <a:pt x="7637" y="1439"/>
                    <a:pt x="7661" y="1569"/>
                    <a:pt x="7753" y="1644"/>
                  </a:cubicBezTo>
                  <a:lnTo>
                    <a:pt x="8361" y="2125"/>
                  </a:lnTo>
                  <a:cubicBezTo>
                    <a:pt x="8395" y="2152"/>
                    <a:pt x="8362" y="2201"/>
                    <a:pt x="8321" y="2179"/>
                  </a:cubicBezTo>
                  <a:lnTo>
                    <a:pt x="7626" y="1801"/>
                  </a:lnTo>
                  <a:cubicBezTo>
                    <a:pt x="7534" y="1753"/>
                    <a:pt x="7415" y="1764"/>
                    <a:pt x="7346" y="1840"/>
                  </a:cubicBezTo>
                  <a:cubicBezTo>
                    <a:pt x="7248" y="1943"/>
                    <a:pt x="7276" y="2099"/>
                    <a:pt x="7396" y="2164"/>
                  </a:cubicBezTo>
                  <a:lnTo>
                    <a:pt x="8097" y="2542"/>
                  </a:lnTo>
                  <a:cubicBezTo>
                    <a:pt x="8137" y="2564"/>
                    <a:pt x="8109" y="2622"/>
                    <a:pt x="8069" y="2606"/>
                  </a:cubicBezTo>
                  <a:lnTo>
                    <a:pt x="7310" y="2346"/>
                  </a:lnTo>
                  <a:cubicBezTo>
                    <a:pt x="7189" y="2303"/>
                    <a:pt x="7052" y="2369"/>
                    <a:pt x="7018" y="2493"/>
                  </a:cubicBezTo>
                  <a:cubicBezTo>
                    <a:pt x="6989" y="2601"/>
                    <a:pt x="7057" y="2708"/>
                    <a:pt x="7167" y="2746"/>
                  </a:cubicBezTo>
                  <a:lnTo>
                    <a:pt x="7920" y="3006"/>
                  </a:lnTo>
                  <a:cubicBezTo>
                    <a:pt x="7966" y="3017"/>
                    <a:pt x="7948" y="3076"/>
                    <a:pt x="7902" y="3070"/>
                  </a:cubicBezTo>
                  <a:lnTo>
                    <a:pt x="7104" y="2940"/>
                  </a:lnTo>
                  <a:cubicBezTo>
                    <a:pt x="6972" y="2919"/>
                    <a:pt x="6852" y="3005"/>
                    <a:pt x="6840" y="3129"/>
                  </a:cubicBezTo>
                  <a:cubicBezTo>
                    <a:pt x="6834" y="3243"/>
                    <a:pt x="6921" y="3335"/>
                    <a:pt x="7036" y="3357"/>
                  </a:cubicBezTo>
                  <a:lnTo>
                    <a:pt x="7821" y="3487"/>
                  </a:lnTo>
                  <a:cubicBezTo>
                    <a:pt x="7867" y="3498"/>
                    <a:pt x="7862" y="3556"/>
                    <a:pt x="7816" y="3556"/>
                  </a:cubicBezTo>
                  <a:lnTo>
                    <a:pt x="7023" y="3556"/>
                  </a:lnTo>
                  <a:cubicBezTo>
                    <a:pt x="6903" y="3556"/>
                    <a:pt x="6794" y="3644"/>
                    <a:pt x="6788" y="3757"/>
                  </a:cubicBezTo>
                  <a:cubicBezTo>
                    <a:pt x="6782" y="3876"/>
                    <a:pt x="6886" y="3978"/>
                    <a:pt x="7012" y="3978"/>
                  </a:cubicBezTo>
                  <a:lnTo>
                    <a:pt x="7821" y="3978"/>
                  </a:lnTo>
                  <a:cubicBezTo>
                    <a:pt x="7867" y="3978"/>
                    <a:pt x="7872" y="4042"/>
                    <a:pt x="7827" y="4047"/>
                  </a:cubicBezTo>
                  <a:lnTo>
                    <a:pt x="7041" y="4177"/>
                  </a:lnTo>
                  <a:cubicBezTo>
                    <a:pt x="6926" y="4199"/>
                    <a:pt x="6840" y="4290"/>
                    <a:pt x="6846" y="4398"/>
                  </a:cubicBezTo>
                  <a:cubicBezTo>
                    <a:pt x="6851" y="4512"/>
                    <a:pt x="6955" y="4599"/>
                    <a:pt x="7070" y="4599"/>
                  </a:cubicBezTo>
                  <a:cubicBezTo>
                    <a:pt x="7081" y="4599"/>
                    <a:pt x="7098" y="4594"/>
                    <a:pt x="7109" y="4594"/>
                  </a:cubicBezTo>
                  <a:lnTo>
                    <a:pt x="7907" y="4464"/>
                  </a:lnTo>
                  <a:cubicBezTo>
                    <a:pt x="7947" y="4453"/>
                    <a:pt x="7965" y="4512"/>
                    <a:pt x="7925" y="4528"/>
                  </a:cubicBezTo>
                  <a:lnTo>
                    <a:pt x="7174" y="4788"/>
                  </a:lnTo>
                  <a:cubicBezTo>
                    <a:pt x="7070" y="4826"/>
                    <a:pt x="6994" y="4939"/>
                    <a:pt x="7023" y="5041"/>
                  </a:cubicBezTo>
                  <a:cubicBezTo>
                    <a:pt x="7040" y="5106"/>
                    <a:pt x="7086" y="5149"/>
                    <a:pt x="7138" y="5176"/>
                  </a:cubicBezTo>
                  <a:cubicBezTo>
                    <a:pt x="7161" y="5187"/>
                    <a:pt x="7161" y="5214"/>
                    <a:pt x="7138" y="5225"/>
                  </a:cubicBezTo>
                  <a:cubicBezTo>
                    <a:pt x="3419" y="6597"/>
                    <a:pt x="791" y="10005"/>
                    <a:pt x="791" y="13990"/>
                  </a:cubicBezTo>
                  <a:lnTo>
                    <a:pt x="791" y="15880"/>
                  </a:lnTo>
                  <a:cubicBezTo>
                    <a:pt x="791" y="15939"/>
                    <a:pt x="745" y="15987"/>
                    <a:pt x="682" y="16003"/>
                  </a:cubicBezTo>
                  <a:cubicBezTo>
                    <a:pt x="291" y="16095"/>
                    <a:pt x="0" y="16431"/>
                    <a:pt x="0" y="16825"/>
                  </a:cubicBezTo>
                  <a:lnTo>
                    <a:pt x="0" y="20733"/>
                  </a:lnTo>
                  <a:cubicBezTo>
                    <a:pt x="0" y="21198"/>
                    <a:pt x="401" y="21577"/>
                    <a:pt x="895" y="21577"/>
                  </a:cubicBezTo>
                  <a:lnTo>
                    <a:pt x="20705" y="21577"/>
                  </a:lnTo>
                  <a:cubicBezTo>
                    <a:pt x="21199" y="21577"/>
                    <a:pt x="21600" y="21198"/>
                    <a:pt x="21600" y="20733"/>
                  </a:cubicBezTo>
                  <a:lnTo>
                    <a:pt x="21600" y="16825"/>
                  </a:lnTo>
                  <a:cubicBezTo>
                    <a:pt x="21600" y="16431"/>
                    <a:pt x="21308" y="16095"/>
                    <a:pt x="20924" y="16008"/>
                  </a:cubicBezTo>
                  <a:cubicBezTo>
                    <a:pt x="20861" y="15997"/>
                    <a:pt x="20814" y="15944"/>
                    <a:pt x="20814" y="15885"/>
                  </a:cubicBezTo>
                  <a:lnTo>
                    <a:pt x="20814" y="13995"/>
                  </a:lnTo>
                  <a:cubicBezTo>
                    <a:pt x="20814" y="10010"/>
                    <a:pt x="18186" y="6607"/>
                    <a:pt x="14468" y="5230"/>
                  </a:cubicBezTo>
                  <a:cubicBezTo>
                    <a:pt x="14445" y="5219"/>
                    <a:pt x="14445" y="5192"/>
                    <a:pt x="14468" y="5181"/>
                  </a:cubicBezTo>
                  <a:cubicBezTo>
                    <a:pt x="14519" y="5154"/>
                    <a:pt x="14565" y="5106"/>
                    <a:pt x="14582" y="5046"/>
                  </a:cubicBezTo>
                  <a:cubicBezTo>
                    <a:pt x="14611" y="4944"/>
                    <a:pt x="14537" y="4831"/>
                    <a:pt x="14433" y="4793"/>
                  </a:cubicBezTo>
                  <a:lnTo>
                    <a:pt x="13680" y="4533"/>
                  </a:lnTo>
                  <a:cubicBezTo>
                    <a:pt x="13634" y="4522"/>
                    <a:pt x="13652" y="4464"/>
                    <a:pt x="13698" y="4469"/>
                  </a:cubicBezTo>
                  <a:lnTo>
                    <a:pt x="14496" y="4599"/>
                  </a:lnTo>
                  <a:cubicBezTo>
                    <a:pt x="14508" y="4604"/>
                    <a:pt x="14524" y="4604"/>
                    <a:pt x="14536" y="4604"/>
                  </a:cubicBezTo>
                  <a:cubicBezTo>
                    <a:pt x="14650" y="4604"/>
                    <a:pt x="14754" y="4518"/>
                    <a:pt x="14760" y="4405"/>
                  </a:cubicBezTo>
                  <a:cubicBezTo>
                    <a:pt x="14766" y="4297"/>
                    <a:pt x="14679" y="4198"/>
                    <a:pt x="14564" y="4182"/>
                  </a:cubicBezTo>
                  <a:lnTo>
                    <a:pt x="13779" y="4054"/>
                  </a:lnTo>
                  <a:cubicBezTo>
                    <a:pt x="13733" y="4043"/>
                    <a:pt x="13738" y="3983"/>
                    <a:pt x="13784" y="3983"/>
                  </a:cubicBezTo>
                  <a:lnTo>
                    <a:pt x="14577" y="3983"/>
                  </a:lnTo>
                  <a:cubicBezTo>
                    <a:pt x="14697" y="3983"/>
                    <a:pt x="14806" y="3897"/>
                    <a:pt x="14812" y="3784"/>
                  </a:cubicBezTo>
                  <a:cubicBezTo>
                    <a:pt x="14818" y="3665"/>
                    <a:pt x="14714" y="3561"/>
                    <a:pt x="14588" y="3561"/>
                  </a:cubicBezTo>
                  <a:lnTo>
                    <a:pt x="13756" y="3561"/>
                  </a:lnTo>
                  <a:cubicBezTo>
                    <a:pt x="13710" y="3561"/>
                    <a:pt x="13704" y="3497"/>
                    <a:pt x="13750" y="3492"/>
                  </a:cubicBezTo>
                  <a:lnTo>
                    <a:pt x="14536" y="3362"/>
                  </a:lnTo>
                  <a:cubicBezTo>
                    <a:pt x="14650" y="3341"/>
                    <a:pt x="14743" y="3244"/>
                    <a:pt x="14731" y="3136"/>
                  </a:cubicBezTo>
                  <a:cubicBezTo>
                    <a:pt x="14720" y="3012"/>
                    <a:pt x="14594" y="2925"/>
                    <a:pt x="14468" y="2947"/>
                  </a:cubicBezTo>
                  <a:lnTo>
                    <a:pt x="13669" y="3075"/>
                  </a:lnTo>
                  <a:cubicBezTo>
                    <a:pt x="13629" y="3086"/>
                    <a:pt x="13611" y="3027"/>
                    <a:pt x="13652" y="3011"/>
                  </a:cubicBezTo>
                  <a:lnTo>
                    <a:pt x="14405" y="2751"/>
                  </a:lnTo>
                  <a:cubicBezTo>
                    <a:pt x="14514" y="2713"/>
                    <a:pt x="14582" y="2606"/>
                    <a:pt x="14554" y="2498"/>
                  </a:cubicBezTo>
                  <a:cubicBezTo>
                    <a:pt x="14519" y="2374"/>
                    <a:pt x="14382" y="2310"/>
                    <a:pt x="14261" y="2353"/>
                  </a:cubicBezTo>
                  <a:lnTo>
                    <a:pt x="13503" y="2611"/>
                  </a:lnTo>
                  <a:cubicBezTo>
                    <a:pt x="13463" y="2622"/>
                    <a:pt x="13434" y="2569"/>
                    <a:pt x="13474" y="2547"/>
                  </a:cubicBezTo>
                  <a:lnTo>
                    <a:pt x="14168" y="2169"/>
                  </a:lnTo>
                  <a:cubicBezTo>
                    <a:pt x="14266" y="2120"/>
                    <a:pt x="14312" y="2018"/>
                    <a:pt x="14277" y="1921"/>
                  </a:cubicBezTo>
                  <a:cubicBezTo>
                    <a:pt x="14226" y="1786"/>
                    <a:pt x="14072" y="1736"/>
                    <a:pt x="13951" y="1801"/>
                  </a:cubicBezTo>
                  <a:lnTo>
                    <a:pt x="13250" y="2179"/>
                  </a:lnTo>
                  <a:cubicBezTo>
                    <a:pt x="13215" y="2201"/>
                    <a:pt x="13176" y="2152"/>
                    <a:pt x="13210" y="2125"/>
                  </a:cubicBezTo>
                  <a:lnTo>
                    <a:pt x="13818" y="1644"/>
                  </a:lnTo>
                  <a:cubicBezTo>
                    <a:pt x="13910" y="1569"/>
                    <a:pt x="13940" y="1439"/>
                    <a:pt x="13865" y="1347"/>
                  </a:cubicBezTo>
                  <a:cubicBezTo>
                    <a:pt x="13790" y="1250"/>
                    <a:pt x="13642" y="1240"/>
                    <a:pt x="13544" y="1315"/>
                  </a:cubicBezTo>
                  <a:lnTo>
                    <a:pt x="12923" y="1801"/>
                  </a:lnTo>
                  <a:cubicBezTo>
                    <a:pt x="12889" y="1828"/>
                    <a:pt x="12843" y="1785"/>
                    <a:pt x="12871" y="1752"/>
                  </a:cubicBezTo>
                  <a:lnTo>
                    <a:pt x="13388" y="1175"/>
                  </a:lnTo>
                  <a:cubicBezTo>
                    <a:pt x="13457" y="1100"/>
                    <a:pt x="13469" y="986"/>
                    <a:pt x="13400" y="905"/>
                  </a:cubicBezTo>
                  <a:cubicBezTo>
                    <a:pt x="13309" y="797"/>
                    <a:pt x="13141" y="797"/>
                    <a:pt x="13049" y="900"/>
                  </a:cubicBezTo>
                  <a:lnTo>
                    <a:pt x="12532" y="1482"/>
                  </a:lnTo>
                  <a:cubicBezTo>
                    <a:pt x="12504" y="1515"/>
                    <a:pt x="12452" y="1483"/>
                    <a:pt x="12475" y="1445"/>
                  </a:cubicBezTo>
                  <a:lnTo>
                    <a:pt x="12877" y="792"/>
                  </a:lnTo>
                  <a:cubicBezTo>
                    <a:pt x="12928" y="706"/>
                    <a:pt x="12918" y="592"/>
                    <a:pt x="12837" y="527"/>
                  </a:cubicBezTo>
                  <a:cubicBezTo>
                    <a:pt x="12728" y="435"/>
                    <a:pt x="12562" y="463"/>
                    <a:pt x="12493" y="576"/>
                  </a:cubicBezTo>
                  <a:lnTo>
                    <a:pt x="12091" y="1234"/>
                  </a:lnTo>
                  <a:cubicBezTo>
                    <a:pt x="12068" y="1272"/>
                    <a:pt x="12006" y="1245"/>
                    <a:pt x="12023" y="1207"/>
                  </a:cubicBezTo>
                  <a:lnTo>
                    <a:pt x="12292" y="505"/>
                  </a:lnTo>
                  <a:cubicBezTo>
                    <a:pt x="12332" y="397"/>
                    <a:pt x="12281" y="273"/>
                    <a:pt x="12172" y="230"/>
                  </a:cubicBezTo>
                  <a:cubicBezTo>
                    <a:pt x="12051" y="187"/>
                    <a:pt x="11918" y="242"/>
                    <a:pt x="11872" y="355"/>
                  </a:cubicBezTo>
                  <a:lnTo>
                    <a:pt x="11598" y="1067"/>
                  </a:lnTo>
                  <a:cubicBezTo>
                    <a:pt x="11587" y="1110"/>
                    <a:pt x="11522" y="1093"/>
                    <a:pt x="11528" y="1050"/>
                  </a:cubicBezTo>
                  <a:lnTo>
                    <a:pt x="11666" y="301"/>
                  </a:lnTo>
                  <a:cubicBezTo>
                    <a:pt x="11683" y="188"/>
                    <a:pt x="11604" y="80"/>
                    <a:pt x="11483" y="58"/>
                  </a:cubicBezTo>
                  <a:cubicBezTo>
                    <a:pt x="11363" y="42"/>
                    <a:pt x="11248" y="117"/>
                    <a:pt x="11225" y="230"/>
                  </a:cubicBezTo>
                  <a:lnTo>
                    <a:pt x="11087" y="981"/>
                  </a:lnTo>
                  <a:cubicBezTo>
                    <a:pt x="11075" y="1024"/>
                    <a:pt x="11012" y="1019"/>
                    <a:pt x="11012" y="976"/>
                  </a:cubicBezTo>
                  <a:lnTo>
                    <a:pt x="11012" y="225"/>
                  </a:lnTo>
                  <a:cubicBezTo>
                    <a:pt x="11012" y="117"/>
                    <a:pt x="10938" y="20"/>
                    <a:pt x="10829" y="4"/>
                  </a:cubicBezTo>
                  <a:close/>
                </a:path>
              </a:pathLst>
            </a:custGeom>
            <a:solidFill>
              <a:srgbClr val="FFFFFF"/>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defRPr sz="3200" b="0">
                  <a:solidFill>
                    <a:schemeClr val="accent4">
                      <a:hueOff val="-624705"/>
                      <a:lumOff val="1372"/>
                    </a:schemeClr>
                  </a:solidFill>
                  <a:latin typeface="Helvetica Neue Medium"/>
                  <a:ea typeface="Helvetica Neue Medium"/>
                  <a:cs typeface="Helvetica Neue Medium"/>
                  <a:sym typeface="Helvetica Neue Medium"/>
                </a:defRPr>
              </a:lvl1pPr>
            </a:lstStyle>
            <a:p>
              <a:r>
                <a:t>Dev</a:t>
              </a:r>
            </a:p>
          </p:txBody>
        </p:sp>
        <p:sp>
          <p:nvSpPr>
            <p:cNvPr id="940" name="Test"/>
            <p:cNvSpPr/>
            <p:nvPr/>
          </p:nvSpPr>
          <p:spPr>
            <a:xfrm>
              <a:off x="7010611" y="2490150"/>
              <a:ext cx="1350284" cy="1177975"/>
            </a:xfrm>
            <a:custGeom>
              <a:avLst/>
              <a:gdLst/>
              <a:ahLst/>
              <a:cxnLst>
                <a:cxn ang="0">
                  <a:pos x="wd2" y="hd2"/>
                </a:cxn>
                <a:cxn ang="5400000">
                  <a:pos x="wd2" y="hd2"/>
                </a:cxn>
                <a:cxn ang="10800000">
                  <a:pos x="wd2" y="hd2"/>
                </a:cxn>
                <a:cxn ang="16200000">
                  <a:pos x="wd2" y="hd2"/>
                </a:cxn>
              </a:cxnLst>
              <a:rect l="0" t="0" r="r" b="b"/>
              <a:pathLst>
                <a:path w="20005" h="21600" extrusionOk="0">
                  <a:moveTo>
                    <a:pt x="10002" y="0"/>
                  </a:moveTo>
                  <a:cubicBezTo>
                    <a:pt x="7466" y="0"/>
                    <a:pt x="5046" y="249"/>
                    <a:pt x="2831" y="696"/>
                  </a:cubicBezTo>
                  <a:cubicBezTo>
                    <a:pt x="2560" y="752"/>
                    <a:pt x="2390" y="1092"/>
                    <a:pt x="2475" y="1421"/>
                  </a:cubicBezTo>
                  <a:cubicBezTo>
                    <a:pt x="3678" y="6023"/>
                    <a:pt x="3568" y="11197"/>
                    <a:pt x="3347" y="14224"/>
                  </a:cubicBezTo>
                  <a:cubicBezTo>
                    <a:pt x="3342" y="14286"/>
                    <a:pt x="3287" y="14310"/>
                    <a:pt x="3247" y="14273"/>
                  </a:cubicBezTo>
                  <a:cubicBezTo>
                    <a:pt x="2681" y="13683"/>
                    <a:pt x="1077" y="12215"/>
                    <a:pt x="235" y="13412"/>
                  </a:cubicBezTo>
                  <a:cubicBezTo>
                    <a:pt x="-797" y="14876"/>
                    <a:pt x="1417" y="21575"/>
                    <a:pt x="10002" y="21600"/>
                  </a:cubicBezTo>
                  <a:cubicBezTo>
                    <a:pt x="18587" y="21581"/>
                    <a:pt x="20803" y="14882"/>
                    <a:pt x="19771" y="13412"/>
                  </a:cubicBezTo>
                  <a:cubicBezTo>
                    <a:pt x="18929" y="12215"/>
                    <a:pt x="17325" y="13683"/>
                    <a:pt x="16759" y="14273"/>
                  </a:cubicBezTo>
                  <a:cubicBezTo>
                    <a:pt x="16724" y="14316"/>
                    <a:pt x="16664" y="14286"/>
                    <a:pt x="16659" y="14224"/>
                  </a:cubicBezTo>
                  <a:cubicBezTo>
                    <a:pt x="16438" y="11197"/>
                    <a:pt x="16328" y="6017"/>
                    <a:pt x="17531" y="1421"/>
                  </a:cubicBezTo>
                  <a:cubicBezTo>
                    <a:pt x="17616" y="1092"/>
                    <a:pt x="17451" y="752"/>
                    <a:pt x="17175" y="696"/>
                  </a:cubicBezTo>
                  <a:cubicBezTo>
                    <a:pt x="14955" y="249"/>
                    <a:pt x="12533" y="0"/>
                    <a:pt x="10002" y="0"/>
                  </a:cubicBezTo>
                  <a:close/>
                </a:path>
              </a:pathLst>
            </a:custGeom>
            <a:solidFill>
              <a:srgbClr val="FFFFFF"/>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defRPr sz="3200" b="0">
                  <a:solidFill>
                    <a:schemeClr val="accent4">
                      <a:hueOff val="-624705"/>
                      <a:lumOff val="1372"/>
                    </a:schemeClr>
                  </a:solidFill>
                  <a:latin typeface="Helvetica Neue Medium"/>
                  <a:ea typeface="Helvetica Neue Medium"/>
                  <a:cs typeface="Helvetica Neue Medium"/>
                  <a:sym typeface="Helvetica Neue Medium"/>
                </a:defRPr>
              </a:lvl1pPr>
            </a:lstStyle>
            <a:p>
              <a:r>
                <a:t>Test</a:t>
              </a:r>
            </a:p>
          </p:txBody>
        </p:sp>
        <p:sp>
          <p:nvSpPr>
            <p:cNvPr id="941" name="Dev"/>
            <p:cNvSpPr/>
            <p:nvPr/>
          </p:nvSpPr>
          <p:spPr>
            <a:xfrm>
              <a:off x="2663394" y="5027017"/>
              <a:ext cx="1230919" cy="1306813"/>
            </a:xfrm>
            <a:custGeom>
              <a:avLst/>
              <a:gdLst/>
              <a:ahLst/>
              <a:cxnLst>
                <a:cxn ang="0">
                  <a:pos x="wd2" y="hd2"/>
                </a:cxn>
                <a:cxn ang="5400000">
                  <a:pos x="wd2" y="hd2"/>
                </a:cxn>
                <a:cxn ang="10800000">
                  <a:pos x="wd2" y="hd2"/>
                </a:cxn>
                <a:cxn ang="16200000">
                  <a:pos x="wd2" y="hd2"/>
                </a:cxn>
              </a:cxnLst>
              <a:rect l="0" t="0" r="r" b="b"/>
              <a:pathLst>
                <a:path w="21600" h="21577" extrusionOk="0">
                  <a:moveTo>
                    <a:pt x="10829" y="4"/>
                  </a:moveTo>
                  <a:cubicBezTo>
                    <a:pt x="10685" y="-23"/>
                    <a:pt x="10565" y="79"/>
                    <a:pt x="10565" y="208"/>
                  </a:cubicBezTo>
                  <a:lnTo>
                    <a:pt x="10565" y="969"/>
                  </a:lnTo>
                  <a:cubicBezTo>
                    <a:pt x="10565" y="1012"/>
                    <a:pt x="10495" y="1019"/>
                    <a:pt x="10490" y="976"/>
                  </a:cubicBezTo>
                  <a:lnTo>
                    <a:pt x="10352" y="235"/>
                  </a:lnTo>
                  <a:cubicBezTo>
                    <a:pt x="10329" y="127"/>
                    <a:pt x="10226" y="40"/>
                    <a:pt x="10111" y="51"/>
                  </a:cubicBezTo>
                  <a:cubicBezTo>
                    <a:pt x="9979" y="62"/>
                    <a:pt x="9888" y="182"/>
                    <a:pt x="9910" y="301"/>
                  </a:cubicBezTo>
                  <a:lnTo>
                    <a:pt x="10049" y="1050"/>
                  </a:lnTo>
                  <a:cubicBezTo>
                    <a:pt x="10060" y="1088"/>
                    <a:pt x="9996" y="1105"/>
                    <a:pt x="9979" y="1067"/>
                  </a:cubicBezTo>
                  <a:lnTo>
                    <a:pt x="9704" y="360"/>
                  </a:lnTo>
                  <a:cubicBezTo>
                    <a:pt x="9664" y="257"/>
                    <a:pt x="9548" y="193"/>
                    <a:pt x="9433" y="220"/>
                  </a:cubicBezTo>
                  <a:cubicBezTo>
                    <a:pt x="9301" y="252"/>
                    <a:pt x="9233" y="382"/>
                    <a:pt x="9279" y="495"/>
                  </a:cubicBezTo>
                  <a:lnTo>
                    <a:pt x="9555" y="1207"/>
                  </a:lnTo>
                  <a:cubicBezTo>
                    <a:pt x="9567" y="1245"/>
                    <a:pt x="9508" y="1272"/>
                    <a:pt x="9485" y="1234"/>
                  </a:cubicBezTo>
                  <a:lnTo>
                    <a:pt x="9084" y="581"/>
                  </a:lnTo>
                  <a:cubicBezTo>
                    <a:pt x="9032" y="489"/>
                    <a:pt x="8923" y="446"/>
                    <a:pt x="8820" y="478"/>
                  </a:cubicBezTo>
                  <a:cubicBezTo>
                    <a:pt x="8677" y="527"/>
                    <a:pt x="8626" y="674"/>
                    <a:pt x="8695" y="787"/>
                  </a:cubicBezTo>
                  <a:lnTo>
                    <a:pt x="9096" y="1445"/>
                  </a:lnTo>
                  <a:cubicBezTo>
                    <a:pt x="9119" y="1478"/>
                    <a:pt x="9068" y="1515"/>
                    <a:pt x="9039" y="1482"/>
                  </a:cubicBezTo>
                  <a:lnTo>
                    <a:pt x="8522" y="900"/>
                  </a:lnTo>
                  <a:cubicBezTo>
                    <a:pt x="8431" y="797"/>
                    <a:pt x="8263" y="797"/>
                    <a:pt x="8171" y="905"/>
                  </a:cubicBezTo>
                  <a:cubicBezTo>
                    <a:pt x="8108" y="986"/>
                    <a:pt x="8115" y="1100"/>
                    <a:pt x="8183" y="1175"/>
                  </a:cubicBezTo>
                  <a:lnTo>
                    <a:pt x="8700" y="1752"/>
                  </a:lnTo>
                  <a:cubicBezTo>
                    <a:pt x="8729" y="1785"/>
                    <a:pt x="8682" y="1828"/>
                    <a:pt x="8648" y="1801"/>
                  </a:cubicBezTo>
                  <a:lnTo>
                    <a:pt x="8027" y="1315"/>
                  </a:lnTo>
                  <a:cubicBezTo>
                    <a:pt x="7930" y="1234"/>
                    <a:pt x="7787" y="1250"/>
                    <a:pt x="7706" y="1347"/>
                  </a:cubicBezTo>
                  <a:cubicBezTo>
                    <a:pt x="7637" y="1439"/>
                    <a:pt x="7661" y="1569"/>
                    <a:pt x="7753" y="1644"/>
                  </a:cubicBezTo>
                  <a:lnTo>
                    <a:pt x="8361" y="2125"/>
                  </a:lnTo>
                  <a:cubicBezTo>
                    <a:pt x="8395" y="2152"/>
                    <a:pt x="8362" y="2201"/>
                    <a:pt x="8321" y="2179"/>
                  </a:cubicBezTo>
                  <a:lnTo>
                    <a:pt x="7626" y="1801"/>
                  </a:lnTo>
                  <a:cubicBezTo>
                    <a:pt x="7534" y="1753"/>
                    <a:pt x="7415" y="1764"/>
                    <a:pt x="7346" y="1840"/>
                  </a:cubicBezTo>
                  <a:cubicBezTo>
                    <a:pt x="7248" y="1943"/>
                    <a:pt x="7276" y="2099"/>
                    <a:pt x="7396" y="2164"/>
                  </a:cubicBezTo>
                  <a:lnTo>
                    <a:pt x="8097" y="2542"/>
                  </a:lnTo>
                  <a:cubicBezTo>
                    <a:pt x="8137" y="2564"/>
                    <a:pt x="8109" y="2622"/>
                    <a:pt x="8069" y="2606"/>
                  </a:cubicBezTo>
                  <a:lnTo>
                    <a:pt x="7310" y="2346"/>
                  </a:lnTo>
                  <a:cubicBezTo>
                    <a:pt x="7189" y="2303"/>
                    <a:pt x="7052" y="2369"/>
                    <a:pt x="7018" y="2493"/>
                  </a:cubicBezTo>
                  <a:cubicBezTo>
                    <a:pt x="6989" y="2601"/>
                    <a:pt x="7057" y="2708"/>
                    <a:pt x="7167" y="2746"/>
                  </a:cubicBezTo>
                  <a:lnTo>
                    <a:pt x="7920" y="3006"/>
                  </a:lnTo>
                  <a:cubicBezTo>
                    <a:pt x="7966" y="3017"/>
                    <a:pt x="7948" y="3076"/>
                    <a:pt x="7902" y="3070"/>
                  </a:cubicBezTo>
                  <a:lnTo>
                    <a:pt x="7104" y="2940"/>
                  </a:lnTo>
                  <a:cubicBezTo>
                    <a:pt x="6972" y="2919"/>
                    <a:pt x="6852" y="3005"/>
                    <a:pt x="6840" y="3129"/>
                  </a:cubicBezTo>
                  <a:cubicBezTo>
                    <a:pt x="6834" y="3243"/>
                    <a:pt x="6921" y="3335"/>
                    <a:pt x="7036" y="3357"/>
                  </a:cubicBezTo>
                  <a:lnTo>
                    <a:pt x="7821" y="3487"/>
                  </a:lnTo>
                  <a:cubicBezTo>
                    <a:pt x="7867" y="3498"/>
                    <a:pt x="7862" y="3556"/>
                    <a:pt x="7816" y="3556"/>
                  </a:cubicBezTo>
                  <a:lnTo>
                    <a:pt x="7023" y="3556"/>
                  </a:lnTo>
                  <a:cubicBezTo>
                    <a:pt x="6903" y="3556"/>
                    <a:pt x="6794" y="3644"/>
                    <a:pt x="6788" y="3757"/>
                  </a:cubicBezTo>
                  <a:cubicBezTo>
                    <a:pt x="6782" y="3876"/>
                    <a:pt x="6886" y="3978"/>
                    <a:pt x="7012" y="3978"/>
                  </a:cubicBezTo>
                  <a:lnTo>
                    <a:pt x="7821" y="3978"/>
                  </a:lnTo>
                  <a:cubicBezTo>
                    <a:pt x="7867" y="3978"/>
                    <a:pt x="7872" y="4042"/>
                    <a:pt x="7827" y="4047"/>
                  </a:cubicBezTo>
                  <a:lnTo>
                    <a:pt x="7041" y="4177"/>
                  </a:lnTo>
                  <a:cubicBezTo>
                    <a:pt x="6926" y="4199"/>
                    <a:pt x="6840" y="4290"/>
                    <a:pt x="6846" y="4398"/>
                  </a:cubicBezTo>
                  <a:cubicBezTo>
                    <a:pt x="6851" y="4512"/>
                    <a:pt x="6955" y="4599"/>
                    <a:pt x="7070" y="4599"/>
                  </a:cubicBezTo>
                  <a:cubicBezTo>
                    <a:pt x="7081" y="4599"/>
                    <a:pt x="7098" y="4594"/>
                    <a:pt x="7109" y="4594"/>
                  </a:cubicBezTo>
                  <a:lnTo>
                    <a:pt x="7907" y="4464"/>
                  </a:lnTo>
                  <a:cubicBezTo>
                    <a:pt x="7947" y="4453"/>
                    <a:pt x="7965" y="4512"/>
                    <a:pt x="7925" y="4528"/>
                  </a:cubicBezTo>
                  <a:lnTo>
                    <a:pt x="7174" y="4788"/>
                  </a:lnTo>
                  <a:cubicBezTo>
                    <a:pt x="7070" y="4826"/>
                    <a:pt x="6994" y="4939"/>
                    <a:pt x="7023" y="5041"/>
                  </a:cubicBezTo>
                  <a:cubicBezTo>
                    <a:pt x="7040" y="5106"/>
                    <a:pt x="7086" y="5149"/>
                    <a:pt x="7138" y="5176"/>
                  </a:cubicBezTo>
                  <a:cubicBezTo>
                    <a:pt x="7161" y="5187"/>
                    <a:pt x="7161" y="5214"/>
                    <a:pt x="7138" y="5225"/>
                  </a:cubicBezTo>
                  <a:cubicBezTo>
                    <a:pt x="3419" y="6597"/>
                    <a:pt x="791" y="10005"/>
                    <a:pt x="791" y="13990"/>
                  </a:cubicBezTo>
                  <a:lnTo>
                    <a:pt x="791" y="15880"/>
                  </a:lnTo>
                  <a:cubicBezTo>
                    <a:pt x="791" y="15939"/>
                    <a:pt x="745" y="15987"/>
                    <a:pt x="682" y="16003"/>
                  </a:cubicBezTo>
                  <a:cubicBezTo>
                    <a:pt x="291" y="16095"/>
                    <a:pt x="0" y="16431"/>
                    <a:pt x="0" y="16825"/>
                  </a:cubicBezTo>
                  <a:lnTo>
                    <a:pt x="0" y="20733"/>
                  </a:lnTo>
                  <a:cubicBezTo>
                    <a:pt x="0" y="21198"/>
                    <a:pt x="401" y="21577"/>
                    <a:pt x="895" y="21577"/>
                  </a:cubicBezTo>
                  <a:lnTo>
                    <a:pt x="20705" y="21577"/>
                  </a:lnTo>
                  <a:cubicBezTo>
                    <a:pt x="21199" y="21577"/>
                    <a:pt x="21600" y="21198"/>
                    <a:pt x="21600" y="20733"/>
                  </a:cubicBezTo>
                  <a:lnTo>
                    <a:pt x="21600" y="16825"/>
                  </a:lnTo>
                  <a:cubicBezTo>
                    <a:pt x="21600" y="16431"/>
                    <a:pt x="21308" y="16095"/>
                    <a:pt x="20924" y="16008"/>
                  </a:cubicBezTo>
                  <a:cubicBezTo>
                    <a:pt x="20861" y="15997"/>
                    <a:pt x="20814" y="15944"/>
                    <a:pt x="20814" y="15885"/>
                  </a:cubicBezTo>
                  <a:lnTo>
                    <a:pt x="20814" y="13995"/>
                  </a:lnTo>
                  <a:cubicBezTo>
                    <a:pt x="20814" y="10010"/>
                    <a:pt x="18186" y="6607"/>
                    <a:pt x="14468" y="5230"/>
                  </a:cubicBezTo>
                  <a:cubicBezTo>
                    <a:pt x="14445" y="5219"/>
                    <a:pt x="14445" y="5192"/>
                    <a:pt x="14468" y="5181"/>
                  </a:cubicBezTo>
                  <a:cubicBezTo>
                    <a:pt x="14519" y="5154"/>
                    <a:pt x="14565" y="5106"/>
                    <a:pt x="14582" y="5046"/>
                  </a:cubicBezTo>
                  <a:cubicBezTo>
                    <a:pt x="14611" y="4944"/>
                    <a:pt x="14537" y="4831"/>
                    <a:pt x="14433" y="4793"/>
                  </a:cubicBezTo>
                  <a:lnTo>
                    <a:pt x="13680" y="4533"/>
                  </a:lnTo>
                  <a:cubicBezTo>
                    <a:pt x="13634" y="4522"/>
                    <a:pt x="13652" y="4464"/>
                    <a:pt x="13698" y="4469"/>
                  </a:cubicBezTo>
                  <a:lnTo>
                    <a:pt x="14496" y="4599"/>
                  </a:lnTo>
                  <a:cubicBezTo>
                    <a:pt x="14508" y="4604"/>
                    <a:pt x="14524" y="4604"/>
                    <a:pt x="14536" y="4604"/>
                  </a:cubicBezTo>
                  <a:cubicBezTo>
                    <a:pt x="14650" y="4604"/>
                    <a:pt x="14754" y="4518"/>
                    <a:pt x="14760" y="4405"/>
                  </a:cubicBezTo>
                  <a:cubicBezTo>
                    <a:pt x="14766" y="4297"/>
                    <a:pt x="14679" y="4198"/>
                    <a:pt x="14564" y="4182"/>
                  </a:cubicBezTo>
                  <a:lnTo>
                    <a:pt x="13779" y="4054"/>
                  </a:lnTo>
                  <a:cubicBezTo>
                    <a:pt x="13733" y="4043"/>
                    <a:pt x="13738" y="3983"/>
                    <a:pt x="13784" y="3983"/>
                  </a:cubicBezTo>
                  <a:lnTo>
                    <a:pt x="14577" y="3983"/>
                  </a:lnTo>
                  <a:cubicBezTo>
                    <a:pt x="14697" y="3983"/>
                    <a:pt x="14806" y="3897"/>
                    <a:pt x="14812" y="3784"/>
                  </a:cubicBezTo>
                  <a:cubicBezTo>
                    <a:pt x="14818" y="3665"/>
                    <a:pt x="14714" y="3561"/>
                    <a:pt x="14588" y="3561"/>
                  </a:cubicBezTo>
                  <a:lnTo>
                    <a:pt x="13756" y="3561"/>
                  </a:lnTo>
                  <a:cubicBezTo>
                    <a:pt x="13710" y="3561"/>
                    <a:pt x="13704" y="3497"/>
                    <a:pt x="13750" y="3492"/>
                  </a:cubicBezTo>
                  <a:lnTo>
                    <a:pt x="14536" y="3362"/>
                  </a:lnTo>
                  <a:cubicBezTo>
                    <a:pt x="14650" y="3341"/>
                    <a:pt x="14743" y="3244"/>
                    <a:pt x="14731" y="3136"/>
                  </a:cubicBezTo>
                  <a:cubicBezTo>
                    <a:pt x="14720" y="3012"/>
                    <a:pt x="14594" y="2925"/>
                    <a:pt x="14468" y="2947"/>
                  </a:cubicBezTo>
                  <a:lnTo>
                    <a:pt x="13669" y="3075"/>
                  </a:lnTo>
                  <a:cubicBezTo>
                    <a:pt x="13629" y="3086"/>
                    <a:pt x="13611" y="3027"/>
                    <a:pt x="13652" y="3011"/>
                  </a:cubicBezTo>
                  <a:lnTo>
                    <a:pt x="14405" y="2751"/>
                  </a:lnTo>
                  <a:cubicBezTo>
                    <a:pt x="14514" y="2713"/>
                    <a:pt x="14582" y="2606"/>
                    <a:pt x="14554" y="2498"/>
                  </a:cubicBezTo>
                  <a:cubicBezTo>
                    <a:pt x="14519" y="2374"/>
                    <a:pt x="14382" y="2310"/>
                    <a:pt x="14261" y="2353"/>
                  </a:cubicBezTo>
                  <a:lnTo>
                    <a:pt x="13503" y="2611"/>
                  </a:lnTo>
                  <a:cubicBezTo>
                    <a:pt x="13463" y="2622"/>
                    <a:pt x="13434" y="2569"/>
                    <a:pt x="13474" y="2547"/>
                  </a:cubicBezTo>
                  <a:lnTo>
                    <a:pt x="14168" y="2169"/>
                  </a:lnTo>
                  <a:cubicBezTo>
                    <a:pt x="14266" y="2120"/>
                    <a:pt x="14312" y="2018"/>
                    <a:pt x="14277" y="1921"/>
                  </a:cubicBezTo>
                  <a:cubicBezTo>
                    <a:pt x="14226" y="1786"/>
                    <a:pt x="14072" y="1736"/>
                    <a:pt x="13951" y="1801"/>
                  </a:cubicBezTo>
                  <a:lnTo>
                    <a:pt x="13250" y="2179"/>
                  </a:lnTo>
                  <a:cubicBezTo>
                    <a:pt x="13215" y="2201"/>
                    <a:pt x="13176" y="2152"/>
                    <a:pt x="13210" y="2125"/>
                  </a:cubicBezTo>
                  <a:lnTo>
                    <a:pt x="13818" y="1644"/>
                  </a:lnTo>
                  <a:cubicBezTo>
                    <a:pt x="13910" y="1569"/>
                    <a:pt x="13940" y="1439"/>
                    <a:pt x="13865" y="1347"/>
                  </a:cubicBezTo>
                  <a:cubicBezTo>
                    <a:pt x="13790" y="1250"/>
                    <a:pt x="13642" y="1240"/>
                    <a:pt x="13544" y="1315"/>
                  </a:cubicBezTo>
                  <a:lnTo>
                    <a:pt x="12923" y="1801"/>
                  </a:lnTo>
                  <a:cubicBezTo>
                    <a:pt x="12889" y="1828"/>
                    <a:pt x="12843" y="1785"/>
                    <a:pt x="12871" y="1752"/>
                  </a:cubicBezTo>
                  <a:lnTo>
                    <a:pt x="13388" y="1175"/>
                  </a:lnTo>
                  <a:cubicBezTo>
                    <a:pt x="13457" y="1100"/>
                    <a:pt x="13469" y="986"/>
                    <a:pt x="13400" y="905"/>
                  </a:cubicBezTo>
                  <a:cubicBezTo>
                    <a:pt x="13309" y="797"/>
                    <a:pt x="13141" y="797"/>
                    <a:pt x="13049" y="900"/>
                  </a:cubicBezTo>
                  <a:lnTo>
                    <a:pt x="12532" y="1482"/>
                  </a:lnTo>
                  <a:cubicBezTo>
                    <a:pt x="12504" y="1515"/>
                    <a:pt x="12452" y="1483"/>
                    <a:pt x="12475" y="1445"/>
                  </a:cubicBezTo>
                  <a:lnTo>
                    <a:pt x="12877" y="792"/>
                  </a:lnTo>
                  <a:cubicBezTo>
                    <a:pt x="12928" y="706"/>
                    <a:pt x="12918" y="592"/>
                    <a:pt x="12837" y="527"/>
                  </a:cubicBezTo>
                  <a:cubicBezTo>
                    <a:pt x="12728" y="435"/>
                    <a:pt x="12562" y="463"/>
                    <a:pt x="12493" y="576"/>
                  </a:cubicBezTo>
                  <a:lnTo>
                    <a:pt x="12091" y="1234"/>
                  </a:lnTo>
                  <a:cubicBezTo>
                    <a:pt x="12068" y="1272"/>
                    <a:pt x="12006" y="1245"/>
                    <a:pt x="12023" y="1207"/>
                  </a:cubicBezTo>
                  <a:lnTo>
                    <a:pt x="12292" y="505"/>
                  </a:lnTo>
                  <a:cubicBezTo>
                    <a:pt x="12332" y="397"/>
                    <a:pt x="12281" y="273"/>
                    <a:pt x="12172" y="230"/>
                  </a:cubicBezTo>
                  <a:cubicBezTo>
                    <a:pt x="12051" y="187"/>
                    <a:pt x="11918" y="242"/>
                    <a:pt x="11872" y="355"/>
                  </a:cubicBezTo>
                  <a:lnTo>
                    <a:pt x="11598" y="1067"/>
                  </a:lnTo>
                  <a:cubicBezTo>
                    <a:pt x="11587" y="1110"/>
                    <a:pt x="11522" y="1093"/>
                    <a:pt x="11528" y="1050"/>
                  </a:cubicBezTo>
                  <a:lnTo>
                    <a:pt x="11666" y="301"/>
                  </a:lnTo>
                  <a:cubicBezTo>
                    <a:pt x="11683" y="188"/>
                    <a:pt x="11604" y="80"/>
                    <a:pt x="11483" y="58"/>
                  </a:cubicBezTo>
                  <a:cubicBezTo>
                    <a:pt x="11363" y="42"/>
                    <a:pt x="11248" y="117"/>
                    <a:pt x="11225" y="230"/>
                  </a:cubicBezTo>
                  <a:lnTo>
                    <a:pt x="11087" y="981"/>
                  </a:lnTo>
                  <a:cubicBezTo>
                    <a:pt x="11075" y="1024"/>
                    <a:pt x="11012" y="1019"/>
                    <a:pt x="11012" y="976"/>
                  </a:cubicBezTo>
                  <a:lnTo>
                    <a:pt x="11012" y="225"/>
                  </a:lnTo>
                  <a:cubicBezTo>
                    <a:pt x="11012" y="117"/>
                    <a:pt x="10938" y="20"/>
                    <a:pt x="10829" y="4"/>
                  </a:cubicBezTo>
                  <a:close/>
                </a:path>
              </a:pathLst>
            </a:custGeom>
            <a:solidFill>
              <a:srgbClr val="FFFFFF"/>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defRPr sz="3200" b="0">
                  <a:solidFill>
                    <a:schemeClr val="accent4">
                      <a:hueOff val="-624705"/>
                      <a:lumOff val="1372"/>
                    </a:schemeClr>
                  </a:solidFill>
                  <a:latin typeface="Helvetica Neue Medium"/>
                  <a:ea typeface="Helvetica Neue Medium"/>
                  <a:cs typeface="Helvetica Neue Medium"/>
                  <a:sym typeface="Helvetica Neue Medium"/>
                </a:defRPr>
              </a:lvl1pPr>
            </a:lstStyle>
            <a:p>
              <a:r>
                <a:t>Dev</a:t>
              </a:r>
            </a:p>
          </p:txBody>
        </p:sp>
        <p:sp>
          <p:nvSpPr>
            <p:cNvPr id="942" name="Ops"/>
            <p:cNvSpPr/>
            <p:nvPr/>
          </p:nvSpPr>
          <p:spPr>
            <a:xfrm>
              <a:off x="250305" y="1486941"/>
              <a:ext cx="1523995" cy="1376565"/>
            </a:xfrm>
            <a:custGeom>
              <a:avLst/>
              <a:gdLst/>
              <a:ahLst/>
              <a:cxnLst>
                <a:cxn ang="0">
                  <a:pos x="wd2" y="hd2"/>
                </a:cxn>
                <a:cxn ang="5400000">
                  <a:pos x="wd2" y="hd2"/>
                </a:cxn>
                <a:cxn ang="10800000">
                  <a:pos x="wd2" y="hd2"/>
                </a:cxn>
                <a:cxn ang="16200000">
                  <a:pos x="wd2" y="hd2"/>
                </a:cxn>
              </a:cxnLst>
              <a:rect l="0" t="0" r="r" b="b"/>
              <a:pathLst>
                <a:path w="21553" h="21453" extrusionOk="0">
                  <a:moveTo>
                    <a:pt x="14138" y="7"/>
                  </a:moveTo>
                  <a:cubicBezTo>
                    <a:pt x="13964" y="-6"/>
                    <a:pt x="13789" y="-1"/>
                    <a:pt x="13625" y="22"/>
                  </a:cubicBezTo>
                  <a:cubicBezTo>
                    <a:pt x="12434" y="184"/>
                    <a:pt x="11684" y="659"/>
                    <a:pt x="11045" y="1183"/>
                  </a:cubicBezTo>
                  <a:cubicBezTo>
                    <a:pt x="10712" y="581"/>
                    <a:pt x="9975" y="516"/>
                    <a:pt x="9418" y="648"/>
                  </a:cubicBezTo>
                  <a:cubicBezTo>
                    <a:pt x="8845" y="787"/>
                    <a:pt x="8019" y="930"/>
                    <a:pt x="6479" y="2321"/>
                  </a:cubicBezTo>
                  <a:cubicBezTo>
                    <a:pt x="6173" y="1809"/>
                    <a:pt x="5265" y="1960"/>
                    <a:pt x="4736" y="2189"/>
                  </a:cubicBezTo>
                  <a:cubicBezTo>
                    <a:pt x="4206" y="2418"/>
                    <a:pt x="0" y="4217"/>
                    <a:pt x="0" y="8907"/>
                  </a:cubicBezTo>
                  <a:cubicBezTo>
                    <a:pt x="0" y="12447"/>
                    <a:pt x="2491" y="14084"/>
                    <a:pt x="4649" y="14084"/>
                  </a:cubicBezTo>
                  <a:cubicBezTo>
                    <a:pt x="4348" y="14084"/>
                    <a:pt x="4102" y="14355"/>
                    <a:pt x="4102" y="14686"/>
                  </a:cubicBezTo>
                  <a:lnTo>
                    <a:pt x="4102" y="20851"/>
                  </a:lnTo>
                  <a:cubicBezTo>
                    <a:pt x="4102" y="21182"/>
                    <a:pt x="4348" y="21453"/>
                    <a:pt x="4649" y="21453"/>
                  </a:cubicBezTo>
                  <a:lnTo>
                    <a:pt x="17481" y="21453"/>
                  </a:lnTo>
                  <a:cubicBezTo>
                    <a:pt x="17781" y="21453"/>
                    <a:pt x="18027" y="21182"/>
                    <a:pt x="18027" y="20851"/>
                  </a:cubicBezTo>
                  <a:lnTo>
                    <a:pt x="18027" y="14686"/>
                  </a:lnTo>
                  <a:cubicBezTo>
                    <a:pt x="18027" y="14355"/>
                    <a:pt x="17781" y="14084"/>
                    <a:pt x="17481" y="14084"/>
                  </a:cubicBezTo>
                  <a:cubicBezTo>
                    <a:pt x="17481" y="14078"/>
                    <a:pt x="21463" y="12615"/>
                    <a:pt x="21551" y="6830"/>
                  </a:cubicBezTo>
                  <a:cubicBezTo>
                    <a:pt x="21600" y="3399"/>
                    <a:pt x="20661" y="2092"/>
                    <a:pt x="19524" y="1111"/>
                  </a:cubicBezTo>
                  <a:cubicBezTo>
                    <a:pt x="18661" y="365"/>
                    <a:pt x="16564" y="-147"/>
                    <a:pt x="15263" y="720"/>
                  </a:cubicBezTo>
                  <a:cubicBezTo>
                    <a:pt x="15169" y="259"/>
                    <a:pt x="14662" y="47"/>
                    <a:pt x="14138" y="7"/>
                  </a:cubicBezTo>
                  <a:close/>
                </a:path>
              </a:pathLst>
            </a:custGeom>
            <a:solidFill>
              <a:srgbClr val="FFFFFF"/>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defRPr sz="3200" b="0">
                  <a:solidFill>
                    <a:schemeClr val="accent4">
                      <a:hueOff val="-624705"/>
                      <a:lumOff val="1372"/>
                    </a:schemeClr>
                  </a:solidFill>
                  <a:latin typeface="Helvetica Neue Medium"/>
                  <a:ea typeface="Helvetica Neue Medium"/>
                  <a:cs typeface="Helvetica Neue Medium"/>
                  <a:sym typeface="Helvetica Neue Medium"/>
                </a:defRPr>
              </a:lvl1pPr>
            </a:lstStyle>
            <a:p>
              <a:r>
                <a:t>Ops</a:t>
              </a:r>
            </a:p>
          </p:txBody>
        </p:sp>
      </p:grpSp>
      <p:grpSp>
        <p:nvGrpSpPr>
          <p:cNvPr id="946" name="Group"/>
          <p:cNvGrpSpPr/>
          <p:nvPr/>
        </p:nvGrpSpPr>
        <p:grpSpPr>
          <a:xfrm>
            <a:off x="127000" y="13054775"/>
            <a:ext cx="1270000" cy="560449"/>
            <a:chOff x="0" y="0"/>
            <a:chExt cx="1270000" cy="560448"/>
          </a:xfrm>
        </p:grpSpPr>
        <p:sp>
          <p:nvSpPr>
            <p:cNvPr id="944" name="Rounded Rectangle"/>
            <p:cNvSpPr/>
            <p:nvPr/>
          </p:nvSpPr>
          <p:spPr>
            <a:xfrm>
              <a:off x="0" y="0"/>
              <a:ext cx="1270000" cy="560449"/>
            </a:xfrm>
            <a:prstGeom prst="roundRect">
              <a:avLst>
                <a:gd name="adj" fmla="val 33991"/>
              </a:avLst>
            </a:pr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pic>
          <p:nvPicPr>
            <p:cNvPr id="945" name="88x31.png" descr="88x31.png"/>
            <p:cNvPicPr>
              <a:picLocks noChangeAspect="1"/>
            </p:cNvPicPr>
            <p:nvPr/>
          </p:nvPicPr>
          <p:blipFill>
            <a:blip r:embed="rId3">
              <a:extLst/>
            </a:blip>
            <a:stretch>
              <a:fillRect/>
            </a:stretch>
          </p:blipFill>
          <p:spPr>
            <a:xfrm>
              <a:off x="76200" y="95250"/>
              <a:ext cx="1117600" cy="393700"/>
            </a:xfrm>
            <a:prstGeom prst="rect">
              <a:avLst/>
            </a:prstGeom>
            <a:ln w="12700" cap="flat">
              <a:noFill/>
              <a:miter lim="400000"/>
            </a:ln>
            <a:effectLst/>
          </p:spPr>
        </p:pic>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9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943"/>
                                        </p:tgtEl>
                                        <p:attrNameLst>
                                          <p:attrName>style.visibility</p:attrName>
                                        </p:attrNameLst>
                                      </p:cBhvr>
                                      <p:to>
                                        <p:strVal val="visible"/>
                                      </p:to>
                                    </p:set>
                                  </p:childTnLst>
                                </p:cTn>
                              </p:par>
                            </p:childTnLst>
                          </p:cTn>
                        </p:par>
                        <p:par>
                          <p:cTn id="11" fill="hold">
                            <p:stCondLst>
                              <p:cond delay="0"/>
                            </p:stCondLst>
                            <p:childTnLst>
                              <p:par>
                                <p:cTn id="12" presetID="9" presetClass="emph" fill="hold" grpId="3" nodeType="afterEffect">
                                  <p:stCondLst>
                                    <p:cond delay="2000"/>
                                  </p:stCondLst>
                                  <p:childTnLst>
                                    <p:set>
                                      <p:cBhvr>
                                        <p:cTn id="13" dur="indefinite" fill="hold"/>
                                        <p:tgtEl>
                                          <p:spTgt spid="934"/>
                                        </p:tgtEl>
                                        <p:attrNameLst>
                                          <p:attrName>style.opacity</p:attrName>
                                        </p:attrNameLst>
                                      </p:cBhvr>
                                      <p:to>
                                        <p:strVal val="0.25"/>
                                      </p:to>
                                    </p:set>
                                    <p:animEffect filter="image" prLst="opacity: 0.25; ">
                                      <p:cBhvr>
                                        <p:cTn id="14" dur="indefinite" fill="hold"/>
                                        <p:tgtEl>
                                          <p:spTgt spid="9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4" grpId="1" animBg="1" advAuto="0"/>
      <p:bldP spid="934" grpId="3" animBg="1" advAuto="0"/>
      <p:bldP spid="943" grpId="2" animBg="1" advAuto="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0" name="Who Tests"/>
          <p:cNvSpPr txBox="1">
            <a:spLocks noGrp="1"/>
          </p:cNvSpPr>
          <p:nvPr>
            <p:ph type="title"/>
          </p:nvPr>
        </p:nvSpPr>
        <p:spPr>
          <a:prstGeom prst="rect">
            <a:avLst/>
          </a:prstGeom>
        </p:spPr>
        <p:txBody>
          <a:bodyPr/>
          <a:lstStyle>
            <a:lvl1pPr>
              <a:defRPr>
                <a:solidFill>
                  <a:schemeClr val="accent4">
                    <a:hueOff val="-624705"/>
                    <a:lumOff val="1372"/>
                  </a:schemeClr>
                </a:solidFill>
              </a:defRPr>
            </a:lvl1pPr>
          </a:lstStyle>
          <a:p>
            <a:r>
              <a:t>Who Tests</a:t>
            </a:r>
          </a:p>
        </p:txBody>
      </p:sp>
      <p:grpSp>
        <p:nvGrpSpPr>
          <p:cNvPr id="959" name="Group"/>
          <p:cNvGrpSpPr/>
          <p:nvPr/>
        </p:nvGrpSpPr>
        <p:grpSpPr>
          <a:xfrm>
            <a:off x="14958530" y="2213248"/>
            <a:ext cx="8920707" cy="11169105"/>
            <a:chOff x="0" y="0"/>
            <a:chExt cx="8920706" cy="11169103"/>
          </a:xfrm>
        </p:grpSpPr>
        <p:sp>
          <p:nvSpPr>
            <p:cNvPr id="951" name="Male"/>
            <p:cNvSpPr/>
            <p:nvPr/>
          </p:nvSpPr>
          <p:spPr>
            <a:xfrm>
              <a:off x="-1" y="2251669"/>
              <a:ext cx="2024607" cy="5463035"/>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952" name="Male"/>
            <p:cNvSpPr/>
            <p:nvPr/>
          </p:nvSpPr>
          <p:spPr>
            <a:xfrm>
              <a:off x="4241401" y="702269"/>
              <a:ext cx="2024607" cy="5463035"/>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953" name="Female"/>
            <p:cNvSpPr/>
            <p:nvPr/>
          </p:nvSpPr>
          <p:spPr>
            <a:xfrm>
              <a:off x="6450801" y="3013680"/>
              <a:ext cx="2469906" cy="5463034"/>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954" name="Female"/>
            <p:cNvSpPr/>
            <p:nvPr/>
          </p:nvSpPr>
          <p:spPr>
            <a:xfrm>
              <a:off x="2043901" y="5706069"/>
              <a:ext cx="2469906" cy="5463035"/>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955" name="Test"/>
            <p:cNvSpPr/>
            <p:nvPr/>
          </p:nvSpPr>
          <p:spPr>
            <a:xfrm>
              <a:off x="7010612" y="2311400"/>
              <a:ext cx="1350284" cy="1177974"/>
            </a:xfrm>
            <a:custGeom>
              <a:avLst/>
              <a:gdLst/>
              <a:ahLst/>
              <a:cxnLst>
                <a:cxn ang="0">
                  <a:pos x="wd2" y="hd2"/>
                </a:cxn>
                <a:cxn ang="5400000">
                  <a:pos x="wd2" y="hd2"/>
                </a:cxn>
                <a:cxn ang="10800000">
                  <a:pos x="wd2" y="hd2"/>
                </a:cxn>
                <a:cxn ang="16200000">
                  <a:pos x="wd2" y="hd2"/>
                </a:cxn>
              </a:cxnLst>
              <a:rect l="0" t="0" r="r" b="b"/>
              <a:pathLst>
                <a:path w="20005" h="21600" extrusionOk="0">
                  <a:moveTo>
                    <a:pt x="10002" y="0"/>
                  </a:moveTo>
                  <a:cubicBezTo>
                    <a:pt x="7466" y="0"/>
                    <a:pt x="5046" y="249"/>
                    <a:pt x="2831" y="696"/>
                  </a:cubicBezTo>
                  <a:cubicBezTo>
                    <a:pt x="2560" y="752"/>
                    <a:pt x="2390" y="1092"/>
                    <a:pt x="2475" y="1421"/>
                  </a:cubicBezTo>
                  <a:cubicBezTo>
                    <a:pt x="3678" y="6023"/>
                    <a:pt x="3568" y="11197"/>
                    <a:pt x="3347" y="14224"/>
                  </a:cubicBezTo>
                  <a:cubicBezTo>
                    <a:pt x="3342" y="14286"/>
                    <a:pt x="3287" y="14310"/>
                    <a:pt x="3247" y="14273"/>
                  </a:cubicBezTo>
                  <a:cubicBezTo>
                    <a:pt x="2681" y="13683"/>
                    <a:pt x="1077" y="12215"/>
                    <a:pt x="235" y="13412"/>
                  </a:cubicBezTo>
                  <a:cubicBezTo>
                    <a:pt x="-797" y="14876"/>
                    <a:pt x="1417" y="21575"/>
                    <a:pt x="10002" y="21600"/>
                  </a:cubicBezTo>
                  <a:cubicBezTo>
                    <a:pt x="18587" y="21581"/>
                    <a:pt x="20803" y="14882"/>
                    <a:pt x="19771" y="13412"/>
                  </a:cubicBezTo>
                  <a:cubicBezTo>
                    <a:pt x="18929" y="12215"/>
                    <a:pt x="17325" y="13683"/>
                    <a:pt x="16759" y="14273"/>
                  </a:cubicBezTo>
                  <a:cubicBezTo>
                    <a:pt x="16724" y="14316"/>
                    <a:pt x="16664" y="14286"/>
                    <a:pt x="16659" y="14224"/>
                  </a:cubicBezTo>
                  <a:cubicBezTo>
                    <a:pt x="16438" y="11197"/>
                    <a:pt x="16328" y="6017"/>
                    <a:pt x="17531" y="1421"/>
                  </a:cubicBezTo>
                  <a:cubicBezTo>
                    <a:pt x="17616" y="1092"/>
                    <a:pt x="17451" y="752"/>
                    <a:pt x="17175" y="696"/>
                  </a:cubicBezTo>
                  <a:cubicBezTo>
                    <a:pt x="14955" y="249"/>
                    <a:pt x="12533" y="0"/>
                    <a:pt x="10002" y="0"/>
                  </a:cubicBezTo>
                  <a:close/>
                </a:path>
              </a:pathLst>
            </a:custGeom>
            <a:solidFill>
              <a:srgbClr val="FFFFFF"/>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defRPr sz="3200" b="0">
                  <a:solidFill>
                    <a:schemeClr val="accent1">
                      <a:lumOff val="13529"/>
                    </a:schemeClr>
                  </a:solidFill>
                  <a:latin typeface="Helvetica Neue Medium"/>
                  <a:ea typeface="Helvetica Neue Medium"/>
                  <a:cs typeface="Helvetica Neue Medium"/>
                  <a:sym typeface="Helvetica Neue Medium"/>
                </a:defRPr>
              </a:lvl1pPr>
            </a:lstStyle>
            <a:p>
              <a:r>
                <a:t>Test</a:t>
              </a:r>
            </a:p>
          </p:txBody>
        </p:sp>
        <p:sp>
          <p:nvSpPr>
            <p:cNvPr id="956" name="Test"/>
            <p:cNvSpPr/>
            <p:nvPr/>
          </p:nvSpPr>
          <p:spPr>
            <a:xfrm>
              <a:off x="4578562" y="0"/>
              <a:ext cx="1350284" cy="1177974"/>
            </a:xfrm>
            <a:custGeom>
              <a:avLst/>
              <a:gdLst/>
              <a:ahLst/>
              <a:cxnLst>
                <a:cxn ang="0">
                  <a:pos x="wd2" y="hd2"/>
                </a:cxn>
                <a:cxn ang="5400000">
                  <a:pos x="wd2" y="hd2"/>
                </a:cxn>
                <a:cxn ang="10800000">
                  <a:pos x="wd2" y="hd2"/>
                </a:cxn>
                <a:cxn ang="16200000">
                  <a:pos x="wd2" y="hd2"/>
                </a:cxn>
              </a:cxnLst>
              <a:rect l="0" t="0" r="r" b="b"/>
              <a:pathLst>
                <a:path w="20005" h="21600" extrusionOk="0">
                  <a:moveTo>
                    <a:pt x="10002" y="0"/>
                  </a:moveTo>
                  <a:cubicBezTo>
                    <a:pt x="7466" y="0"/>
                    <a:pt x="5046" y="249"/>
                    <a:pt x="2831" y="696"/>
                  </a:cubicBezTo>
                  <a:cubicBezTo>
                    <a:pt x="2560" y="752"/>
                    <a:pt x="2390" y="1092"/>
                    <a:pt x="2475" y="1421"/>
                  </a:cubicBezTo>
                  <a:cubicBezTo>
                    <a:pt x="3678" y="6023"/>
                    <a:pt x="3568" y="11197"/>
                    <a:pt x="3347" y="14224"/>
                  </a:cubicBezTo>
                  <a:cubicBezTo>
                    <a:pt x="3342" y="14286"/>
                    <a:pt x="3287" y="14310"/>
                    <a:pt x="3247" y="14273"/>
                  </a:cubicBezTo>
                  <a:cubicBezTo>
                    <a:pt x="2681" y="13683"/>
                    <a:pt x="1077" y="12215"/>
                    <a:pt x="235" y="13412"/>
                  </a:cubicBezTo>
                  <a:cubicBezTo>
                    <a:pt x="-797" y="14876"/>
                    <a:pt x="1417" y="21575"/>
                    <a:pt x="10002" y="21600"/>
                  </a:cubicBezTo>
                  <a:cubicBezTo>
                    <a:pt x="18587" y="21581"/>
                    <a:pt x="20803" y="14882"/>
                    <a:pt x="19771" y="13412"/>
                  </a:cubicBezTo>
                  <a:cubicBezTo>
                    <a:pt x="18929" y="12215"/>
                    <a:pt x="17325" y="13683"/>
                    <a:pt x="16759" y="14273"/>
                  </a:cubicBezTo>
                  <a:cubicBezTo>
                    <a:pt x="16724" y="14316"/>
                    <a:pt x="16664" y="14286"/>
                    <a:pt x="16659" y="14224"/>
                  </a:cubicBezTo>
                  <a:cubicBezTo>
                    <a:pt x="16438" y="11197"/>
                    <a:pt x="16328" y="6017"/>
                    <a:pt x="17531" y="1421"/>
                  </a:cubicBezTo>
                  <a:cubicBezTo>
                    <a:pt x="17616" y="1092"/>
                    <a:pt x="17451" y="752"/>
                    <a:pt x="17175" y="696"/>
                  </a:cubicBezTo>
                  <a:cubicBezTo>
                    <a:pt x="14955" y="249"/>
                    <a:pt x="12533" y="0"/>
                    <a:pt x="10002" y="0"/>
                  </a:cubicBezTo>
                  <a:close/>
                </a:path>
              </a:pathLst>
            </a:custGeom>
            <a:solidFill>
              <a:srgbClr val="FFFFFF"/>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defRPr sz="3200" b="0">
                  <a:solidFill>
                    <a:schemeClr val="accent1">
                      <a:lumOff val="13529"/>
                    </a:schemeClr>
                  </a:solidFill>
                  <a:latin typeface="Helvetica Neue Medium"/>
                  <a:ea typeface="Helvetica Neue Medium"/>
                  <a:cs typeface="Helvetica Neue Medium"/>
                  <a:sym typeface="Helvetica Neue Medium"/>
                </a:defRPr>
              </a:lvl1pPr>
            </a:lstStyle>
            <a:p>
              <a:r>
                <a:t>Test</a:t>
              </a:r>
            </a:p>
          </p:txBody>
        </p:sp>
        <p:sp>
          <p:nvSpPr>
            <p:cNvPr id="957" name="Test"/>
            <p:cNvSpPr/>
            <p:nvPr/>
          </p:nvSpPr>
          <p:spPr>
            <a:xfrm>
              <a:off x="337162" y="1524000"/>
              <a:ext cx="1350284" cy="1177974"/>
            </a:xfrm>
            <a:custGeom>
              <a:avLst/>
              <a:gdLst/>
              <a:ahLst/>
              <a:cxnLst>
                <a:cxn ang="0">
                  <a:pos x="wd2" y="hd2"/>
                </a:cxn>
                <a:cxn ang="5400000">
                  <a:pos x="wd2" y="hd2"/>
                </a:cxn>
                <a:cxn ang="10800000">
                  <a:pos x="wd2" y="hd2"/>
                </a:cxn>
                <a:cxn ang="16200000">
                  <a:pos x="wd2" y="hd2"/>
                </a:cxn>
              </a:cxnLst>
              <a:rect l="0" t="0" r="r" b="b"/>
              <a:pathLst>
                <a:path w="20005" h="21600" extrusionOk="0">
                  <a:moveTo>
                    <a:pt x="10002" y="0"/>
                  </a:moveTo>
                  <a:cubicBezTo>
                    <a:pt x="7466" y="0"/>
                    <a:pt x="5046" y="249"/>
                    <a:pt x="2831" y="696"/>
                  </a:cubicBezTo>
                  <a:cubicBezTo>
                    <a:pt x="2560" y="752"/>
                    <a:pt x="2390" y="1092"/>
                    <a:pt x="2475" y="1421"/>
                  </a:cubicBezTo>
                  <a:cubicBezTo>
                    <a:pt x="3678" y="6023"/>
                    <a:pt x="3568" y="11197"/>
                    <a:pt x="3347" y="14224"/>
                  </a:cubicBezTo>
                  <a:cubicBezTo>
                    <a:pt x="3342" y="14286"/>
                    <a:pt x="3287" y="14310"/>
                    <a:pt x="3247" y="14273"/>
                  </a:cubicBezTo>
                  <a:cubicBezTo>
                    <a:pt x="2681" y="13683"/>
                    <a:pt x="1077" y="12215"/>
                    <a:pt x="235" y="13412"/>
                  </a:cubicBezTo>
                  <a:cubicBezTo>
                    <a:pt x="-797" y="14876"/>
                    <a:pt x="1417" y="21575"/>
                    <a:pt x="10002" y="21600"/>
                  </a:cubicBezTo>
                  <a:cubicBezTo>
                    <a:pt x="18587" y="21581"/>
                    <a:pt x="20803" y="14882"/>
                    <a:pt x="19771" y="13412"/>
                  </a:cubicBezTo>
                  <a:cubicBezTo>
                    <a:pt x="18929" y="12215"/>
                    <a:pt x="17325" y="13683"/>
                    <a:pt x="16759" y="14273"/>
                  </a:cubicBezTo>
                  <a:cubicBezTo>
                    <a:pt x="16724" y="14316"/>
                    <a:pt x="16664" y="14286"/>
                    <a:pt x="16659" y="14224"/>
                  </a:cubicBezTo>
                  <a:cubicBezTo>
                    <a:pt x="16438" y="11197"/>
                    <a:pt x="16328" y="6017"/>
                    <a:pt x="17531" y="1421"/>
                  </a:cubicBezTo>
                  <a:cubicBezTo>
                    <a:pt x="17616" y="1092"/>
                    <a:pt x="17451" y="752"/>
                    <a:pt x="17175" y="696"/>
                  </a:cubicBezTo>
                  <a:cubicBezTo>
                    <a:pt x="14955" y="249"/>
                    <a:pt x="12533" y="0"/>
                    <a:pt x="10002" y="0"/>
                  </a:cubicBezTo>
                  <a:close/>
                </a:path>
              </a:pathLst>
            </a:custGeom>
            <a:solidFill>
              <a:srgbClr val="FFFFFF"/>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defRPr sz="3200" b="0">
                  <a:solidFill>
                    <a:schemeClr val="accent1">
                      <a:lumOff val="13529"/>
                    </a:schemeClr>
                  </a:solidFill>
                  <a:latin typeface="Helvetica Neue Medium"/>
                  <a:ea typeface="Helvetica Neue Medium"/>
                  <a:cs typeface="Helvetica Neue Medium"/>
                  <a:sym typeface="Helvetica Neue Medium"/>
                </a:defRPr>
              </a:lvl1pPr>
            </a:lstStyle>
            <a:p>
              <a:r>
                <a:t>Test</a:t>
              </a:r>
            </a:p>
          </p:txBody>
        </p:sp>
        <p:sp>
          <p:nvSpPr>
            <p:cNvPr id="958" name="Test"/>
            <p:cNvSpPr/>
            <p:nvPr/>
          </p:nvSpPr>
          <p:spPr>
            <a:xfrm>
              <a:off x="2603712" y="4912686"/>
              <a:ext cx="1350284" cy="1177974"/>
            </a:xfrm>
            <a:custGeom>
              <a:avLst/>
              <a:gdLst/>
              <a:ahLst/>
              <a:cxnLst>
                <a:cxn ang="0">
                  <a:pos x="wd2" y="hd2"/>
                </a:cxn>
                <a:cxn ang="5400000">
                  <a:pos x="wd2" y="hd2"/>
                </a:cxn>
                <a:cxn ang="10800000">
                  <a:pos x="wd2" y="hd2"/>
                </a:cxn>
                <a:cxn ang="16200000">
                  <a:pos x="wd2" y="hd2"/>
                </a:cxn>
              </a:cxnLst>
              <a:rect l="0" t="0" r="r" b="b"/>
              <a:pathLst>
                <a:path w="20005" h="21600" extrusionOk="0">
                  <a:moveTo>
                    <a:pt x="10002" y="0"/>
                  </a:moveTo>
                  <a:cubicBezTo>
                    <a:pt x="7466" y="0"/>
                    <a:pt x="5046" y="249"/>
                    <a:pt x="2831" y="696"/>
                  </a:cubicBezTo>
                  <a:cubicBezTo>
                    <a:pt x="2560" y="752"/>
                    <a:pt x="2390" y="1092"/>
                    <a:pt x="2475" y="1421"/>
                  </a:cubicBezTo>
                  <a:cubicBezTo>
                    <a:pt x="3678" y="6023"/>
                    <a:pt x="3568" y="11197"/>
                    <a:pt x="3347" y="14224"/>
                  </a:cubicBezTo>
                  <a:cubicBezTo>
                    <a:pt x="3342" y="14286"/>
                    <a:pt x="3287" y="14310"/>
                    <a:pt x="3247" y="14273"/>
                  </a:cubicBezTo>
                  <a:cubicBezTo>
                    <a:pt x="2681" y="13683"/>
                    <a:pt x="1077" y="12215"/>
                    <a:pt x="235" y="13412"/>
                  </a:cubicBezTo>
                  <a:cubicBezTo>
                    <a:pt x="-797" y="14876"/>
                    <a:pt x="1417" y="21575"/>
                    <a:pt x="10002" y="21600"/>
                  </a:cubicBezTo>
                  <a:cubicBezTo>
                    <a:pt x="18587" y="21581"/>
                    <a:pt x="20803" y="14882"/>
                    <a:pt x="19771" y="13412"/>
                  </a:cubicBezTo>
                  <a:cubicBezTo>
                    <a:pt x="18929" y="12215"/>
                    <a:pt x="17325" y="13683"/>
                    <a:pt x="16759" y="14273"/>
                  </a:cubicBezTo>
                  <a:cubicBezTo>
                    <a:pt x="16724" y="14316"/>
                    <a:pt x="16664" y="14286"/>
                    <a:pt x="16659" y="14224"/>
                  </a:cubicBezTo>
                  <a:cubicBezTo>
                    <a:pt x="16438" y="11197"/>
                    <a:pt x="16328" y="6017"/>
                    <a:pt x="17531" y="1421"/>
                  </a:cubicBezTo>
                  <a:cubicBezTo>
                    <a:pt x="17616" y="1092"/>
                    <a:pt x="17451" y="752"/>
                    <a:pt x="17175" y="696"/>
                  </a:cubicBezTo>
                  <a:cubicBezTo>
                    <a:pt x="14955" y="249"/>
                    <a:pt x="12533" y="0"/>
                    <a:pt x="10002" y="0"/>
                  </a:cubicBezTo>
                  <a:close/>
                </a:path>
              </a:pathLst>
            </a:custGeom>
            <a:solidFill>
              <a:srgbClr val="FFFFFF"/>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defRPr sz="3200" b="0">
                  <a:solidFill>
                    <a:schemeClr val="accent1">
                      <a:lumOff val="13529"/>
                    </a:schemeClr>
                  </a:solidFill>
                  <a:latin typeface="Helvetica Neue Medium"/>
                  <a:ea typeface="Helvetica Neue Medium"/>
                  <a:cs typeface="Helvetica Neue Medium"/>
                  <a:sym typeface="Helvetica Neue Medium"/>
                </a:defRPr>
              </a:lvl1pPr>
            </a:lstStyle>
            <a:p>
              <a:r>
                <a:t>Test</a:t>
              </a:r>
            </a:p>
          </p:txBody>
        </p:sp>
      </p:grpSp>
      <p:grpSp>
        <p:nvGrpSpPr>
          <p:cNvPr id="968" name="Group"/>
          <p:cNvGrpSpPr/>
          <p:nvPr/>
        </p:nvGrpSpPr>
        <p:grpSpPr>
          <a:xfrm>
            <a:off x="480530" y="2117376"/>
            <a:ext cx="8920707" cy="11347855"/>
            <a:chOff x="0" y="0"/>
            <a:chExt cx="8920705" cy="11347854"/>
          </a:xfrm>
        </p:grpSpPr>
        <p:sp>
          <p:nvSpPr>
            <p:cNvPr id="960" name="Male"/>
            <p:cNvSpPr/>
            <p:nvPr/>
          </p:nvSpPr>
          <p:spPr>
            <a:xfrm>
              <a:off x="-1" y="2430420"/>
              <a:ext cx="2024607" cy="5463035"/>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961" name="Male"/>
            <p:cNvSpPr/>
            <p:nvPr/>
          </p:nvSpPr>
          <p:spPr>
            <a:xfrm>
              <a:off x="4241400" y="881020"/>
              <a:ext cx="2024607" cy="5463035"/>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962" name="Female"/>
            <p:cNvSpPr/>
            <p:nvPr/>
          </p:nvSpPr>
          <p:spPr>
            <a:xfrm>
              <a:off x="6450801" y="3192430"/>
              <a:ext cx="2469905" cy="5463035"/>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963" name="Female"/>
            <p:cNvSpPr/>
            <p:nvPr/>
          </p:nvSpPr>
          <p:spPr>
            <a:xfrm>
              <a:off x="2043901" y="5884820"/>
              <a:ext cx="2469905" cy="5463035"/>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964" name="Dev"/>
            <p:cNvSpPr/>
            <p:nvPr/>
          </p:nvSpPr>
          <p:spPr>
            <a:xfrm>
              <a:off x="4638244" y="-1"/>
              <a:ext cx="1230919" cy="1306814"/>
            </a:xfrm>
            <a:custGeom>
              <a:avLst/>
              <a:gdLst/>
              <a:ahLst/>
              <a:cxnLst>
                <a:cxn ang="0">
                  <a:pos x="wd2" y="hd2"/>
                </a:cxn>
                <a:cxn ang="5400000">
                  <a:pos x="wd2" y="hd2"/>
                </a:cxn>
                <a:cxn ang="10800000">
                  <a:pos x="wd2" y="hd2"/>
                </a:cxn>
                <a:cxn ang="16200000">
                  <a:pos x="wd2" y="hd2"/>
                </a:cxn>
              </a:cxnLst>
              <a:rect l="0" t="0" r="r" b="b"/>
              <a:pathLst>
                <a:path w="21600" h="21577" extrusionOk="0">
                  <a:moveTo>
                    <a:pt x="10829" y="4"/>
                  </a:moveTo>
                  <a:cubicBezTo>
                    <a:pt x="10685" y="-23"/>
                    <a:pt x="10565" y="79"/>
                    <a:pt x="10565" y="208"/>
                  </a:cubicBezTo>
                  <a:lnTo>
                    <a:pt x="10565" y="969"/>
                  </a:lnTo>
                  <a:cubicBezTo>
                    <a:pt x="10565" y="1012"/>
                    <a:pt x="10495" y="1019"/>
                    <a:pt x="10490" y="976"/>
                  </a:cubicBezTo>
                  <a:lnTo>
                    <a:pt x="10352" y="235"/>
                  </a:lnTo>
                  <a:cubicBezTo>
                    <a:pt x="10329" y="127"/>
                    <a:pt x="10226" y="40"/>
                    <a:pt x="10111" y="51"/>
                  </a:cubicBezTo>
                  <a:cubicBezTo>
                    <a:pt x="9979" y="62"/>
                    <a:pt x="9888" y="182"/>
                    <a:pt x="9910" y="301"/>
                  </a:cubicBezTo>
                  <a:lnTo>
                    <a:pt x="10049" y="1050"/>
                  </a:lnTo>
                  <a:cubicBezTo>
                    <a:pt x="10060" y="1088"/>
                    <a:pt x="9996" y="1105"/>
                    <a:pt x="9979" y="1067"/>
                  </a:cubicBezTo>
                  <a:lnTo>
                    <a:pt x="9704" y="360"/>
                  </a:lnTo>
                  <a:cubicBezTo>
                    <a:pt x="9664" y="257"/>
                    <a:pt x="9548" y="193"/>
                    <a:pt x="9433" y="220"/>
                  </a:cubicBezTo>
                  <a:cubicBezTo>
                    <a:pt x="9301" y="252"/>
                    <a:pt x="9233" y="382"/>
                    <a:pt x="9279" y="495"/>
                  </a:cubicBezTo>
                  <a:lnTo>
                    <a:pt x="9555" y="1207"/>
                  </a:lnTo>
                  <a:cubicBezTo>
                    <a:pt x="9567" y="1245"/>
                    <a:pt x="9508" y="1272"/>
                    <a:pt x="9485" y="1234"/>
                  </a:cubicBezTo>
                  <a:lnTo>
                    <a:pt x="9084" y="581"/>
                  </a:lnTo>
                  <a:cubicBezTo>
                    <a:pt x="9032" y="489"/>
                    <a:pt x="8923" y="446"/>
                    <a:pt x="8820" y="478"/>
                  </a:cubicBezTo>
                  <a:cubicBezTo>
                    <a:pt x="8677" y="527"/>
                    <a:pt x="8626" y="674"/>
                    <a:pt x="8695" y="787"/>
                  </a:cubicBezTo>
                  <a:lnTo>
                    <a:pt x="9096" y="1445"/>
                  </a:lnTo>
                  <a:cubicBezTo>
                    <a:pt x="9119" y="1478"/>
                    <a:pt x="9068" y="1515"/>
                    <a:pt x="9039" y="1482"/>
                  </a:cubicBezTo>
                  <a:lnTo>
                    <a:pt x="8522" y="900"/>
                  </a:lnTo>
                  <a:cubicBezTo>
                    <a:pt x="8431" y="797"/>
                    <a:pt x="8263" y="797"/>
                    <a:pt x="8171" y="905"/>
                  </a:cubicBezTo>
                  <a:cubicBezTo>
                    <a:pt x="8108" y="986"/>
                    <a:pt x="8115" y="1100"/>
                    <a:pt x="8183" y="1175"/>
                  </a:cubicBezTo>
                  <a:lnTo>
                    <a:pt x="8700" y="1752"/>
                  </a:lnTo>
                  <a:cubicBezTo>
                    <a:pt x="8729" y="1785"/>
                    <a:pt x="8682" y="1828"/>
                    <a:pt x="8648" y="1801"/>
                  </a:cubicBezTo>
                  <a:lnTo>
                    <a:pt x="8027" y="1315"/>
                  </a:lnTo>
                  <a:cubicBezTo>
                    <a:pt x="7930" y="1234"/>
                    <a:pt x="7787" y="1250"/>
                    <a:pt x="7706" y="1347"/>
                  </a:cubicBezTo>
                  <a:cubicBezTo>
                    <a:pt x="7637" y="1439"/>
                    <a:pt x="7661" y="1569"/>
                    <a:pt x="7753" y="1644"/>
                  </a:cubicBezTo>
                  <a:lnTo>
                    <a:pt x="8361" y="2125"/>
                  </a:lnTo>
                  <a:cubicBezTo>
                    <a:pt x="8395" y="2152"/>
                    <a:pt x="8362" y="2201"/>
                    <a:pt x="8321" y="2179"/>
                  </a:cubicBezTo>
                  <a:lnTo>
                    <a:pt x="7626" y="1801"/>
                  </a:lnTo>
                  <a:cubicBezTo>
                    <a:pt x="7534" y="1753"/>
                    <a:pt x="7415" y="1764"/>
                    <a:pt x="7346" y="1840"/>
                  </a:cubicBezTo>
                  <a:cubicBezTo>
                    <a:pt x="7248" y="1943"/>
                    <a:pt x="7276" y="2099"/>
                    <a:pt x="7396" y="2164"/>
                  </a:cubicBezTo>
                  <a:lnTo>
                    <a:pt x="8097" y="2542"/>
                  </a:lnTo>
                  <a:cubicBezTo>
                    <a:pt x="8137" y="2564"/>
                    <a:pt x="8109" y="2622"/>
                    <a:pt x="8069" y="2606"/>
                  </a:cubicBezTo>
                  <a:lnTo>
                    <a:pt x="7310" y="2346"/>
                  </a:lnTo>
                  <a:cubicBezTo>
                    <a:pt x="7189" y="2303"/>
                    <a:pt x="7052" y="2369"/>
                    <a:pt x="7018" y="2493"/>
                  </a:cubicBezTo>
                  <a:cubicBezTo>
                    <a:pt x="6989" y="2601"/>
                    <a:pt x="7057" y="2708"/>
                    <a:pt x="7167" y="2746"/>
                  </a:cubicBezTo>
                  <a:lnTo>
                    <a:pt x="7920" y="3006"/>
                  </a:lnTo>
                  <a:cubicBezTo>
                    <a:pt x="7966" y="3017"/>
                    <a:pt x="7948" y="3076"/>
                    <a:pt x="7902" y="3070"/>
                  </a:cubicBezTo>
                  <a:lnTo>
                    <a:pt x="7104" y="2940"/>
                  </a:lnTo>
                  <a:cubicBezTo>
                    <a:pt x="6972" y="2919"/>
                    <a:pt x="6852" y="3005"/>
                    <a:pt x="6840" y="3129"/>
                  </a:cubicBezTo>
                  <a:cubicBezTo>
                    <a:pt x="6834" y="3243"/>
                    <a:pt x="6921" y="3335"/>
                    <a:pt x="7036" y="3357"/>
                  </a:cubicBezTo>
                  <a:lnTo>
                    <a:pt x="7821" y="3487"/>
                  </a:lnTo>
                  <a:cubicBezTo>
                    <a:pt x="7867" y="3498"/>
                    <a:pt x="7862" y="3556"/>
                    <a:pt x="7816" y="3556"/>
                  </a:cubicBezTo>
                  <a:lnTo>
                    <a:pt x="7023" y="3556"/>
                  </a:lnTo>
                  <a:cubicBezTo>
                    <a:pt x="6903" y="3556"/>
                    <a:pt x="6794" y="3644"/>
                    <a:pt x="6788" y="3757"/>
                  </a:cubicBezTo>
                  <a:cubicBezTo>
                    <a:pt x="6782" y="3876"/>
                    <a:pt x="6886" y="3978"/>
                    <a:pt x="7012" y="3978"/>
                  </a:cubicBezTo>
                  <a:lnTo>
                    <a:pt x="7821" y="3978"/>
                  </a:lnTo>
                  <a:cubicBezTo>
                    <a:pt x="7867" y="3978"/>
                    <a:pt x="7872" y="4042"/>
                    <a:pt x="7827" y="4047"/>
                  </a:cubicBezTo>
                  <a:lnTo>
                    <a:pt x="7041" y="4177"/>
                  </a:lnTo>
                  <a:cubicBezTo>
                    <a:pt x="6926" y="4199"/>
                    <a:pt x="6840" y="4290"/>
                    <a:pt x="6846" y="4398"/>
                  </a:cubicBezTo>
                  <a:cubicBezTo>
                    <a:pt x="6851" y="4512"/>
                    <a:pt x="6955" y="4599"/>
                    <a:pt x="7070" y="4599"/>
                  </a:cubicBezTo>
                  <a:cubicBezTo>
                    <a:pt x="7081" y="4599"/>
                    <a:pt x="7098" y="4594"/>
                    <a:pt x="7109" y="4594"/>
                  </a:cubicBezTo>
                  <a:lnTo>
                    <a:pt x="7907" y="4464"/>
                  </a:lnTo>
                  <a:cubicBezTo>
                    <a:pt x="7947" y="4453"/>
                    <a:pt x="7965" y="4512"/>
                    <a:pt x="7925" y="4528"/>
                  </a:cubicBezTo>
                  <a:lnTo>
                    <a:pt x="7174" y="4788"/>
                  </a:lnTo>
                  <a:cubicBezTo>
                    <a:pt x="7070" y="4826"/>
                    <a:pt x="6994" y="4939"/>
                    <a:pt x="7023" y="5041"/>
                  </a:cubicBezTo>
                  <a:cubicBezTo>
                    <a:pt x="7040" y="5106"/>
                    <a:pt x="7086" y="5149"/>
                    <a:pt x="7138" y="5176"/>
                  </a:cubicBezTo>
                  <a:cubicBezTo>
                    <a:pt x="7161" y="5187"/>
                    <a:pt x="7161" y="5214"/>
                    <a:pt x="7138" y="5225"/>
                  </a:cubicBezTo>
                  <a:cubicBezTo>
                    <a:pt x="3419" y="6597"/>
                    <a:pt x="791" y="10005"/>
                    <a:pt x="791" y="13990"/>
                  </a:cubicBezTo>
                  <a:lnTo>
                    <a:pt x="791" y="15880"/>
                  </a:lnTo>
                  <a:cubicBezTo>
                    <a:pt x="791" y="15939"/>
                    <a:pt x="745" y="15987"/>
                    <a:pt x="682" y="16003"/>
                  </a:cubicBezTo>
                  <a:cubicBezTo>
                    <a:pt x="291" y="16095"/>
                    <a:pt x="0" y="16431"/>
                    <a:pt x="0" y="16825"/>
                  </a:cubicBezTo>
                  <a:lnTo>
                    <a:pt x="0" y="20733"/>
                  </a:lnTo>
                  <a:cubicBezTo>
                    <a:pt x="0" y="21198"/>
                    <a:pt x="401" y="21577"/>
                    <a:pt x="895" y="21577"/>
                  </a:cubicBezTo>
                  <a:lnTo>
                    <a:pt x="20705" y="21577"/>
                  </a:lnTo>
                  <a:cubicBezTo>
                    <a:pt x="21199" y="21577"/>
                    <a:pt x="21600" y="21198"/>
                    <a:pt x="21600" y="20733"/>
                  </a:cubicBezTo>
                  <a:lnTo>
                    <a:pt x="21600" y="16825"/>
                  </a:lnTo>
                  <a:cubicBezTo>
                    <a:pt x="21600" y="16431"/>
                    <a:pt x="21308" y="16095"/>
                    <a:pt x="20924" y="16008"/>
                  </a:cubicBezTo>
                  <a:cubicBezTo>
                    <a:pt x="20861" y="15997"/>
                    <a:pt x="20814" y="15944"/>
                    <a:pt x="20814" y="15885"/>
                  </a:cubicBezTo>
                  <a:lnTo>
                    <a:pt x="20814" y="13995"/>
                  </a:lnTo>
                  <a:cubicBezTo>
                    <a:pt x="20814" y="10010"/>
                    <a:pt x="18186" y="6607"/>
                    <a:pt x="14468" y="5230"/>
                  </a:cubicBezTo>
                  <a:cubicBezTo>
                    <a:pt x="14445" y="5219"/>
                    <a:pt x="14445" y="5192"/>
                    <a:pt x="14468" y="5181"/>
                  </a:cubicBezTo>
                  <a:cubicBezTo>
                    <a:pt x="14519" y="5154"/>
                    <a:pt x="14565" y="5106"/>
                    <a:pt x="14582" y="5046"/>
                  </a:cubicBezTo>
                  <a:cubicBezTo>
                    <a:pt x="14611" y="4944"/>
                    <a:pt x="14537" y="4831"/>
                    <a:pt x="14433" y="4793"/>
                  </a:cubicBezTo>
                  <a:lnTo>
                    <a:pt x="13680" y="4533"/>
                  </a:lnTo>
                  <a:cubicBezTo>
                    <a:pt x="13634" y="4522"/>
                    <a:pt x="13652" y="4464"/>
                    <a:pt x="13698" y="4469"/>
                  </a:cubicBezTo>
                  <a:lnTo>
                    <a:pt x="14496" y="4599"/>
                  </a:lnTo>
                  <a:cubicBezTo>
                    <a:pt x="14508" y="4604"/>
                    <a:pt x="14524" y="4604"/>
                    <a:pt x="14536" y="4604"/>
                  </a:cubicBezTo>
                  <a:cubicBezTo>
                    <a:pt x="14650" y="4604"/>
                    <a:pt x="14754" y="4518"/>
                    <a:pt x="14760" y="4405"/>
                  </a:cubicBezTo>
                  <a:cubicBezTo>
                    <a:pt x="14766" y="4297"/>
                    <a:pt x="14679" y="4198"/>
                    <a:pt x="14564" y="4182"/>
                  </a:cubicBezTo>
                  <a:lnTo>
                    <a:pt x="13779" y="4054"/>
                  </a:lnTo>
                  <a:cubicBezTo>
                    <a:pt x="13733" y="4043"/>
                    <a:pt x="13738" y="3983"/>
                    <a:pt x="13784" y="3983"/>
                  </a:cubicBezTo>
                  <a:lnTo>
                    <a:pt x="14577" y="3983"/>
                  </a:lnTo>
                  <a:cubicBezTo>
                    <a:pt x="14697" y="3983"/>
                    <a:pt x="14806" y="3897"/>
                    <a:pt x="14812" y="3784"/>
                  </a:cubicBezTo>
                  <a:cubicBezTo>
                    <a:pt x="14818" y="3665"/>
                    <a:pt x="14714" y="3561"/>
                    <a:pt x="14588" y="3561"/>
                  </a:cubicBezTo>
                  <a:lnTo>
                    <a:pt x="13756" y="3561"/>
                  </a:lnTo>
                  <a:cubicBezTo>
                    <a:pt x="13710" y="3561"/>
                    <a:pt x="13704" y="3497"/>
                    <a:pt x="13750" y="3492"/>
                  </a:cubicBezTo>
                  <a:lnTo>
                    <a:pt x="14536" y="3362"/>
                  </a:lnTo>
                  <a:cubicBezTo>
                    <a:pt x="14650" y="3341"/>
                    <a:pt x="14743" y="3244"/>
                    <a:pt x="14731" y="3136"/>
                  </a:cubicBezTo>
                  <a:cubicBezTo>
                    <a:pt x="14720" y="3012"/>
                    <a:pt x="14594" y="2925"/>
                    <a:pt x="14468" y="2947"/>
                  </a:cubicBezTo>
                  <a:lnTo>
                    <a:pt x="13669" y="3075"/>
                  </a:lnTo>
                  <a:cubicBezTo>
                    <a:pt x="13629" y="3086"/>
                    <a:pt x="13611" y="3027"/>
                    <a:pt x="13652" y="3011"/>
                  </a:cubicBezTo>
                  <a:lnTo>
                    <a:pt x="14405" y="2751"/>
                  </a:lnTo>
                  <a:cubicBezTo>
                    <a:pt x="14514" y="2713"/>
                    <a:pt x="14582" y="2606"/>
                    <a:pt x="14554" y="2498"/>
                  </a:cubicBezTo>
                  <a:cubicBezTo>
                    <a:pt x="14519" y="2374"/>
                    <a:pt x="14382" y="2310"/>
                    <a:pt x="14261" y="2353"/>
                  </a:cubicBezTo>
                  <a:lnTo>
                    <a:pt x="13503" y="2611"/>
                  </a:lnTo>
                  <a:cubicBezTo>
                    <a:pt x="13463" y="2622"/>
                    <a:pt x="13434" y="2569"/>
                    <a:pt x="13474" y="2547"/>
                  </a:cubicBezTo>
                  <a:lnTo>
                    <a:pt x="14168" y="2169"/>
                  </a:lnTo>
                  <a:cubicBezTo>
                    <a:pt x="14266" y="2120"/>
                    <a:pt x="14312" y="2018"/>
                    <a:pt x="14277" y="1921"/>
                  </a:cubicBezTo>
                  <a:cubicBezTo>
                    <a:pt x="14226" y="1786"/>
                    <a:pt x="14072" y="1736"/>
                    <a:pt x="13951" y="1801"/>
                  </a:cubicBezTo>
                  <a:lnTo>
                    <a:pt x="13250" y="2179"/>
                  </a:lnTo>
                  <a:cubicBezTo>
                    <a:pt x="13215" y="2201"/>
                    <a:pt x="13176" y="2152"/>
                    <a:pt x="13210" y="2125"/>
                  </a:cubicBezTo>
                  <a:lnTo>
                    <a:pt x="13818" y="1644"/>
                  </a:lnTo>
                  <a:cubicBezTo>
                    <a:pt x="13910" y="1569"/>
                    <a:pt x="13940" y="1439"/>
                    <a:pt x="13865" y="1347"/>
                  </a:cubicBezTo>
                  <a:cubicBezTo>
                    <a:pt x="13790" y="1250"/>
                    <a:pt x="13642" y="1240"/>
                    <a:pt x="13544" y="1315"/>
                  </a:cubicBezTo>
                  <a:lnTo>
                    <a:pt x="12923" y="1801"/>
                  </a:lnTo>
                  <a:cubicBezTo>
                    <a:pt x="12889" y="1828"/>
                    <a:pt x="12843" y="1785"/>
                    <a:pt x="12871" y="1752"/>
                  </a:cubicBezTo>
                  <a:lnTo>
                    <a:pt x="13388" y="1175"/>
                  </a:lnTo>
                  <a:cubicBezTo>
                    <a:pt x="13457" y="1100"/>
                    <a:pt x="13469" y="986"/>
                    <a:pt x="13400" y="905"/>
                  </a:cubicBezTo>
                  <a:cubicBezTo>
                    <a:pt x="13309" y="797"/>
                    <a:pt x="13141" y="797"/>
                    <a:pt x="13049" y="900"/>
                  </a:cubicBezTo>
                  <a:lnTo>
                    <a:pt x="12532" y="1482"/>
                  </a:lnTo>
                  <a:cubicBezTo>
                    <a:pt x="12504" y="1515"/>
                    <a:pt x="12452" y="1483"/>
                    <a:pt x="12475" y="1445"/>
                  </a:cubicBezTo>
                  <a:lnTo>
                    <a:pt x="12877" y="792"/>
                  </a:lnTo>
                  <a:cubicBezTo>
                    <a:pt x="12928" y="706"/>
                    <a:pt x="12918" y="592"/>
                    <a:pt x="12837" y="527"/>
                  </a:cubicBezTo>
                  <a:cubicBezTo>
                    <a:pt x="12728" y="435"/>
                    <a:pt x="12562" y="463"/>
                    <a:pt x="12493" y="576"/>
                  </a:cubicBezTo>
                  <a:lnTo>
                    <a:pt x="12091" y="1234"/>
                  </a:lnTo>
                  <a:cubicBezTo>
                    <a:pt x="12068" y="1272"/>
                    <a:pt x="12006" y="1245"/>
                    <a:pt x="12023" y="1207"/>
                  </a:cubicBezTo>
                  <a:lnTo>
                    <a:pt x="12292" y="505"/>
                  </a:lnTo>
                  <a:cubicBezTo>
                    <a:pt x="12332" y="397"/>
                    <a:pt x="12281" y="273"/>
                    <a:pt x="12172" y="230"/>
                  </a:cubicBezTo>
                  <a:cubicBezTo>
                    <a:pt x="12051" y="187"/>
                    <a:pt x="11918" y="242"/>
                    <a:pt x="11872" y="355"/>
                  </a:cubicBezTo>
                  <a:lnTo>
                    <a:pt x="11598" y="1067"/>
                  </a:lnTo>
                  <a:cubicBezTo>
                    <a:pt x="11587" y="1110"/>
                    <a:pt x="11522" y="1093"/>
                    <a:pt x="11528" y="1050"/>
                  </a:cubicBezTo>
                  <a:lnTo>
                    <a:pt x="11666" y="301"/>
                  </a:lnTo>
                  <a:cubicBezTo>
                    <a:pt x="11683" y="188"/>
                    <a:pt x="11604" y="80"/>
                    <a:pt x="11483" y="58"/>
                  </a:cubicBezTo>
                  <a:cubicBezTo>
                    <a:pt x="11363" y="42"/>
                    <a:pt x="11248" y="117"/>
                    <a:pt x="11225" y="230"/>
                  </a:cubicBezTo>
                  <a:lnTo>
                    <a:pt x="11087" y="981"/>
                  </a:lnTo>
                  <a:cubicBezTo>
                    <a:pt x="11075" y="1024"/>
                    <a:pt x="11012" y="1019"/>
                    <a:pt x="11012" y="976"/>
                  </a:cubicBezTo>
                  <a:lnTo>
                    <a:pt x="11012" y="225"/>
                  </a:lnTo>
                  <a:cubicBezTo>
                    <a:pt x="11012" y="117"/>
                    <a:pt x="10938" y="20"/>
                    <a:pt x="10829" y="4"/>
                  </a:cubicBezTo>
                  <a:close/>
                </a:path>
              </a:pathLst>
            </a:custGeom>
            <a:solidFill>
              <a:srgbClr val="FFFFFF"/>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defRPr sz="3200" b="0">
                  <a:solidFill>
                    <a:schemeClr val="accent4">
                      <a:hueOff val="-624705"/>
                      <a:lumOff val="1372"/>
                    </a:schemeClr>
                  </a:solidFill>
                  <a:latin typeface="Helvetica Neue Medium"/>
                  <a:ea typeface="Helvetica Neue Medium"/>
                  <a:cs typeface="Helvetica Neue Medium"/>
                  <a:sym typeface="Helvetica Neue Medium"/>
                </a:defRPr>
              </a:lvl1pPr>
            </a:lstStyle>
            <a:p>
              <a:r>
                <a:t>Dev</a:t>
              </a:r>
            </a:p>
          </p:txBody>
        </p:sp>
        <p:sp>
          <p:nvSpPr>
            <p:cNvPr id="965" name="Test"/>
            <p:cNvSpPr/>
            <p:nvPr/>
          </p:nvSpPr>
          <p:spPr>
            <a:xfrm>
              <a:off x="7010611" y="2490150"/>
              <a:ext cx="1350284" cy="1177975"/>
            </a:xfrm>
            <a:custGeom>
              <a:avLst/>
              <a:gdLst/>
              <a:ahLst/>
              <a:cxnLst>
                <a:cxn ang="0">
                  <a:pos x="wd2" y="hd2"/>
                </a:cxn>
                <a:cxn ang="5400000">
                  <a:pos x="wd2" y="hd2"/>
                </a:cxn>
                <a:cxn ang="10800000">
                  <a:pos x="wd2" y="hd2"/>
                </a:cxn>
                <a:cxn ang="16200000">
                  <a:pos x="wd2" y="hd2"/>
                </a:cxn>
              </a:cxnLst>
              <a:rect l="0" t="0" r="r" b="b"/>
              <a:pathLst>
                <a:path w="20005" h="21600" extrusionOk="0">
                  <a:moveTo>
                    <a:pt x="10002" y="0"/>
                  </a:moveTo>
                  <a:cubicBezTo>
                    <a:pt x="7466" y="0"/>
                    <a:pt x="5046" y="249"/>
                    <a:pt x="2831" y="696"/>
                  </a:cubicBezTo>
                  <a:cubicBezTo>
                    <a:pt x="2560" y="752"/>
                    <a:pt x="2390" y="1092"/>
                    <a:pt x="2475" y="1421"/>
                  </a:cubicBezTo>
                  <a:cubicBezTo>
                    <a:pt x="3678" y="6023"/>
                    <a:pt x="3568" y="11197"/>
                    <a:pt x="3347" y="14224"/>
                  </a:cubicBezTo>
                  <a:cubicBezTo>
                    <a:pt x="3342" y="14286"/>
                    <a:pt x="3287" y="14310"/>
                    <a:pt x="3247" y="14273"/>
                  </a:cubicBezTo>
                  <a:cubicBezTo>
                    <a:pt x="2681" y="13683"/>
                    <a:pt x="1077" y="12215"/>
                    <a:pt x="235" y="13412"/>
                  </a:cubicBezTo>
                  <a:cubicBezTo>
                    <a:pt x="-797" y="14876"/>
                    <a:pt x="1417" y="21575"/>
                    <a:pt x="10002" y="21600"/>
                  </a:cubicBezTo>
                  <a:cubicBezTo>
                    <a:pt x="18587" y="21581"/>
                    <a:pt x="20803" y="14882"/>
                    <a:pt x="19771" y="13412"/>
                  </a:cubicBezTo>
                  <a:cubicBezTo>
                    <a:pt x="18929" y="12215"/>
                    <a:pt x="17325" y="13683"/>
                    <a:pt x="16759" y="14273"/>
                  </a:cubicBezTo>
                  <a:cubicBezTo>
                    <a:pt x="16724" y="14316"/>
                    <a:pt x="16664" y="14286"/>
                    <a:pt x="16659" y="14224"/>
                  </a:cubicBezTo>
                  <a:cubicBezTo>
                    <a:pt x="16438" y="11197"/>
                    <a:pt x="16328" y="6017"/>
                    <a:pt x="17531" y="1421"/>
                  </a:cubicBezTo>
                  <a:cubicBezTo>
                    <a:pt x="17616" y="1092"/>
                    <a:pt x="17451" y="752"/>
                    <a:pt x="17175" y="696"/>
                  </a:cubicBezTo>
                  <a:cubicBezTo>
                    <a:pt x="14955" y="249"/>
                    <a:pt x="12533" y="0"/>
                    <a:pt x="10002" y="0"/>
                  </a:cubicBezTo>
                  <a:close/>
                </a:path>
              </a:pathLst>
            </a:custGeom>
            <a:solidFill>
              <a:srgbClr val="FFFFFF"/>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defRPr sz="3200" b="0">
                  <a:solidFill>
                    <a:schemeClr val="accent4">
                      <a:hueOff val="-624705"/>
                      <a:lumOff val="1372"/>
                    </a:schemeClr>
                  </a:solidFill>
                  <a:latin typeface="Helvetica Neue Medium"/>
                  <a:ea typeface="Helvetica Neue Medium"/>
                  <a:cs typeface="Helvetica Neue Medium"/>
                  <a:sym typeface="Helvetica Neue Medium"/>
                </a:defRPr>
              </a:lvl1pPr>
            </a:lstStyle>
            <a:p>
              <a:r>
                <a:t>Test</a:t>
              </a:r>
            </a:p>
          </p:txBody>
        </p:sp>
        <p:sp>
          <p:nvSpPr>
            <p:cNvPr id="966" name="Ops"/>
            <p:cNvSpPr/>
            <p:nvPr/>
          </p:nvSpPr>
          <p:spPr>
            <a:xfrm>
              <a:off x="250305" y="1486941"/>
              <a:ext cx="1523995" cy="1376565"/>
            </a:xfrm>
            <a:custGeom>
              <a:avLst/>
              <a:gdLst/>
              <a:ahLst/>
              <a:cxnLst>
                <a:cxn ang="0">
                  <a:pos x="wd2" y="hd2"/>
                </a:cxn>
                <a:cxn ang="5400000">
                  <a:pos x="wd2" y="hd2"/>
                </a:cxn>
                <a:cxn ang="10800000">
                  <a:pos x="wd2" y="hd2"/>
                </a:cxn>
                <a:cxn ang="16200000">
                  <a:pos x="wd2" y="hd2"/>
                </a:cxn>
              </a:cxnLst>
              <a:rect l="0" t="0" r="r" b="b"/>
              <a:pathLst>
                <a:path w="21553" h="21453" extrusionOk="0">
                  <a:moveTo>
                    <a:pt x="14138" y="7"/>
                  </a:moveTo>
                  <a:cubicBezTo>
                    <a:pt x="13964" y="-6"/>
                    <a:pt x="13789" y="-1"/>
                    <a:pt x="13625" y="22"/>
                  </a:cubicBezTo>
                  <a:cubicBezTo>
                    <a:pt x="12434" y="184"/>
                    <a:pt x="11684" y="659"/>
                    <a:pt x="11045" y="1183"/>
                  </a:cubicBezTo>
                  <a:cubicBezTo>
                    <a:pt x="10712" y="581"/>
                    <a:pt x="9975" y="516"/>
                    <a:pt x="9418" y="648"/>
                  </a:cubicBezTo>
                  <a:cubicBezTo>
                    <a:pt x="8845" y="787"/>
                    <a:pt x="8019" y="930"/>
                    <a:pt x="6479" y="2321"/>
                  </a:cubicBezTo>
                  <a:cubicBezTo>
                    <a:pt x="6173" y="1809"/>
                    <a:pt x="5265" y="1960"/>
                    <a:pt x="4736" y="2189"/>
                  </a:cubicBezTo>
                  <a:cubicBezTo>
                    <a:pt x="4206" y="2418"/>
                    <a:pt x="0" y="4217"/>
                    <a:pt x="0" y="8907"/>
                  </a:cubicBezTo>
                  <a:cubicBezTo>
                    <a:pt x="0" y="12447"/>
                    <a:pt x="2491" y="14084"/>
                    <a:pt x="4649" y="14084"/>
                  </a:cubicBezTo>
                  <a:cubicBezTo>
                    <a:pt x="4348" y="14084"/>
                    <a:pt x="4102" y="14355"/>
                    <a:pt x="4102" y="14686"/>
                  </a:cubicBezTo>
                  <a:lnTo>
                    <a:pt x="4102" y="20851"/>
                  </a:lnTo>
                  <a:cubicBezTo>
                    <a:pt x="4102" y="21182"/>
                    <a:pt x="4348" y="21453"/>
                    <a:pt x="4649" y="21453"/>
                  </a:cubicBezTo>
                  <a:lnTo>
                    <a:pt x="17481" y="21453"/>
                  </a:lnTo>
                  <a:cubicBezTo>
                    <a:pt x="17781" y="21453"/>
                    <a:pt x="18027" y="21182"/>
                    <a:pt x="18027" y="20851"/>
                  </a:cubicBezTo>
                  <a:lnTo>
                    <a:pt x="18027" y="14686"/>
                  </a:lnTo>
                  <a:cubicBezTo>
                    <a:pt x="18027" y="14355"/>
                    <a:pt x="17781" y="14084"/>
                    <a:pt x="17481" y="14084"/>
                  </a:cubicBezTo>
                  <a:cubicBezTo>
                    <a:pt x="17481" y="14078"/>
                    <a:pt x="21463" y="12615"/>
                    <a:pt x="21551" y="6830"/>
                  </a:cubicBezTo>
                  <a:cubicBezTo>
                    <a:pt x="21600" y="3399"/>
                    <a:pt x="20661" y="2092"/>
                    <a:pt x="19524" y="1111"/>
                  </a:cubicBezTo>
                  <a:cubicBezTo>
                    <a:pt x="18661" y="365"/>
                    <a:pt x="16564" y="-147"/>
                    <a:pt x="15263" y="720"/>
                  </a:cubicBezTo>
                  <a:cubicBezTo>
                    <a:pt x="15169" y="259"/>
                    <a:pt x="14662" y="47"/>
                    <a:pt x="14138" y="7"/>
                  </a:cubicBezTo>
                  <a:close/>
                </a:path>
              </a:pathLst>
            </a:custGeom>
            <a:solidFill>
              <a:srgbClr val="FFFFFF"/>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defRPr sz="3200" b="0">
                  <a:solidFill>
                    <a:schemeClr val="accent4">
                      <a:hueOff val="-624705"/>
                      <a:lumOff val="1372"/>
                    </a:schemeClr>
                  </a:solidFill>
                  <a:latin typeface="Helvetica Neue Medium"/>
                  <a:ea typeface="Helvetica Neue Medium"/>
                  <a:cs typeface="Helvetica Neue Medium"/>
                  <a:sym typeface="Helvetica Neue Medium"/>
                </a:defRPr>
              </a:lvl1pPr>
            </a:lstStyle>
            <a:p>
              <a:r>
                <a:t>Ops</a:t>
              </a:r>
            </a:p>
          </p:txBody>
        </p:sp>
        <p:sp>
          <p:nvSpPr>
            <p:cNvPr id="967" name="Test"/>
            <p:cNvSpPr/>
            <p:nvPr/>
          </p:nvSpPr>
          <p:spPr>
            <a:xfrm>
              <a:off x="2603712" y="5091436"/>
              <a:ext cx="1350284" cy="1177975"/>
            </a:xfrm>
            <a:custGeom>
              <a:avLst/>
              <a:gdLst/>
              <a:ahLst/>
              <a:cxnLst>
                <a:cxn ang="0">
                  <a:pos x="wd2" y="hd2"/>
                </a:cxn>
                <a:cxn ang="5400000">
                  <a:pos x="wd2" y="hd2"/>
                </a:cxn>
                <a:cxn ang="10800000">
                  <a:pos x="wd2" y="hd2"/>
                </a:cxn>
                <a:cxn ang="16200000">
                  <a:pos x="wd2" y="hd2"/>
                </a:cxn>
              </a:cxnLst>
              <a:rect l="0" t="0" r="r" b="b"/>
              <a:pathLst>
                <a:path w="20005" h="21600" extrusionOk="0">
                  <a:moveTo>
                    <a:pt x="10002" y="0"/>
                  </a:moveTo>
                  <a:cubicBezTo>
                    <a:pt x="7466" y="0"/>
                    <a:pt x="5046" y="249"/>
                    <a:pt x="2831" y="696"/>
                  </a:cubicBezTo>
                  <a:cubicBezTo>
                    <a:pt x="2560" y="752"/>
                    <a:pt x="2390" y="1092"/>
                    <a:pt x="2475" y="1421"/>
                  </a:cubicBezTo>
                  <a:cubicBezTo>
                    <a:pt x="3678" y="6023"/>
                    <a:pt x="3568" y="11197"/>
                    <a:pt x="3347" y="14224"/>
                  </a:cubicBezTo>
                  <a:cubicBezTo>
                    <a:pt x="3342" y="14286"/>
                    <a:pt x="3287" y="14310"/>
                    <a:pt x="3247" y="14273"/>
                  </a:cubicBezTo>
                  <a:cubicBezTo>
                    <a:pt x="2681" y="13683"/>
                    <a:pt x="1077" y="12215"/>
                    <a:pt x="235" y="13412"/>
                  </a:cubicBezTo>
                  <a:cubicBezTo>
                    <a:pt x="-797" y="14876"/>
                    <a:pt x="1417" y="21575"/>
                    <a:pt x="10002" y="21600"/>
                  </a:cubicBezTo>
                  <a:cubicBezTo>
                    <a:pt x="18587" y="21581"/>
                    <a:pt x="20803" y="14882"/>
                    <a:pt x="19771" y="13412"/>
                  </a:cubicBezTo>
                  <a:cubicBezTo>
                    <a:pt x="18929" y="12215"/>
                    <a:pt x="17325" y="13683"/>
                    <a:pt x="16759" y="14273"/>
                  </a:cubicBezTo>
                  <a:cubicBezTo>
                    <a:pt x="16724" y="14316"/>
                    <a:pt x="16664" y="14286"/>
                    <a:pt x="16659" y="14224"/>
                  </a:cubicBezTo>
                  <a:cubicBezTo>
                    <a:pt x="16438" y="11197"/>
                    <a:pt x="16328" y="6017"/>
                    <a:pt x="17531" y="1421"/>
                  </a:cubicBezTo>
                  <a:cubicBezTo>
                    <a:pt x="17616" y="1092"/>
                    <a:pt x="17451" y="752"/>
                    <a:pt x="17175" y="696"/>
                  </a:cubicBezTo>
                  <a:cubicBezTo>
                    <a:pt x="14955" y="249"/>
                    <a:pt x="12533" y="0"/>
                    <a:pt x="10002" y="0"/>
                  </a:cubicBezTo>
                  <a:close/>
                </a:path>
              </a:pathLst>
            </a:custGeom>
            <a:solidFill>
              <a:srgbClr val="FFFFFF"/>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defRPr sz="3200" b="0">
                  <a:solidFill>
                    <a:schemeClr val="accent4">
                      <a:hueOff val="-624705"/>
                      <a:lumOff val="1372"/>
                    </a:schemeClr>
                  </a:solidFill>
                  <a:latin typeface="Helvetica Neue Medium"/>
                  <a:ea typeface="Helvetica Neue Medium"/>
                  <a:cs typeface="Helvetica Neue Medium"/>
                  <a:sym typeface="Helvetica Neue Medium"/>
                </a:defRPr>
              </a:lvl1pPr>
            </a:lstStyle>
            <a:p>
              <a:r>
                <a:t>Test</a:t>
              </a:r>
            </a:p>
          </p:txBody>
        </p:sp>
      </p:grpSp>
      <p:grpSp>
        <p:nvGrpSpPr>
          <p:cNvPr id="971" name="Group"/>
          <p:cNvGrpSpPr/>
          <p:nvPr/>
        </p:nvGrpSpPr>
        <p:grpSpPr>
          <a:xfrm>
            <a:off x="127000" y="13054775"/>
            <a:ext cx="1270000" cy="560449"/>
            <a:chOff x="0" y="0"/>
            <a:chExt cx="1270000" cy="560448"/>
          </a:xfrm>
        </p:grpSpPr>
        <p:sp>
          <p:nvSpPr>
            <p:cNvPr id="969" name="Rounded Rectangle"/>
            <p:cNvSpPr/>
            <p:nvPr/>
          </p:nvSpPr>
          <p:spPr>
            <a:xfrm>
              <a:off x="0" y="0"/>
              <a:ext cx="1270000" cy="560449"/>
            </a:xfrm>
            <a:prstGeom prst="roundRect">
              <a:avLst>
                <a:gd name="adj" fmla="val 33991"/>
              </a:avLst>
            </a:pr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pic>
          <p:nvPicPr>
            <p:cNvPr id="970" name="88x31.png" descr="88x31.png"/>
            <p:cNvPicPr>
              <a:picLocks noChangeAspect="1"/>
            </p:cNvPicPr>
            <p:nvPr/>
          </p:nvPicPr>
          <p:blipFill>
            <a:blip r:embed="rId2">
              <a:extLst/>
            </a:blip>
            <a:stretch>
              <a:fillRect/>
            </a:stretch>
          </p:blipFill>
          <p:spPr>
            <a:xfrm>
              <a:off x="76200" y="95250"/>
              <a:ext cx="1117600" cy="393700"/>
            </a:xfrm>
            <a:prstGeom prst="rect">
              <a:avLst/>
            </a:prstGeom>
            <a:ln w="12700" cap="flat">
              <a:noFill/>
              <a:miter lim="400000"/>
            </a:ln>
            <a:effectLst/>
          </p:spPr>
        </p:pic>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9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968"/>
                                        </p:tgtEl>
                                        <p:attrNameLst>
                                          <p:attrName>style.visibility</p:attrName>
                                        </p:attrNameLst>
                                      </p:cBhvr>
                                      <p:to>
                                        <p:strVal val="visible"/>
                                      </p:to>
                                    </p:set>
                                  </p:childTnLst>
                                </p:cTn>
                              </p:par>
                            </p:childTnLst>
                          </p:cTn>
                        </p:par>
                        <p:par>
                          <p:cTn id="11" fill="hold">
                            <p:stCondLst>
                              <p:cond delay="0"/>
                            </p:stCondLst>
                            <p:childTnLst>
                              <p:par>
                                <p:cTn id="12" presetID="9" presetClass="emph" fill="hold" grpId="3" nodeType="afterEffect">
                                  <p:stCondLst>
                                    <p:cond delay="2000"/>
                                  </p:stCondLst>
                                  <p:childTnLst>
                                    <p:set>
                                      <p:cBhvr>
                                        <p:cTn id="13" dur="indefinite" fill="hold"/>
                                        <p:tgtEl>
                                          <p:spTgt spid="959"/>
                                        </p:tgtEl>
                                        <p:attrNameLst>
                                          <p:attrName>style.opacity</p:attrName>
                                        </p:attrNameLst>
                                      </p:cBhvr>
                                      <p:to>
                                        <p:strVal val="0.25"/>
                                      </p:to>
                                    </p:set>
                                    <p:animEffect filter="image" prLst="opacity: 0.25; ">
                                      <p:cBhvr>
                                        <p:cTn id="14" dur="indefinite" fill="hold"/>
                                        <p:tgtEl>
                                          <p:spTgt spid="9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9" grpId="1" animBg="1" advAuto="0"/>
      <p:bldP spid="959" grpId="3" animBg="1" advAuto="0"/>
      <p:bldP spid="968" grpId="2" animBg="1" advAuto="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3" name="Who Devs"/>
          <p:cNvSpPr txBox="1">
            <a:spLocks noGrp="1"/>
          </p:cNvSpPr>
          <p:nvPr>
            <p:ph type="title"/>
          </p:nvPr>
        </p:nvSpPr>
        <p:spPr>
          <a:prstGeom prst="rect">
            <a:avLst/>
          </a:prstGeom>
        </p:spPr>
        <p:txBody>
          <a:bodyPr/>
          <a:lstStyle>
            <a:lvl1pPr>
              <a:defRPr>
                <a:solidFill>
                  <a:schemeClr val="accent4">
                    <a:hueOff val="-624705"/>
                    <a:lumOff val="1372"/>
                  </a:schemeClr>
                </a:solidFill>
              </a:defRPr>
            </a:lvl1pPr>
          </a:lstStyle>
          <a:p>
            <a:r>
              <a:t>Who Devs</a:t>
            </a:r>
          </a:p>
        </p:txBody>
      </p:sp>
      <p:grpSp>
        <p:nvGrpSpPr>
          <p:cNvPr id="982" name="Group"/>
          <p:cNvGrpSpPr/>
          <p:nvPr/>
        </p:nvGrpSpPr>
        <p:grpSpPr>
          <a:xfrm>
            <a:off x="14958530" y="2115193"/>
            <a:ext cx="8920707" cy="11267160"/>
            <a:chOff x="0" y="-98054"/>
            <a:chExt cx="8920706" cy="11267158"/>
          </a:xfrm>
        </p:grpSpPr>
        <p:sp>
          <p:nvSpPr>
            <p:cNvPr id="974" name="Male"/>
            <p:cNvSpPr/>
            <p:nvPr/>
          </p:nvSpPr>
          <p:spPr>
            <a:xfrm>
              <a:off x="-1" y="2251669"/>
              <a:ext cx="2024607" cy="5463035"/>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975" name="Male"/>
            <p:cNvSpPr/>
            <p:nvPr/>
          </p:nvSpPr>
          <p:spPr>
            <a:xfrm>
              <a:off x="4241401" y="702269"/>
              <a:ext cx="2024607" cy="5463035"/>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976" name="Female"/>
            <p:cNvSpPr/>
            <p:nvPr/>
          </p:nvSpPr>
          <p:spPr>
            <a:xfrm>
              <a:off x="6450801" y="3013680"/>
              <a:ext cx="2469906" cy="5463034"/>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977" name="Female"/>
            <p:cNvSpPr/>
            <p:nvPr/>
          </p:nvSpPr>
          <p:spPr>
            <a:xfrm>
              <a:off x="2043901" y="5706069"/>
              <a:ext cx="2469906" cy="5463035"/>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978" name="Dev"/>
            <p:cNvSpPr/>
            <p:nvPr/>
          </p:nvSpPr>
          <p:spPr>
            <a:xfrm>
              <a:off x="396843" y="1324345"/>
              <a:ext cx="1230919" cy="1306813"/>
            </a:xfrm>
            <a:custGeom>
              <a:avLst/>
              <a:gdLst/>
              <a:ahLst/>
              <a:cxnLst>
                <a:cxn ang="0">
                  <a:pos x="wd2" y="hd2"/>
                </a:cxn>
                <a:cxn ang="5400000">
                  <a:pos x="wd2" y="hd2"/>
                </a:cxn>
                <a:cxn ang="10800000">
                  <a:pos x="wd2" y="hd2"/>
                </a:cxn>
                <a:cxn ang="16200000">
                  <a:pos x="wd2" y="hd2"/>
                </a:cxn>
              </a:cxnLst>
              <a:rect l="0" t="0" r="r" b="b"/>
              <a:pathLst>
                <a:path w="21600" h="21577" extrusionOk="0">
                  <a:moveTo>
                    <a:pt x="10829" y="4"/>
                  </a:moveTo>
                  <a:cubicBezTo>
                    <a:pt x="10685" y="-23"/>
                    <a:pt x="10565" y="79"/>
                    <a:pt x="10565" y="208"/>
                  </a:cubicBezTo>
                  <a:lnTo>
                    <a:pt x="10565" y="969"/>
                  </a:lnTo>
                  <a:cubicBezTo>
                    <a:pt x="10565" y="1012"/>
                    <a:pt x="10495" y="1019"/>
                    <a:pt x="10490" y="976"/>
                  </a:cubicBezTo>
                  <a:lnTo>
                    <a:pt x="10352" y="235"/>
                  </a:lnTo>
                  <a:cubicBezTo>
                    <a:pt x="10329" y="127"/>
                    <a:pt x="10226" y="40"/>
                    <a:pt x="10111" y="51"/>
                  </a:cubicBezTo>
                  <a:cubicBezTo>
                    <a:pt x="9979" y="62"/>
                    <a:pt x="9888" y="182"/>
                    <a:pt x="9910" y="301"/>
                  </a:cubicBezTo>
                  <a:lnTo>
                    <a:pt x="10049" y="1050"/>
                  </a:lnTo>
                  <a:cubicBezTo>
                    <a:pt x="10060" y="1088"/>
                    <a:pt x="9996" y="1105"/>
                    <a:pt x="9979" y="1067"/>
                  </a:cubicBezTo>
                  <a:lnTo>
                    <a:pt x="9704" y="360"/>
                  </a:lnTo>
                  <a:cubicBezTo>
                    <a:pt x="9664" y="257"/>
                    <a:pt x="9548" y="193"/>
                    <a:pt x="9433" y="220"/>
                  </a:cubicBezTo>
                  <a:cubicBezTo>
                    <a:pt x="9301" y="252"/>
                    <a:pt x="9233" y="382"/>
                    <a:pt x="9279" y="495"/>
                  </a:cubicBezTo>
                  <a:lnTo>
                    <a:pt x="9555" y="1207"/>
                  </a:lnTo>
                  <a:cubicBezTo>
                    <a:pt x="9567" y="1245"/>
                    <a:pt x="9508" y="1272"/>
                    <a:pt x="9485" y="1234"/>
                  </a:cubicBezTo>
                  <a:lnTo>
                    <a:pt x="9084" y="581"/>
                  </a:lnTo>
                  <a:cubicBezTo>
                    <a:pt x="9032" y="489"/>
                    <a:pt x="8923" y="446"/>
                    <a:pt x="8820" y="478"/>
                  </a:cubicBezTo>
                  <a:cubicBezTo>
                    <a:pt x="8677" y="527"/>
                    <a:pt x="8626" y="674"/>
                    <a:pt x="8695" y="787"/>
                  </a:cubicBezTo>
                  <a:lnTo>
                    <a:pt x="9096" y="1445"/>
                  </a:lnTo>
                  <a:cubicBezTo>
                    <a:pt x="9119" y="1478"/>
                    <a:pt x="9068" y="1515"/>
                    <a:pt x="9039" y="1482"/>
                  </a:cubicBezTo>
                  <a:lnTo>
                    <a:pt x="8522" y="900"/>
                  </a:lnTo>
                  <a:cubicBezTo>
                    <a:pt x="8431" y="797"/>
                    <a:pt x="8263" y="797"/>
                    <a:pt x="8171" y="905"/>
                  </a:cubicBezTo>
                  <a:cubicBezTo>
                    <a:pt x="8108" y="986"/>
                    <a:pt x="8115" y="1100"/>
                    <a:pt x="8183" y="1175"/>
                  </a:cubicBezTo>
                  <a:lnTo>
                    <a:pt x="8700" y="1752"/>
                  </a:lnTo>
                  <a:cubicBezTo>
                    <a:pt x="8729" y="1785"/>
                    <a:pt x="8682" y="1828"/>
                    <a:pt x="8648" y="1801"/>
                  </a:cubicBezTo>
                  <a:lnTo>
                    <a:pt x="8027" y="1315"/>
                  </a:lnTo>
                  <a:cubicBezTo>
                    <a:pt x="7930" y="1234"/>
                    <a:pt x="7787" y="1250"/>
                    <a:pt x="7706" y="1347"/>
                  </a:cubicBezTo>
                  <a:cubicBezTo>
                    <a:pt x="7637" y="1439"/>
                    <a:pt x="7661" y="1569"/>
                    <a:pt x="7753" y="1644"/>
                  </a:cubicBezTo>
                  <a:lnTo>
                    <a:pt x="8361" y="2125"/>
                  </a:lnTo>
                  <a:cubicBezTo>
                    <a:pt x="8395" y="2152"/>
                    <a:pt x="8362" y="2201"/>
                    <a:pt x="8321" y="2179"/>
                  </a:cubicBezTo>
                  <a:lnTo>
                    <a:pt x="7626" y="1801"/>
                  </a:lnTo>
                  <a:cubicBezTo>
                    <a:pt x="7534" y="1753"/>
                    <a:pt x="7415" y="1764"/>
                    <a:pt x="7346" y="1840"/>
                  </a:cubicBezTo>
                  <a:cubicBezTo>
                    <a:pt x="7248" y="1943"/>
                    <a:pt x="7276" y="2099"/>
                    <a:pt x="7396" y="2164"/>
                  </a:cubicBezTo>
                  <a:lnTo>
                    <a:pt x="8097" y="2542"/>
                  </a:lnTo>
                  <a:cubicBezTo>
                    <a:pt x="8137" y="2564"/>
                    <a:pt x="8109" y="2622"/>
                    <a:pt x="8069" y="2606"/>
                  </a:cubicBezTo>
                  <a:lnTo>
                    <a:pt x="7310" y="2346"/>
                  </a:lnTo>
                  <a:cubicBezTo>
                    <a:pt x="7189" y="2303"/>
                    <a:pt x="7052" y="2369"/>
                    <a:pt x="7018" y="2493"/>
                  </a:cubicBezTo>
                  <a:cubicBezTo>
                    <a:pt x="6989" y="2601"/>
                    <a:pt x="7057" y="2708"/>
                    <a:pt x="7167" y="2746"/>
                  </a:cubicBezTo>
                  <a:lnTo>
                    <a:pt x="7920" y="3006"/>
                  </a:lnTo>
                  <a:cubicBezTo>
                    <a:pt x="7966" y="3017"/>
                    <a:pt x="7948" y="3076"/>
                    <a:pt x="7902" y="3070"/>
                  </a:cubicBezTo>
                  <a:lnTo>
                    <a:pt x="7104" y="2940"/>
                  </a:lnTo>
                  <a:cubicBezTo>
                    <a:pt x="6972" y="2919"/>
                    <a:pt x="6852" y="3005"/>
                    <a:pt x="6840" y="3129"/>
                  </a:cubicBezTo>
                  <a:cubicBezTo>
                    <a:pt x="6834" y="3243"/>
                    <a:pt x="6921" y="3335"/>
                    <a:pt x="7036" y="3357"/>
                  </a:cubicBezTo>
                  <a:lnTo>
                    <a:pt x="7821" y="3487"/>
                  </a:lnTo>
                  <a:cubicBezTo>
                    <a:pt x="7867" y="3498"/>
                    <a:pt x="7862" y="3556"/>
                    <a:pt x="7816" y="3556"/>
                  </a:cubicBezTo>
                  <a:lnTo>
                    <a:pt x="7023" y="3556"/>
                  </a:lnTo>
                  <a:cubicBezTo>
                    <a:pt x="6903" y="3556"/>
                    <a:pt x="6794" y="3644"/>
                    <a:pt x="6788" y="3757"/>
                  </a:cubicBezTo>
                  <a:cubicBezTo>
                    <a:pt x="6782" y="3876"/>
                    <a:pt x="6886" y="3978"/>
                    <a:pt x="7012" y="3978"/>
                  </a:cubicBezTo>
                  <a:lnTo>
                    <a:pt x="7821" y="3978"/>
                  </a:lnTo>
                  <a:cubicBezTo>
                    <a:pt x="7867" y="3978"/>
                    <a:pt x="7872" y="4042"/>
                    <a:pt x="7827" y="4047"/>
                  </a:cubicBezTo>
                  <a:lnTo>
                    <a:pt x="7041" y="4177"/>
                  </a:lnTo>
                  <a:cubicBezTo>
                    <a:pt x="6926" y="4199"/>
                    <a:pt x="6840" y="4290"/>
                    <a:pt x="6846" y="4398"/>
                  </a:cubicBezTo>
                  <a:cubicBezTo>
                    <a:pt x="6851" y="4512"/>
                    <a:pt x="6955" y="4599"/>
                    <a:pt x="7070" y="4599"/>
                  </a:cubicBezTo>
                  <a:cubicBezTo>
                    <a:pt x="7081" y="4599"/>
                    <a:pt x="7098" y="4594"/>
                    <a:pt x="7109" y="4594"/>
                  </a:cubicBezTo>
                  <a:lnTo>
                    <a:pt x="7907" y="4464"/>
                  </a:lnTo>
                  <a:cubicBezTo>
                    <a:pt x="7947" y="4453"/>
                    <a:pt x="7965" y="4512"/>
                    <a:pt x="7925" y="4528"/>
                  </a:cubicBezTo>
                  <a:lnTo>
                    <a:pt x="7174" y="4788"/>
                  </a:lnTo>
                  <a:cubicBezTo>
                    <a:pt x="7070" y="4826"/>
                    <a:pt x="6994" y="4939"/>
                    <a:pt x="7023" y="5041"/>
                  </a:cubicBezTo>
                  <a:cubicBezTo>
                    <a:pt x="7040" y="5106"/>
                    <a:pt x="7086" y="5149"/>
                    <a:pt x="7138" y="5176"/>
                  </a:cubicBezTo>
                  <a:cubicBezTo>
                    <a:pt x="7161" y="5187"/>
                    <a:pt x="7161" y="5214"/>
                    <a:pt x="7138" y="5225"/>
                  </a:cubicBezTo>
                  <a:cubicBezTo>
                    <a:pt x="3419" y="6597"/>
                    <a:pt x="791" y="10005"/>
                    <a:pt x="791" y="13990"/>
                  </a:cubicBezTo>
                  <a:lnTo>
                    <a:pt x="791" y="15880"/>
                  </a:lnTo>
                  <a:cubicBezTo>
                    <a:pt x="791" y="15939"/>
                    <a:pt x="745" y="15987"/>
                    <a:pt x="682" y="16003"/>
                  </a:cubicBezTo>
                  <a:cubicBezTo>
                    <a:pt x="291" y="16095"/>
                    <a:pt x="0" y="16431"/>
                    <a:pt x="0" y="16825"/>
                  </a:cubicBezTo>
                  <a:lnTo>
                    <a:pt x="0" y="20733"/>
                  </a:lnTo>
                  <a:cubicBezTo>
                    <a:pt x="0" y="21198"/>
                    <a:pt x="401" y="21577"/>
                    <a:pt x="895" y="21577"/>
                  </a:cubicBezTo>
                  <a:lnTo>
                    <a:pt x="20705" y="21577"/>
                  </a:lnTo>
                  <a:cubicBezTo>
                    <a:pt x="21199" y="21577"/>
                    <a:pt x="21600" y="21198"/>
                    <a:pt x="21600" y="20733"/>
                  </a:cubicBezTo>
                  <a:lnTo>
                    <a:pt x="21600" y="16825"/>
                  </a:lnTo>
                  <a:cubicBezTo>
                    <a:pt x="21600" y="16431"/>
                    <a:pt x="21308" y="16095"/>
                    <a:pt x="20924" y="16008"/>
                  </a:cubicBezTo>
                  <a:cubicBezTo>
                    <a:pt x="20861" y="15997"/>
                    <a:pt x="20814" y="15944"/>
                    <a:pt x="20814" y="15885"/>
                  </a:cubicBezTo>
                  <a:lnTo>
                    <a:pt x="20814" y="13995"/>
                  </a:lnTo>
                  <a:cubicBezTo>
                    <a:pt x="20814" y="10010"/>
                    <a:pt x="18186" y="6607"/>
                    <a:pt x="14468" y="5230"/>
                  </a:cubicBezTo>
                  <a:cubicBezTo>
                    <a:pt x="14445" y="5219"/>
                    <a:pt x="14445" y="5192"/>
                    <a:pt x="14468" y="5181"/>
                  </a:cubicBezTo>
                  <a:cubicBezTo>
                    <a:pt x="14519" y="5154"/>
                    <a:pt x="14565" y="5106"/>
                    <a:pt x="14582" y="5046"/>
                  </a:cubicBezTo>
                  <a:cubicBezTo>
                    <a:pt x="14611" y="4944"/>
                    <a:pt x="14537" y="4831"/>
                    <a:pt x="14433" y="4793"/>
                  </a:cubicBezTo>
                  <a:lnTo>
                    <a:pt x="13680" y="4533"/>
                  </a:lnTo>
                  <a:cubicBezTo>
                    <a:pt x="13634" y="4522"/>
                    <a:pt x="13652" y="4464"/>
                    <a:pt x="13698" y="4469"/>
                  </a:cubicBezTo>
                  <a:lnTo>
                    <a:pt x="14496" y="4599"/>
                  </a:lnTo>
                  <a:cubicBezTo>
                    <a:pt x="14508" y="4604"/>
                    <a:pt x="14524" y="4604"/>
                    <a:pt x="14536" y="4604"/>
                  </a:cubicBezTo>
                  <a:cubicBezTo>
                    <a:pt x="14650" y="4604"/>
                    <a:pt x="14754" y="4518"/>
                    <a:pt x="14760" y="4405"/>
                  </a:cubicBezTo>
                  <a:cubicBezTo>
                    <a:pt x="14766" y="4297"/>
                    <a:pt x="14679" y="4198"/>
                    <a:pt x="14564" y="4182"/>
                  </a:cubicBezTo>
                  <a:lnTo>
                    <a:pt x="13779" y="4054"/>
                  </a:lnTo>
                  <a:cubicBezTo>
                    <a:pt x="13733" y="4043"/>
                    <a:pt x="13738" y="3983"/>
                    <a:pt x="13784" y="3983"/>
                  </a:cubicBezTo>
                  <a:lnTo>
                    <a:pt x="14577" y="3983"/>
                  </a:lnTo>
                  <a:cubicBezTo>
                    <a:pt x="14697" y="3983"/>
                    <a:pt x="14806" y="3897"/>
                    <a:pt x="14812" y="3784"/>
                  </a:cubicBezTo>
                  <a:cubicBezTo>
                    <a:pt x="14818" y="3665"/>
                    <a:pt x="14714" y="3561"/>
                    <a:pt x="14588" y="3561"/>
                  </a:cubicBezTo>
                  <a:lnTo>
                    <a:pt x="13756" y="3561"/>
                  </a:lnTo>
                  <a:cubicBezTo>
                    <a:pt x="13710" y="3561"/>
                    <a:pt x="13704" y="3497"/>
                    <a:pt x="13750" y="3492"/>
                  </a:cubicBezTo>
                  <a:lnTo>
                    <a:pt x="14536" y="3362"/>
                  </a:lnTo>
                  <a:cubicBezTo>
                    <a:pt x="14650" y="3341"/>
                    <a:pt x="14743" y="3244"/>
                    <a:pt x="14731" y="3136"/>
                  </a:cubicBezTo>
                  <a:cubicBezTo>
                    <a:pt x="14720" y="3012"/>
                    <a:pt x="14594" y="2925"/>
                    <a:pt x="14468" y="2947"/>
                  </a:cubicBezTo>
                  <a:lnTo>
                    <a:pt x="13669" y="3075"/>
                  </a:lnTo>
                  <a:cubicBezTo>
                    <a:pt x="13629" y="3086"/>
                    <a:pt x="13611" y="3027"/>
                    <a:pt x="13652" y="3011"/>
                  </a:cubicBezTo>
                  <a:lnTo>
                    <a:pt x="14405" y="2751"/>
                  </a:lnTo>
                  <a:cubicBezTo>
                    <a:pt x="14514" y="2713"/>
                    <a:pt x="14582" y="2606"/>
                    <a:pt x="14554" y="2498"/>
                  </a:cubicBezTo>
                  <a:cubicBezTo>
                    <a:pt x="14519" y="2374"/>
                    <a:pt x="14382" y="2310"/>
                    <a:pt x="14261" y="2353"/>
                  </a:cubicBezTo>
                  <a:lnTo>
                    <a:pt x="13503" y="2611"/>
                  </a:lnTo>
                  <a:cubicBezTo>
                    <a:pt x="13463" y="2622"/>
                    <a:pt x="13434" y="2569"/>
                    <a:pt x="13474" y="2547"/>
                  </a:cubicBezTo>
                  <a:lnTo>
                    <a:pt x="14168" y="2169"/>
                  </a:lnTo>
                  <a:cubicBezTo>
                    <a:pt x="14266" y="2120"/>
                    <a:pt x="14312" y="2018"/>
                    <a:pt x="14277" y="1921"/>
                  </a:cubicBezTo>
                  <a:cubicBezTo>
                    <a:pt x="14226" y="1786"/>
                    <a:pt x="14072" y="1736"/>
                    <a:pt x="13951" y="1801"/>
                  </a:cubicBezTo>
                  <a:lnTo>
                    <a:pt x="13250" y="2179"/>
                  </a:lnTo>
                  <a:cubicBezTo>
                    <a:pt x="13215" y="2201"/>
                    <a:pt x="13176" y="2152"/>
                    <a:pt x="13210" y="2125"/>
                  </a:cubicBezTo>
                  <a:lnTo>
                    <a:pt x="13818" y="1644"/>
                  </a:lnTo>
                  <a:cubicBezTo>
                    <a:pt x="13910" y="1569"/>
                    <a:pt x="13940" y="1439"/>
                    <a:pt x="13865" y="1347"/>
                  </a:cubicBezTo>
                  <a:cubicBezTo>
                    <a:pt x="13790" y="1250"/>
                    <a:pt x="13642" y="1240"/>
                    <a:pt x="13544" y="1315"/>
                  </a:cubicBezTo>
                  <a:lnTo>
                    <a:pt x="12923" y="1801"/>
                  </a:lnTo>
                  <a:cubicBezTo>
                    <a:pt x="12889" y="1828"/>
                    <a:pt x="12843" y="1785"/>
                    <a:pt x="12871" y="1752"/>
                  </a:cubicBezTo>
                  <a:lnTo>
                    <a:pt x="13388" y="1175"/>
                  </a:lnTo>
                  <a:cubicBezTo>
                    <a:pt x="13457" y="1100"/>
                    <a:pt x="13469" y="986"/>
                    <a:pt x="13400" y="905"/>
                  </a:cubicBezTo>
                  <a:cubicBezTo>
                    <a:pt x="13309" y="797"/>
                    <a:pt x="13141" y="797"/>
                    <a:pt x="13049" y="900"/>
                  </a:cubicBezTo>
                  <a:lnTo>
                    <a:pt x="12532" y="1482"/>
                  </a:lnTo>
                  <a:cubicBezTo>
                    <a:pt x="12504" y="1515"/>
                    <a:pt x="12452" y="1483"/>
                    <a:pt x="12475" y="1445"/>
                  </a:cubicBezTo>
                  <a:lnTo>
                    <a:pt x="12877" y="792"/>
                  </a:lnTo>
                  <a:cubicBezTo>
                    <a:pt x="12928" y="706"/>
                    <a:pt x="12918" y="592"/>
                    <a:pt x="12837" y="527"/>
                  </a:cubicBezTo>
                  <a:cubicBezTo>
                    <a:pt x="12728" y="435"/>
                    <a:pt x="12562" y="463"/>
                    <a:pt x="12493" y="576"/>
                  </a:cubicBezTo>
                  <a:lnTo>
                    <a:pt x="12091" y="1234"/>
                  </a:lnTo>
                  <a:cubicBezTo>
                    <a:pt x="12068" y="1272"/>
                    <a:pt x="12006" y="1245"/>
                    <a:pt x="12023" y="1207"/>
                  </a:cubicBezTo>
                  <a:lnTo>
                    <a:pt x="12292" y="505"/>
                  </a:lnTo>
                  <a:cubicBezTo>
                    <a:pt x="12332" y="397"/>
                    <a:pt x="12281" y="273"/>
                    <a:pt x="12172" y="230"/>
                  </a:cubicBezTo>
                  <a:cubicBezTo>
                    <a:pt x="12051" y="187"/>
                    <a:pt x="11918" y="242"/>
                    <a:pt x="11872" y="355"/>
                  </a:cubicBezTo>
                  <a:lnTo>
                    <a:pt x="11598" y="1067"/>
                  </a:lnTo>
                  <a:cubicBezTo>
                    <a:pt x="11587" y="1110"/>
                    <a:pt x="11522" y="1093"/>
                    <a:pt x="11528" y="1050"/>
                  </a:cubicBezTo>
                  <a:lnTo>
                    <a:pt x="11666" y="301"/>
                  </a:lnTo>
                  <a:cubicBezTo>
                    <a:pt x="11683" y="188"/>
                    <a:pt x="11604" y="80"/>
                    <a:pt x="11483" y="58"/>
                  </a:cubicBezTo>
                  <a:cubicBezTo>
                    <a:pt x="11363" y="42"/>
                    <a:pt x="11248" y="117"/>
                    <a:pt x="11225" y="230"/>
                  </a:cubicBezTo>
                  <a:lnTo>
                    <a:pt x="11087" y="981"/>
                  </a:lnTo>
                  <a:cubicBezTo>
                    <a:pt x="11075" y="1024"/>
                    <a:pt x="11012" y="1019"/>
                    <a:pt x="11012" y="976"/>
                  </a:cubicBezTo>
                  <a:lnTo>
                    <a:pt x="11012" y="225"/>
                  </a:lnTo>
                  <a:cubicBezTo>
                    <a:pt x="11012" y="117"/>
                    <a:pt x="10938" y="20"/>
                    <a:pt x="10829" y="4"/>
                  </a:cubicBezTo>
                  <a:close/>
                </a:path>
              </a:pathLst>
            </a:custGeom>
            <a:solidFill>
              <a:srgbClr val="FFFFFF"/>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defRPr sz="3200" b="0">
                  <a:solidFill>
                    <a:schemeClr val="accent1">
                      <a:lumOff val="13529"/>
                    </a:schemeClr>
                  </a:solidFill>
                  <a:latin typeface="Helvetica Neue Medium"/>
                  <a:ea typeface="Helvetica Neue Medium"/>
                  <a:cs typeface="Helvetica Neue Medium"/>
                  <a:sym typeface="Helvetica Neue Medium"/>
                </a:defRPr>
              </a:lvl1pPr>
            </a:lstStyle>
            <a:p>
              <a:r>
                <a:t>Dev</a:t>
              </a:r>
            </a:p>
          </p:txBody>
        </p:sp>
        <p:sp>
          <p:nvSpPr>
            <p:cNvPr id="979" name="Dev"/>
            <p:cNvSpPr/>
            <p:nvPr/>
          </p:nvSpPr>
          <p:spPr>
            <a:xfrm>
              <a:off x="2663394" y="4931145"/>
              <a:ext cx="1230919" cy="1306813"/>
            </a:xfrm>
            <a:custGeom>
              <a:avLst/>
              <a:gdLst/>
              <a:ahLst/>
              <a:cxnLst>
                <a:cxn ang="0">
                  <a:pos x="wd2" y="hd2"/>
                </a:cxn>
                <a:cxn ang="5400000">
                  <a:pos x="wd2" y="hd2"/>
                </a:cxn>
                <a:cxn ang="10800000">
                  <a:pos x="wd2" y="hd2"/>
                </a:cxn>
                <a:cxn ang="16200000">
                  <a:pos x="wd2" y="hd2"/>
                </a:cxn>
              </a:cxnLst>
              <a:rect l="0" t="0" r="r" b="b"/>
              <a:pathLst>
                <a:path w="21600" h="21577" extrusionOk="0">
                  <a:moveTo>
                    <a:pt x="10829" y="4"/>
                  </a:moveTo>
                  <a:cubicBezTo>
                    <a:pt x="10685" y="-23"/>
                    <a:pt x="10565" y="79"/>
                    <a:pt x="10565" y="208"/>
                  </a:cubicBezTo>
                  <a:lnTo>
                    <a:pt x="10565" y="969"/>
                  </a:lnTo>
                  <a:cubicBezTo>
                    <a:pt x="10565" y="1012"/>
                    <a:pt x="10495" y="1019"/>
                    <a:pt x="10490" y="976"/>
                  </a:cubicBezTo>
                  <a:lnTo>
                    <a:pt x="10352" y="235"/>
                  </a:lnTo>
                  <a:cubicBezTo>
                    <a:pt x="10329" y="127"/>
                    <a:pt x="10226" y="40"/>
                    <a:pt x="10111" y="51"/>
                  </a:cubicBezTo>
                  <a:cubicBezTo>
                    <a:pt x="9979" y="62"/>
                    <a:pt x="9888" y="182"/>
                    <a:pt x="9910" y="301"/>
                  </a:cubicBezTo>
                  <a:lnTo>
                    <a:pt x="10049" y="1050"/>
                  </a:lnTo>
                  <a:cubicBezTo>
                    <a:pt x="10060" y="1088"/>
                    <a:pt x="9996" y="1105"/>
                    <a:pt x="9979" y="1067"/>
                  </a:cubicBezTo>
                  <a:lnTo>
                    <a:pt x="9704" y="360"/>
                  </a:lnTo>
                  <a:cubicBezTo>
                    <a:pt x="9664" y="257"/>
                    <a:pt x="9548" y="193"/>
                    <a:pt x="9433" y="220"/>
                  </a:cubicBezTo>
                  <a:cubicBezTo>
                    <a:pt x="9301" y="252"/>
                    <a:pt x="9233" y="382"/>
                    <a:pt x="9279" y="495"/>
                  </a:cubicBezTo>
                  <a:lnTo>
                    <a:pt x="9555" y="1207"/>
                  </a:lnTo>
                  <a:cubicBezTo>
                    <a:pt x="9567" y="1245"/>
                    <a:pt x="9508" y="1272"/>
                    <a:pt x="9485" y="1234"/>
                  </a:cubicBezTo>
                  <a:lnTo>
                    <a:pt x="9084" y="581"/>
                  </a:lnTo>
                  <a:cubicBezTo>
                    <a:pt x="9032" y="489"/>
                    <a:pt x="8923" y="446"/>
                    <a:pt x="8820" y="478"/>
                  </a:cubicBezTo>
                  <a:cubicBezTo>
                    <a:pt x="8677" y="527"/>
                    <a:pt x="8626" y="674"/>
                    <a:pt x="8695" y="787"/>
                  </a:cubicBezTo>
                  <a:lnTo>
                    <a:pt x="9096" y="1445"/>
                  </a:lnTo>
                  <a:cubicBezTo>
                    <a:pt x="9119" y="1478"/>
                    <a:pt x="9068" y="1515"/>
                    <a:pt x="9039" y="1482"/>
                  </a:cubicBezTo>
                  <a:lnTo>
                    <a:pt x="8522" y="900"/>
                  </a:lnTo>
                  <a:cubicBezTo>
                    <a:pt x="8431" y="797"/>
                    <a:pt x="8263" y="797"/>
                    <a:pt x="8171" y="905"/>
                  </a:cubicBezTo>
                  <a:cubicBezTo>
                    <a:pt x="8108" y="986"/>
                    <a:pt x="8115" y="1100"/>
                    <a:pt x="8183" y="1175"/>
                  </a:cubicBezTo>
                  <a:lnTo>
                    <a:pt x="8700" y="1752"/>
                  </a:lnTo>
                  <a:cubicBezTo>
                    <a:pt x="8729" y="1785"/>
                    <a:pt x="8682" y="1828"/>
                    <a:pt x="8648" y="1801"/>
                  </a:cubicBezTo>
                  <a:lnTo>
                    <a:pt x="8027" y="1315"/>
                  </a:lnTo>
                  <a:cubicBezTo>
                    <a:pt x="7930" y="1234"/>
                    <a:pt x="7787" y="1250"/>
                    <a:pt x="7706" y="1347"/>
                  </a:cubicBezTo>
                  <a:cubicBezTo>
                    <a:pt x="7637" y="1439"/>
                    <a:pt x="7661" y="1569"/>
                    <a:pt x="7753" y="1644"/>
                  </a:cubicBezTo>
                  <a:lnTo>
                    <a:pt x="8361" y="2125"/>
                  </a:lnTo>
                  <a:cubicBezTo>
                    <a:pt x="8395" y="2152"/>
                    <a:pt x="8362" y="2201"/>
                    <a:pt x="8321" y="2179"/>
                  </a:cubicBezTo>
                  <a:lnTo>
                    <a:pt x="7626" y="1801"/>
                  </a:lnTo>
                  <a:cubicBezTo>
                    <a:pt x="7534" y="1753"/>
                    <a:pt x="7415" y="1764"/>
                    <a:pt x="7346" y="1840"/>
                  </a:cubicBezTo>
                  <a:cubicBezTo>
                    <a:pt x="7248" y="1943"/>
                    <a:pt x="7276" y="2099"/>
                    <a:pt x="7396" y="2164"/>
                  </a:cubicBezTo>
                  <a:lnTo>
                    <a:pt x="8097" y="2542"/>
                  </a:lnTo>
                  <a:cubicBezTo>
                    <a:pt x="8137" y="2564"/>
                    <a:pt x="8109" y="2622"/>
                    <a:pt x="8069" y="2606"/>
                  </a:cubicBezTo>
                  <a:lnTo>
                    <a:pt x="7310" y="2346"/>
                  </a:lnTo>
                  <a:cubicBezTo>
                    <a:pt x="7189" y="2303"/>
                    <a:pt x="7052" y="2369"/>
                    <a:pt x="7018" y="2493"/>
                  </a:cubicBezTo>
                  <a:cubicBezTo>
                    <a:pt x="6989" y="2601"/>
                    <a:pt x="7057" y="2708"/>
                    <a:pt x="7167" y="2746"/>
                  </a:cubicBezTo>
                  <a:lnTo>
                    <a:pt x="7920" y="3006"/>
                  </a:lnTo>
                  <a:cubicBezTo>
                    <a:pt x="7966" y="3017"/>
                    <a:pt x="7948" y="3076"/>
                    <a:pt x="7902" y="3070"/>
                  </a:cubicBezTo>
                  <a:lnTo>
                    <a:pt x="7104" y="2940"/>
                  </a:lnTo>
                  <a:cubicBezTo>
                    <a:pt x="6972" y="2919"/>
                    <a:pt x="6852" y="3005"/>
                    <a:pt x="6840" y="3129"/>
                  </a:cubicBezTo>
                  <a:cubicBezTo>
                    <a:pt x="6834" y="3243"/>
                    <a:pt x="6921" y="3335"/>
                    <a:pt x="7036" y="3357"/>
                  </a:cubicBezTo>
                  <a:lnTo>
                    <a:pt x="7821" y="3487"/>
                  </a:lnTo>
                  <a:cubicBezTo>
                    <a:pt x="7867" y="3498"/>
                    <a:pt x="7862" y="3556"/>
                    <a:pt x="7816" y="3556"/>
                  </a:cubicBezTo>
                  <a:lnTo>
                    <a:pt x="7023" y="3556"/>
                  </a:lnTo>
                  <a:cubicBezTo>
                    <a:pt x="6903" y="3556"/>
                    <a:pt x="6794" y="3644"/>
                    <a:pt x="6788" y="3757"/>
                  </a:cubicBezTo>
                  <a:cubicBezTo>
                    <a:pt x="6782" y="3876"/>
                    <a:pt x="6886" y="3978"/>
                    <a:pt x="7012" y="3978"/>
                  </a:cubicBezTo>
                  <a:lnTo>
                    <a:pt x="7821" y="3978"/>
                  </a:lnTo>
                  <a:cubicBezTo>
                    <a:pt x="7867" y="3978"/>
                    <a:pt x="7872" y="4042"/>
                    <a:pt x="7827" y="4047"/>
                  </a:cubicBezTo>
                  <a:lnTo>
                    <a:pt x="7041" y="4177"/>
                  </a:lnTo>
                  <a:cubicBezTo>
                    <a:pt x="6926" y="4199"/>
                    <a:pt x="6840" y="4290"/>
                    <a:pt x="6846" y="4398"/>
                  </a:cubicBezTo>
                  <a:cubicBezTo>
                    <a:pt x="6851" y="4512"/>
                    <a:pt x="6955" y="4599"/>
                    <a:pt x="7070" y="4599"/>
                  </a:cubicBezTo>
                  <a:cubicBezTo>
                    <a:pt x="7081" y="4599"/>
                    <a:pt x="7098" y="4594"/>
                    <a:pt x="7109" y="4594"/>
                  </a:cubicBezTo>
                  <a:lnTo>
                    <a:pt x="7907" y="4464"/>
                  </a:lnTo>
                  <a:cubicBezTo>
                    <a:pt x="7947" y="4453"/>
                    <a:pt x="7965" y="4512"/>
                    <a:pt x="7925" y="4528"/>
                  </a:cubicBezTo>
                  <a:lnTo>
                    <a:pt x="7174" y="4788"/>
                  </a:lnTo>
                  <a:cubicBezTo>
                    <a:pt x="7070" y="4826"/>
                    <a:pt x="6994" y="4939"/>
                    <a:pt x="7023" y="5041"/>
                  </a:cubicBezTo>
                  <a:cubicBezTo>
                    <a:pt x="7040" y="5106"/>
                    <a:pt x="7086" y="5149"/>
                    <a:pt x="7138" y="5176"/>
                  </a:cubicBezTo>
                  <a:cubicBezTo>
                    <a:pt x="7161" y="5187"/>
                    <a:pt x="7161" y="5214"/>
                    <a:pt x="7138" y="5225"/>
                  </a:cubicBezTo>
                  <a:cubicBezTo>
                    <a:pt x="3419" y="6597"/>
                    <a:pt x="791" y="10005"/>
                    <a:pt x="791" y="13990"/>
                  </a:cubicBezTo>
                  <a:lnTo>
                    <a:pt x="791" y="15880"/>
                  </a:lnTo>
                  <a:cubicBezTo>
                    <a:pt x="791" y="15939"/>
                    <a:pt x="745" y="15987"/>
                    <a:pt x="682" y="16003"/>
                  </a:cubicBezTo>
                  <a:cubicBezTo>
                    <a:pt x="291" y="16095"/>
                    <a:pt x="0" y="16431"/>
                    <a:pt x="0" y="16825"/>
                  </a:cubicBezTo>
                  <a:lnTo>
                    <a:pt x="0" y="20733"/>
                  </a:lnTo>
                  <a:cubicBezTo>
                    <a:pt x="0" y="21198"/>
                    <a:pt x="401" y="21577"/>
                    <a:pt x="895" y="21577"/>
                  </a:cubicBezTo>
                  <a:lnTo>
                    <a:pt x="20705" y="21577"/>
                  </a:lnTo>
                  <a:cubicBezTo>
                    <a:pt x="21199" y="21577"/>
                    <a:pt x="21600" y="21198"/>
                    <a:pt x="21600" y="20733"/>
                  </a:cubicBezTo>
                  <a:lnTo>
                    <a:pt x="21600" y="16825"/>
                  </a:lnTo>
                  <a:cubicBezTo>
                    <a:pt x="21600" y="16431"/>
                    <a:pt x="21308" y="16095"/>
                    <a:pt x="20924" y="16008"/>
                  </a:cubicBezTo>
                  <a:cubicBezTo>
                    <a:pt x="20861" y="15997"/>
                    <a:pt x="20814" y="15944"/>
                    <a:pt x="20814" y="15885"/>
                  </a:cubicBezTo>
                  <a:lnTo>
                    <a:pt x="20814" y="13995"/>
                  </a:lnTo>
                  <a:cubicBezTo>
                    <a:pt x="20814" y="10010"/>
                    <a:pt x="18186" y="6607"/>
                    <a:pt x="14468" y="5230"/>
                  </a:cubicBezTo>
                  <a:cubicBezTo>
                    <a:pt x="14445" y="5219"/>
                    <a:pt x="14445" y="5192"/>
                    <a:pt x="14468" y="5181"/>
                  </a:cubicBezTo>
                  <a:cubicBezTo>
                    <a:pt x="14519" y="5154"/>
                    <a:pt x="14565" y="5106"/>
                    <a:pt x="14582" y="5046"/>
                  </a:cubicBezTo>
                  <a:cubicBezTo>
                    <a:pt x="14611" y="4944"/>
                    <a:pt x="14537" y="4831"/>
                    <a:pt x="14433" y="4793"/>
                  </a:cubicBezTo>
                  <a:lnTo>
                    <a:pt x="13680" y="4533"/>
                  </a:lnTo>
                  <a:cubicBezTo>
                    <a:pt x="13634" y="4522"/>
                    <a:pt x="13652" y="4464"/>
                    <a:pt x="13698" y="4469"/>
                  </a:cubicBezTo>
                  <a:lnTo>
                    <a:pt x="14496" y="4599"/>
                  </a:lnTo>
                  <a:cubicBezTo>
                    <a:pt x="14508" y="4604"/>
                    <a:pt x="14524" y="4604"/>
                    <a:pt x="14536" y="4604"/>
                  </a:cubicBezTo>
                  <a:cubicBezTo>
                    <a:pt x="14650" y="4604"/>
                    <a:pt x="14754" y="4518"/>
                    <a:pt x="14760" y="4405"/>
                  </a:cubicBezTo>
                  <a:cubicBezTo>
                    <a:pt x="14766" y="4297"/>
                    <a:pt x="14679" y="4198"/>
                    <a:pt x="14564" y="4182"/>
                  </a:cubicBezTo>
                  <a:lnTo>
                    <a:pt x="13779" y="4054"/>
                  </a:lnTo>
                  <a:cubicBezTo>
                    <a:pt x="13733" y="4043"/>
                    <a:pt x="13738" y="3983"/>
                    <a:pt x="13784" y="3983"/>
                  </a:cubicBezTo>
                  <a:lnTo>
                    <a:pt x="14577" y="3983"/>
                  </a:lnTo>
                  <a:cubicBezTo>
                    <a:pt x="14697" y="3983"/>
                    <a:pt x="14806" y="3897"/>
                    <a:pt x="14812" y="3784"/>
                  </a:cubicBezTo>
                  <a:cubicBezTo>
                    <a:pt x="14818" y="3665"/>
                    <a:pt x="14714" y="3561"/>
                    <a:pt x="14588" y="3561"/>
                  </a:cubicBezTo>
                  <a:lnTo>
                    <a:pt x="13756" y="3561"/>
                  </a:lnTo>
                  <a:cubicBezTo>
                    <a:pt x="13710" y="3561"/>
                    <a:pt x="13704" y="3497"/>
                    <a:pt x="13750" y="3492"/>
                  </a:cubicBezTo>
                  <a:lnTo>
                    <a:pt x="14536" y="3362"/>
                  </a:lnTo>
                  <a:cubicBezTo>
                    <a:pt x="14650" y="3341"/>
                    <a:pt x="14743" y="3244"/>
                    <a:pt x="14731" y="3136"/>
                  </a:cubicBezTo>
                  <a:cubicBezTo>
                    <a:pt x="14720" y="3012"/>
                    <a:pt x="14594" y="2925"/>
                    <a:pt x="14468" y="2947"/>
                  </a:cubicBezTo>
                  <a:lnTo>
                    <a:pt x="13669" y="3075"/>
                  </a:lnTo>
                  <a:cubicBezTo>
                    <a:pt x="13629" y="3086"/>
                    <a:pt x="13611" y="3027"/>
                    <a:pt x="13652" y="3011"/>
                  </a:cubicBezTo>
                  <a:lnTo>
                    <a:pt x="14405" y="2751"/>
                  </a:lnTo>
                  <a:cubicBezTo>
                    <a:pt x="14514" y="2713"/>
                    <a:pt x="14582" y="2606"/>
                    <a:pt x="14554" y="2498"/>
                  </a:cubicBezTo>
                  <a:cubicBezTo>
                    <a:pt x="14519" y="2374"/>
                    <a:pt x="14382" y="2310"/>
                    <a:pt x="14261" y="2353"/>
                  </a:cubicBezTo>
                  <a:lnTo>
                    <a:pt x="13503" y="2611"/>
                  </a:lnTo>
                  <a:cubicBezTo>
                    <a:pt x="13463" y="2622"/>
                    <a:pt x="13434" y="2569"/>
                    <a:pt x="13474" y="2547"/>
                  </a:cubicBezTo>
                  <a:lnTo>
                    <a:pt x="14168" y="2169"/>
                  </a:lnTo>
                  <a:cubicBezTo>
                    <a:pt x="14266" y="2120"/>
                    <a:pt x="14312" y="2018"/>
                    <a:pt x="14277" y="1921"/>
                  </a:cubicBezTo>
                  <a:cubicBezTo>
                    <a:pt x="14226" y="1786"/>
                    <a:pt x="14072" y="1736"/>
                    <a:pt x="13951" y="1801"/>
                  </a:cubicBezTo>
                  <a:lnTo>
                    <a:pt x="13250" y="2179"/>
                  </a:lnTo>
                  <a:cubicBezTo>
                    <a:pt x="13215" y="2201"/>
                    <a:pt x="13176" y="2152"/>
                    <a:pt x="13210" y="2125"/>
                  </a:cubicBezTo>
                  <a:lnTo>
                    <a:pt x="13818" y="1644"/>
                  </a:lnTo>
                  <a:cubicBezTo>
                    <a:pt x="13910" y="1569"/>
                    <a:pt x="13940" y="1439"/>
                    <a:pt x="13865" y="1347"/>
                  </a:cubicBezTo>
                  <a:cubicBezTo>
                    <a:pt x="13790" y="1250"/>
                    <a:pt x="13642" y="1240"/>
                    <a:pt x="13544" y="1315"/>
                  </a:cubicBezTo>
                  <a:lnTo>
                    <a:pt x="12923" y="1801"/>
                  </a:lnTo>
                  <a:cubicBezTo>
                    <a:pt x="12889" y="1828"/>
                    <a:pt x="12843" y="1785"/>
                    <a:pt x="12871" y="1752"/>
                  </a:cubicBezTo>
                  <a:lnTo>
                    <a:pt x="13388" y="1175"/>
                  </a:lnTo>
                  <a:cubicBezTo>
                    <a:pt x="13457" y="1100"/>
                    <a:pt x="13469" y="986"/>
                    <a:pt x="13400" y="905"/>
                  </a:cubicBezTo>
                  <a:cubicBezTo>
                    <a:pt x="13309" y="797"/>
                    <a:pt x="13141" y="797"/>
                    <a:pt x="13049" y="900"/>
                  </a:cubicBezTo>
                  <a:lnTo>
                    <a:pt x="12532" y="1482"/>
                  </a:lnTo>
                  <a:cubicBezTo>
                    <a:pt x="12504" y="1515"/>
                    <a:pt x="12452" y="1483"/>
                    <a:pt x="12475" y="1445"/>
                  </a:cubicBezTo>
                  <a:lnTo>
                    <a:pt x="12877" y="792"/>
                  </a:lnTo>
                  <a:cubicBezTo>
                    <a:pt x="12928" y="706"/>
                    <a:pt x="12918" y="592"/>
                    <a:pt x="12837" y="527"/>
                  </a:cubicBezTo>
                  <a:cubicBezTo>
                    <a:pt x="12728" y="435"/>
                    <a:pt x="12562" y="463"/>
                    <a:pt x="12493" y="576"/>
                  </a:cubicBezTo>
                  <a:lnTo>
                    <a:pt x="12091" y="1234"/>
                  </a:lnTo>
                  <a:cubicBezTo>
                    <a:pt x="12068" y="1272"/>
                    <a:pt x="12006" y="1245"/>
                    <a:pt x="12023" y="1207"/>
                  </a:cubicBezTo>
                  <a:lnTo>
                    <a:pt x="12292" y="505"/>
                  </a:lnTo>
                  <a:cubicBezTo>
                    <a:pt x="12332" y="397"/>
                    <a:pt x="12281" y="273"/>
                    <a:pt x="12172" y="230"/>
                  </a:cubicBezTo>
                  <a:cubicBezTo>
                    <a:pt x="12051" y="187"/>
                    <a:pt x="11918" y="242"/>
                    <a:pt x="11872" y="355"/>
                  </a:cubicBezTo>
                  <a:lnTo>
                    <a:pt x="11598" y="1067"/>
                  </a:lnTo>
                  <a:cubicBezTo>
                    <a:pt x="11587" y="1110"/>
                    <a:pt x="11522" y="1093"/>
                    <a:pt x="11528" y="1050"/>
                  </a:cubicBezTo>
                  <a:lnTo>
                    <a:pt x="11666" y="301"/>
                  </a:lnTo>
                  <a:cubicBezTo>
                    <a:pt x="11683" y="188"/>
                    <a:pt x="11604" y="80"/>
                    <a:pt x="11483" y="58"/>
                  </a:cubicBezTo>
                  <a:cubicBezTo>
                    <a:pt x="11363" y="42"/>
                    <a:pt x="11248" y="117"/>
                    <a:pt x="11225" y="230"/>
                  </a:cubicBezTo>
                  <a:lnTo>
                    <a:pt x="11087" y="981"/>
                  </a:lnTo>
                  <a:cubicBezTo>
                    <a:pt x="11075" y="1024"/>
                    <a:pt x="11012" y="1019"/>
                    <a:pt x="11012" y="976"/>
                  </a:cubicBezTo>
                  <a:lnTo>
                    <a:pt x="11012" y="225"/>
                  </a:lnTo>
                  <a:cubicBezTo>
                    <a:pt x="11012" y="117"/>
                    <a:pt x="10938" y="20"/>
                    <a:pt x="10829" y="4"/>
                  </a:cubicBezTo>
                  <a:close/>
                </a:path>
              </a:pathLst>
            </a:custGeom>
            <a:solidFill>
              <a:srgbClr val="FFFFFF"/>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defRPr sz="3200" b="0">
                  <a:solidFill>
                    <a:schemeClr val="accent1">
                      <a:lumOff val="13529"/>
                    </a:schemeClr>
                  </a:solidFill>
                  <a:latin typeface="Helvetica Neue Medium"/>
                  <a:ea typeface="Helvetica Neue Medium"/>
                  <a:cs typeface="Helvetica Neue Medium"/>
                  <a:sym typeface="Helvetica Neue Medium"/>
                </a:defRPr>
              </a:lvl1pPr>
            </a:lstStyle>
            <a:p>
              <a:r>
                <a:t>Dev</a:t>
              </a:r>
            </a:p>
          </p:txBody>
        </p:sp>
        <p:sp>
          <p:nvSpPr>
            <p:cNvPr id="980" name="Dev"/>
            <p:cNvSpPr/>
            <p:nvPr/>
          </p:nvSpPr>
          <p:spPr>
            <a:xfrm>
              <a:off x="4638245" y="-98055"/>
              <a:ext cx="1230919" cy="1306813"/>
            </a:xfrm>
            <a:custGeom>
              <a:avLst/>
              <a:gdLst/>
              <a:ahLst/>
              <a:cxnLst>
                <a:cxn ang="0">
                  <a:pos x="wd2" y="hd2"/>
                </a:cxn>
                <a:cxn ang="5400000">
                  <a:pos x="wd2" y="hd2"/>
                </a:cxn>
                <a:cxn ang="10800000">
                  <a:pos x="wd2" y="hd2"/>
                </a:cxn>
                <a:cxn ang="16200000">
                  <a:pos x="wd2" y="hd2"/>
                </a:cxn>
              </a:cxnLst>
              <a:rect l="0" t="0" r="r" b="b"/>
              <a:pathLst>
                <a:path w="21600" h="21577" extrusionOk="0">
                  <a:moveTo>
                    <a:pt x="10829" y="4"/>
                  </a:moveTo>
                  <a:cubicBezTo>
                    <a:pt x="10685" y="-23"/>
                    <a:pt x="10565" y="79"/>
                    <a:pt x="10565" y="208"/>
                  </a:cubicBezTo>
                  <a:lnTo>
                    <a:pt x="10565" y="969"/>
                  </a:lnTo>
                  <a:cubicBezTo>
                    <a:pt x="10565" y="1012"/>
                    <a:pt x="10495" y="1019"/>
                    <a:pt x="10490" y="976"/>
                  </a:cubicBezTo>
                  <a:lnTo>
                    <a:pt x="10352" y="235"/>
                  </a:lnTo>
                  <a:cubicBezTo>
                    <a:pt x="10329" y="127"/>
                    <a:pt x="10226" y="40"/>
                    <a:pt x="10111" y="51"/>
                  </a:cubicBezTo>
                  <a:cubicBezTo>
                    <a:pt x="9979" y="62"/>
                    <a:pt x="9888" y="182"/>
                    <a:pt x="9910" y="301"/>
                  </a:cubicBezTo>
                  <a:lnTo>
                    <a:pt x="10049" y="1050"/>
                  </a:lnTo>
                  <a:cubicBezTo>
                    <a:pt x="10060" y="1088"/>
                    <a:pt x="9996" y="1105"/>
                    <a:pt x="9979" y="1067"/>
                  </a:cubicBezTo>
                  <a:lnTo>
                    <a:pt x="9704" y="360"/>
                  </a:lnTo>
                  <a:cubicBezTo>
                    <a:pt x="9664" y="257"/>
                    <a:pt x="9548" y="193"/>
                    <a:pt x="9433" y="220"/>
                  </a:cubicBezTo>
                  <a:cubicBezTo>
                    <a:pt x="9301" y="252"/>
                    <a:pt x="9233" y="382"/>
                    <a:pt x="9279" y="495"/>
                  </a:cubicBezTo>
                  <a:lnTo>
                    <a:pt x="9555" y="1207"/>
                  </a:lnTo>
                  <a:cubicBezTo>
                    <a:pt x="9567" y="1245"/>
                    <a:pt x="9508" y="1272"/>
                    <a:pt x="9485" y="1234"/>
                  </a:cubicBezTo>
                  <a:lnTo>
                    <a:pt x="9084" y="581"/>
                  </a:lnTo>
                  <a:cubicBezTo>
                    <a:pt x="9032" y="489"/>
                    <a:pt x="8923" y="446"/>
                    <a:pt x="8820" y="478"/>
                  </a:cubicBezTo>
                  <a:cubicBezTo>
                    <a:pt x="8677" y="527"/>
                    <a:pt x="8626" y="674"/>
                    <a:pt x="8695" y="787"/>
                  </a:cubicBezTo>
                  <a:lnTo>
                    <a:pt x="9096" y="1445"/>
                  </a:lnTo>
                  <a:cubicBezTo>
                    <a:pt x="9119" y="1478"/>
                    <a:pt x="9068" y="1515"/>
                    <a:pt x="9039" y="1482"/>
                  </a:cubicBezTo>
                  <a:lnTo>
                    <a:pt x="8522" y="900"/>
                  </a:lnTo>
                  <a:cubicBezTo>
                    <a:pt x="8431" y="797"/>
                    <a:pt x="8263" y="797"/>
                    <a:pt x="8171" y="905"/>
                  </a:cubicBezTo>
                  <a:cubicBezTo>
                    <a:pt x="8108" y="986"/>
                    <a:pt x="8115" y="1100"/>
                    <a:pt x="8183" y="1175"/>
                  </a:cubicBezTo>
                  <a:lnTo>
                    <a:pt x="8700" y="1752"/>
                  </a:lnTo>
                  <a:cubicBezTo>
                    <a:pt x="8729" y="1785"/>
                    <a:pt x="8682" y="1828"/>
                    <a:pt x="8648" y="1801"/>
                  </a:cubicBezTo>
                  <a:lnTo>
                    <a:pt x="8027" y="1315"/>
                  </a:lnTo>
                  <a:cubicBezTo>
                    <a:pt x="7930" y="1234"/>
                    <a:pt x="7787" y="1250"/>
                    <a:pt x="7706" y="1347"/>
                  </a:cubicBezTo>
                  <a:cubicBezTo>
                    <a:pt x="7637" y="1439"/>
                    <a:pt x="7661" y="1569"/>
                    <a:pt x="7753" y="1644"/>
                  </a:cubicBezTo>
                  <a:lnTo>
                    <a:pt x="8361" y="2125"/>
                  </a:lnTo>
                  <a:cubicBezTo>
                    <a:pt x="8395" y="2152"/>
                    <a:pt x="8362" y="2201"/>
                    <a:pt x="8321" y="2179"/>
                  </a:cubicBezTo>
                  <a:lnTo>
                    <a:pt x="7626" y="1801"/>
                  </a:lnTo>
                  <a:cubicBezTo>
                    <a:pt x="7534" y="1753"/>
                    <a:pt x="7415" y="1764"/>
                    <a:pt x="7346" y="1840"/>
                  </a:cubicBezTo>
                  <a:cubicBezTo>
                    <a:pt x="7248" y="1943"/>
                    <a:pt x="7276" y="2099"/>
                    <a:pt x="7396" y="2164"/>
                  </a:cubicBezTo>
                  <a:lnTo>
                    <a:pt x="8097" y="2542"/>
                  </a:lnTo>
                  <a:cubicBezTo>
                    <a:pt x="8137" y="2564"/>
                    <a:pt x="8109" y="2622"/>
                    <a:pt x="8069" y="2606"/>
                  </a:cubicBezTo>
                  <a:lnTo>
                    <a:pt x="7310" y="2346"/>
                  </a:lnTo>
                  <a:cubicBezTo>
                    <a:pt x="7189" y="2303"/>
                    <a:pt x="7052" y="2369"/>
                    <a:pt x="7018" y="2493"/>
                  </a:cubicBezTo>
                  <a:cubicBezTo>
                    <a:pt x="6989" y="2601"/>
                    <a:pt x="7057" y="2708"/>
                    <a:pt x="7167" y="2746"/>
                  </a:cubicBezTo>
                  <a:lnTo>
                    <a:pt x="7920" y="3006"/>
                  </a:lnTo>
                  <a:cubicBezTo>
                    <a:pt x="7966" y="3017"/>
                    <a:pt x="7948" y="3076"/>
                    <a:pt x="7902" y="3070"/>
                  </a:cubicBezTo>
                  <a:lnTo>
                    <a:pt x="7104" y="2940"/>
                  </a:lnTo>
                  <a:cubicBezTo>
                    <a:pt x="6972" y="2919"/>
                    <a:pt x="6852" y="3005"/>
                    <a:pt x="6840" y="3129"/>
                  </a:cubicBezTo>
                  <a:cubicBezTo>
                    <a:pt x="6834" y="3243"/>
                    <a:pt x="6921" y="3335"/>
                    <a:pt x="7036" y="3357"/>
                  </a:cubicBezTo>
                  <a:lnTo>
                    <a:pt x="7821" y="3487"/>
                  </a:lnTo>
                  <a:cubicBezTo>
                    <a:pt x="7867" y="3498"/>
                    <a:pt x="7862" y="3556"/>
                    <a:pt x="7816" y="3556"/>
                  </a:cubicBezTo>
                  <a:lnTo>
                    <a:pt x="7023" y="3556"/>
                  </a:lnTo>
                  <a:cubicBezTo>
                    <a:pt x="6903" y="3556"/>
                    <a:pt x="6794" y="3644"/>
                    <a:pt x="6788" y="3757"/>
                  </a:cubicBezTo>
                  <a:cubicBezTo>
                    <a:pt x="6782" y="3876"/>
                    <a:pt x="6886" y="3978"/>
                    <a:pt x="7012" y="3978"/>
                  </a:cubicBezTo>
                  <a:lnTo>
                    <a:pt x="7821" y="3978"/>
                  </a:lnTo>
                  <a:cubicBezTo>
                    <a:pt x="7867" y="3978"/>
                    <a:pt x="7872" y="4042"/>
                    <a:pt x="7827" y="4047"/>
                  </a:cubicBezTo>
                  <a:lnTo>
                    <a:pt x="7041" y="4177"/>
                  </a:lnTo>
                  <a:cubicBezTo>
                    <a:pt x="6926" y="4199"/>
                    <a:pt x="6840" y="4290"/>
                    <a:pt x="6846" y="4398"/>
                  </a:cubicBezTo>
                  <a:cubicBezTo>
                    <a:pt x="6851" y="4512"/>
                    <a:pt x="6955" y="4599"/>
                    <a:pt x="7070" y="4599"/>
                  </a:cubicBezTo>
                  <a:cubicBezTo>
                    <a:pt x="7081" y="4599"/>
                    <a:pt x="7098" y="4594"/>
                    <a:pt x="7109" y="4594"/>
                  </a:cubicBezTo>
                  <a:lnTo>
                    <a:pt x="7907" y="4464"/>
                  </a:lnTo>
                  <a:cubicBezTo>
                    <a:pt x="7947" y="4453"/>
                    <a:pt x="7965" y="4512"/>
                    <a:pt x="7925" y="4528"/>
                  </a:cubicBezTo>
                  <a:lnTo>
                    <a:pt x="7174" y="4788"/>
                  </a:lnTo>
                  <a:cubicBezTo>
                    <a:pt x="7070" y="4826"/>
                    <a:pt x="6994" y="4939"/>
                    <a:pt x="7023" y="5041"/>
                  </a:cubicBezTo>
                  <a:cubicBezTo>
                    <a:pt x="7040" y="5106"/>
                    <a:pt x="7086" y="5149"/>
                    <a:pt x="7138" y="5176"/>
                  </a:cubicBezTo>
                  <a:cubicBezTo>
                    <a:pt x="7161" y="5187"/>
                    <a:pt x="7161" y="5214"/>
                    <a:pt x="7138" y="5225"/>
                  </a:cubicBezTo>
                  <a:cubicBezTo>
                    <a:pt x="3419" y="6597"/>
                    <a:pt x="791" y="10005"/>
                    <a:pt x="791" y="13990"/>
                  </a:cubicBezTo>
                  <a:lnTo>
                    <a:pt x="791" y="15880"/>
                  </a:lnTo>
                  <a:cubicBezTo>
                    <a:pt x="791" y="15939"/>
                    <a:pt x="745" y="15987"/>
                    <a:pt x="682" y="16003"/>
                  </a:cubicBezTo>
                  <a:cubicBezTo>
                    <a:pt x="291" y="16095"/>
                    <a:pt x="0" y="16431"/>
                    <a:pt x="0" y="16825"/>
                  </a:cubicBezTo>
                  <a:lnTo>
                    <a:pt x="0" y="20733"/>
                  </a:lnTo>
                  <a:cubicBezTo>
                    <a:pt x="0" y="21198"/>
                    <a:pt x="401" y="21577"/>
                    <a:pt x="895" y="21577"/>
                  </a:cubicBezTo>
                  <a:lnTo>
                    <a:pt x="20705" y="21577"/>
                  </a:lnTo>
                  <a:cubicBezTo>
                    <a:pt x="21199" y="21577"/>
                    <a:pt x="21600" y="21198"/>
                    <a:pt x="21600" y="20733"/>
                  </a:cubicBezTo>
                  <a:lnTo>
                    <a:pt x="21600" y="16825"/>
                  </a:lnTo>
                  <a:cubicBezTo>
                    <a:pt x="21600" y="16431"/>
                    <a:pt x="21308" y="16095"/>
                    <a:pt x="20924" y="16008"/>
                  </a:cubicBezTo>
                  <a:cubicBezTo>
                    <a:pt x="20861" y="15997"/>
                    <a:pt x="20814" y="15944"/>
                    <a:pt x="20814" y="15885"/>
                  </a:cubicBezTo>
                  <a:lnTo>
                    <a:pt x="20814" y="13995"/>
                  </a:lnTo>
                  <a:cubicBezTo>
                    <a:pt x="20814" y="10010"/>
                    <a:pt x="18186" y="6607"/>
                    <a:pt x="14468" y="5230"/>
                  </a:cubicBezTo>
                  <a:cubicBezTo>
                    <a:pt x="14445" y="5219"/>
                    <a:pt x="14445" y="5192"/>
                    <a:pt x="14468" y="5181"/>
                  </a:cubicBezTo>
                  <a:cubicBezTo>
                    <a:pt x="14519" y="5154"/>
                    <a:pt x="14565" y="5106"/>
                    <a:pt x="14582" y="5046"/>
                  </a:cubicBezTo>
                  <a:cubicBezTo>
                    <a:pt x="14611" y="4944"/>
                    <a:pt x="14537" y="4831"/>
                    <a:pt x="14433" y="4793"/>
                  </a:cubicBezTo>
                  <a:lnTo>
                    <a:pt x="13680" y="4533"/>
                  </a:lnTo>
                  <a:cubicBezTo>
                    <a:pt x="13634" y="4522"/>
                    <a:pt x="13652" y="4464"/>
                    <a:pt x="13698" y="4469"/>
                  </a:cubicBezTo>
                  <a:lnTo>
                    <a:pt x="14496" y="4599"/>
                  </a:lnTo>
                  <a:cubicBezTo>
                    <a:pt x="14508" y="4604"/>
                    <a:pt x="14524" y="4604"/>
                    <a:pt x="14536" y="4604"/>
                  </a:cubicBezTo>
                  <a:cubicBezTo>
                    <a:pt x="14650" y="4604"/>
                    <a:pt x="14754" y="4518"/>
                    <a:pt x="14760" y="4405"/>
                  </a:cubicBezTo>
                  <a:cubicBezTo>
                    <a:pt x="14766" y="4297"/>
                    <a:pt x="14679" y="4198"/>
                    <a:pt x="14564" y="4182"/>
                  </a:cubicBezTo>
                  <a:lnTo>
                    <a:pt x="13779" y="4054"/>
                  </a:lnTo>
                  <a:cubicBezTo>
                    <a:pt x="13733" y="4043"/>
                    <a:pt x="13738" y="3983"/>
                    <a:pt x="13784" y="3983"/>
                  </a:cubicBezTo>
                  <a:lnTo>
                    <a:pt x="14577" y="3983"/>
                  </a:lnTo>
                  <a:cubicBezTo>
                    <a:pt x="14697" y="3983"/>
                    <a:pt x="14806" y="3897"/>
                    <a:pt x="14812" y="3784"/>
                  </a:cubicBezTo>
                  <a:cubicBezTo>
                    <a:pt x="14818" y="3665"/>
                    <a:pt x="14714" y="3561"/>
                    <a:pt x="14588" y="3561"/>
                  </a:cubicBezTo>
                  <a:lnTo>
                    <a:pt x="13756" y="3561"/>
                  </a:lnTo>
                  <a:cubicBezTo>
                    <a:pt x="13710" y="3561"/>
                    <a:pt x="13704" y="3497"/>
                    <a:pt x="13750" y="3492"/>
                  </a:cubicBezTo>
                  <a:lnTo>
                    <a:pt x="14536" y="3362"/>
                  </a:lnTo>
                  <a:cubicBezTo>
                    <a:pt x="14650" y="3341"/>
                    <a:pt x="14743" y="3244"/>
                    <a:pt x="14731" y="3136"/>
                  </a:cubicBezTo>
                  <a:cubicBezTo>
                    <a:pt x="14720" y="3012"/>
                    <a:pt x="14594" y="2925"/>
                    <a:pt x="14468" y="2947"/>
                  </a:cubicBezTo>
                  <a:lnTo>
                    <a:pt x="13669" y="3075"/>
                  </a:lnTo>
                  <a:cubicBezTo>
                    <a:pt x="13629" y="3086"/>
                    <a:pt x="13611" y="3027"/>
                    <a:pt x="13652" y="3011"/>
                  </a:cubicBezTo>
                  <a:lnTo>
                    <a:pt x="14405" y="2751"/>
                  </a:lnTo>
                  <a:cubicBezTo>
                    <a:pt x="14514" y="2713"/>
                    <a:pt x="14582" y="2606"/>
                    <a:pt x="14554" y="2498"/>
                  </a:cubicBezTo>
                  <a:cubicBezTo>
                    <a:pt x="14519" y="2374"/>
                    <a:pt x="14382" y="2310"/>
                    <a:pt x="14261" y="2353"/>
                  </a:cubicBezTo>
                  <a:lnTo>
                    <a:pt x="13503" y="2611"/>
                  </a:lnTo>
                  <a:cubicBezTo>
                    <a:pt x="13463" y="2622"/>
                    <a:pt x="13434" y="2569"/>
                    <a:pt x="13474" y="2547"/>
                  </a:cubicBezTo>
                  <a:lnTo>
                    <a:pt x="14168" y="2169"/>
                  </a:lnTo>
                  <a:cubicBezTo>
                    <a:pt x="14266" y="2120"/>
                    <a:pt x="14312" y="2018"/>
                    <a:pt x="14277" y="1921"/>
                  </a:cubicBezTo>
                  <a:cubicBezTo>
                    <a:pt x="14226" y="1786"/>
                    <a:pt x="14072" y="1736"/>
                    <a:pt x="13951" y="1801"/>
                  </a:cubicBezTo>
                  <a:lnTo>
                    <a:pt x="13250" y="2179"/>
                  </a:lnTo>
                  <a:cubicBezTo>
                    <a:pt x="13215" y="2201"/>
                    <a:pt x="13176" y="2152"/>
                    <a:pt x="13210" y="2125"/>
                  </a:cubicBezTo>
                  <a:lnTo>
                    <a:pt x="13818" y="1644"/>
                  </a:lnTo>
                  <a:cubicBezTo>
                    <a:pt x="13910" y="1569"/>
                    <a:pt x="13940" y="1439"/>
                    <a:pt x="13865" y="1347"/>
                  </a:cubicBezTo>
                  <a:cubicBezTo>
                    <a:pt x="13790" y="1250"/>
                    <a:pt x="13642" y="1240"/>
                    <a:pt x="13544" y="1315"/>
                  </a:cubicBezTo>
                  <a:lnTo>
                    <a:pt x="12923" y="1801"/>
                  </a:lnTo>
                  <a:cubicBezTo>
                    <a:pt x="12889" y="1828"/>
                    <a:pt x="12843" y="1785"/>
                    <a:pt x="12871" y="1752"/>
                  </a:cubicBezTo>
                  <a:lnTo>
                    <a:pt x="13388" y="1175"/>
                  </a:lnTo>
                  <a:cubicBezTo>
                    <a:pt x="13457" y="1100"/>
                    <a:pt x="13469" y="986"/>
                    <a:pt x="13400" y="905"/>
                  </a:cubicBezTo>
                  <a:cubicBezTo>
                    <a:pt x="13309" y="797"/>
                    <a:pt x="13141" y="797"/>
                    <a:pt x="13049" y="900"/>
                  </a:cubicBezTo>
                  <a:lnTo>
                    <a:pt x="12532" y="1482"/>
                  </a:lnTo>
                  <a:cubicBezTo>
                    <a:pt x="12504" y="1515"/>
                    <a:pt x="12452" y="1483"/>
                    <a:pt x="12475" y="1445"/>
                  </a:cubicBezTo>
                  <a:lnTo>
                    <a:pt x="12877" y="792"/>
                  </a:lnTo>
                  <a:cubicBezTo>
                    <a:pt x="12928" y="706"/>
                    <a:pt x="12918" y="592"/>
                    <a:pt x="12837" y="527"/>
                  </a:cubicBezTo>
                  <a:cubicBezTo>
                    <a:pt x="12728" y="435"/>
                    <a:pt x="12562" y="463"/>
                    <a:pt x="12493" y="576"/>
                  </a:cubicBezTo>
                  <a:lnTo>
                    <a:pt x="12091" y="1234"/>
                  </a:lnTo>
                  <a:cubicBezTo>
                    <a:pt x="12068" y="1272"/>
                    <a:pt x="12006" y="1245"/>
                    <a:pt x="12023" y="1207"/>
                  </a:cubicBezTo>
                  <a:lnTo>
                    <a:pt x="12292" y="505"/>
                  </a:lnTo>
                  <a:cubicBezTo>
                    <a:pt x="12332" y="397"/>
                    <a:pt x="12281" y="273"/>
                    <a:pt x="12172" y="230"/>
                  </a:cubicBezTo>
                  <a:cubicBezTo>
                    <a:pt x="12051" y="187"/>
                    <a:pt x="11918" y="242"/>
                    <a:pt x="11872" y="355"/>
                  </a:cubicBezTo>
                  <a:lnTo>
                    <a:pt x="11598" y="1067"/>
                  </a:lnTo>
                  <a:cubicBezTo>
                    <a:pt x="11587" y="1110"/>
                    <a:pt x="11522" y="1093"/>
                    <a:pt x="11528" y="1050"/>
                  </a:cubicBezTo>
                  <a:lnTo>
                    <a:pt x="11666" y="301"/>
                  </a:lnTo>
                  <a:cubicBezTo>
                    <a:pt x="11683" y="188"/>
                    <a:pt x="11604" y="80"/>
                    <a:pt x="11483" y="58"/>
                  </a:cubicBezTo>
                  <a:cubicBezTo>
                    <a:pt x="11363" y="42"/>
                    <a:pt x="11248" y="117"/>
                    <a:pt x="11225" y="230"/>
                  </a:cubicBezTo>
                  <a:lnTo>
                    <a:pt x="11087" y="981"/>
                  </a:lnTo>
                  <a:cubicBezTo>
                    <a:pt x="11075" y="1024"/>
                    <a:pt x="11012" y="1019"/>
                    <a:pt x="11012" y="976"/>
                  </a:cubicBezTo>
                  <a:lnTo>
                    <a:pt x="11012" y="225"/>
                  </a:lnTo>
                  <a:cubicBezTo>
                    <a:pt x="11012" y="117"/>
                    <a:pt x="10938" y="20"/>
                    <a:pt x="10829" y="4"/>
                  </a:cubicBezTo>
                  <a:close/>
                </a:path>
              </a:pathLst>
            </a:custGeom>
            <a:solidFill>
              <a:srgbClr val="FFFFFF"/>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defRPr sz="3200" b="0">
                  <a:solidFill>
                    <a:schemeClr val="accent1">
                      <a:lumOff val="13529"/>
                    </a:schemeClr>
                  </a:solidFill>
                  <a:latin typeface="Helvetica Neue Medium"/>
                  <a:ea typeface="Helvetica Neue Medium"/>
                  <a:cs typeface="Helvetica Neue Medium"/>
                  <a:sym typeface="Helvetica Neue Medium"/>
                </a:defRPr>
              </a:lvl1pPr>
            </a:lstStyle>
            <a:p>
              <a:r>
                <a:t>Dev</a:t>
              </a:r>
            </a:p>
          </p:txBody>
        </p:sp>
        <p:sp>
          <p:nvSpPr>
            <p:cNvPr id="981" name="Dev"/>
            <p:cNvSpPr/>
            <p:nvPr/>
          </p:nvSpPr>
          <p:spPr>
            <a:xfrm>
              <a:off x="7070294" y="2213345"/>
              <a:ext cx="1230919" cy="1306813"/>
            </a:xfrm>
            <a:custGeom>
              <a:avLst/>
              <a:gdLst/>
              <a:ahLst/>
              <a:cxnLst>
                <a:cxn ang="0">
                  <a:pos x="wd2" y="hd2"/>
                </a:cxn>
                <a:cxn ang="5400000">
                  <a:pos x="wd2" y="hd2"/>
                </a:cxn>
                <a:cxn ang="10800000">
                  <a:pos x="wd2" y="hd2"/>
                </a:cxn>
                <a:cxn ang="16200000">
                  <a:pos x="wd2" y="hd2"/>
                </a:cxn>
              </a:cxnLst>
              <a:rect l="0" t="0" r="r" b="b"/>
              <a:pathLst>
                <a:path w="21600" h="21577" extrusionOk="0">
                  <a:moveTo>
                    <a:pt x="10829" y="4"/>
                  </a:moveTo>
                  <a:cubicBezTo>
                    <a:pt x="10685" y="-23"/>
                    <a:pt x="10565" y="79"/>
                    <a:pt x="10565" y="208"/>
                  </a:cubicBezTo>
                  <a:lnTo>
                    <a:pt x="10565" y="969"/>
                  </a:lnTo>
                  <a:cubicBezTo>
                    <a:pt x="10565" y="1012"/>
                    <a:pt x="10495" y="1019"/>
                    <a:pt x="10490" y="976"/>
                  </a:cubicBezTo>
                  <a:lnTo>
                    <a:pt x="10352" y="235"/>
                  </a:lnTo>
                  <a:cubicBezTo>
                    <a:pt x="10329" y="127"/>
                    <a:pt x="10226" y="40"/>
                    <a:pt x="10111" y="51"/>
                  </a:cubicBezTo>
                  <a:cubicBezTo>
                    <a:pt x="9979" y="62"/>
                    <a:pt x="9888" y="182"/>
                    <a:pt x="9910" y="301"/>
                  </a:cubicBezTo>
                  <a:lnTo>
                    <a:pt x="10049" y="1050"/>
                  </a:lnTo>
                  <a:cubicBezTo>
                    <a:pt x="10060" y="1088"/>
                    <a:pt x="9996" y="1105"/>
                    <a:pt x="9979" y="1067"/>
                  </a:cubicBezTo>
                  <a:lnTo>
                    <a:pt x="9704" y="360"/>
                  </a:lnTo>
                  <a:cubicBezTo>
                    <a:pt x="9664" y="257"/>
                    <a:pt x="9548" y="193"/>
                    <a:pt x="9433" y="220"/>
                  </a:cubicBezTo>
                  <a:cubicBezTo>
                    <a:pt x="9301" y="252"/>
                    <a:pt x="9233" y="382"/>
                    <a:pt x="9279" y="495"/>
                  </a:cubicBezTo>
                  <a:lnTo>
                    <a:pt x="9555" y="1207"/>
                  </a:lnTo>
                  <a:cubicBezTo>
                    <a:pt x="9567" y="1245"/>
                    <a:pt x="9508" y="1272"/>
                    <a:pt x="9485" y="1234"/>
                  </a:cubicBezTo>
                  <a:lnTo>
                    <a:pt x="9084" y="581"/>
                  </a:lnTo>
                  <a:cubicBezTo>
                    <a:pt x="9032" y="489"/>
                    <a:pt x="8923" y="446"/>
                    <a:pt x="8820" y="478"/>
                  </a:cubicBezTo>
                  <a:cubicBezTo>
                    <a:pt x="8677" y="527"/>
                    <a:pt x="8626" y="674"/>
                    <a:pt x="8695" y="787"/>
                  </a:cubicBezTo>
                  <a:lnTo>
                    <a:pt x="9096" y="1445"/>
                  </a:lnTo>
                  <a:cubicBezTo>
                    <a:pt x="9119" y="1478"/>
                    <a:pt x="9068" y="1515"/>
                    <a:pt x="9039" y="1482"/>
                  </a:cubicBezTo>
                  <a:lnTo>
                    <a:pt x="8522" y="900"/>
                  </a:lnTo>
                  <a:cubicBezTo>
                    <a:pt x="8431" y="797"/>
                    <a:pt x="8263" y="797"/>
                    <a:pt x="8171" y="905"/>
                  </a:cubicBezTo>
                  <a:cubicBezTo>
                    <a:pt x="8108" y="986"/>
                    <a:pt x="8115" y="1100"/>
                    <a:pt x="8183" y="1175"/>
                  </a:cubicBezTo>
                  <a:lnTo>
                    <a:pt x="8700" y="1752"/>
                  </a:lnTo>
                  <a:cubicBezTo>
                    <a:pt x="8729" y="1785"/>
                    <a:pt x="8682" y="1828"/>
                    <a:pt x="8648" y="1801"/>
                  </a:cubicBezTo>
                  <a:lnTo>
                    <a:pt x="8027" y="1315"/>
                  </a:lnTo>
                  <a:cubicBezTo>
                    <a:pt x="7930" y="1234"/>
                    <a:pt x="7787" y="1250"/>
                    <a:pt x="7706" y="1347"/>
                  </a:cubicBezTo>
                  <a:cubicBezTo>
                    <a:pt x="7637" y="1439"/>
                    <a:pt x="7661" y="1569"/>
                    <a:pt x="7753" y="1644"/>
                  </a:cubicBezTo>
                  <a:lnTo>
                    <a:pt x="8361" y="2125"/>
                  </a:lnTo>
                  <a:cubicBezTo>
                    <a:pt x="8395" y="2152"/>
                    <a:pt x="8362" y="2201"/>
                    <a:pt x="8321" y="2179"/>
                  </a:cubicBezTo>
                  <a:lnTo>
                    <a:pt x="7626" y="1801"/>
                  </a:lnTo>
                  <a:cubicBezTo>
                    <a:pt x="7534" y="1753"/>
                    <a:pt x="7415" y="1764"/>
                    <a:pt x="7346" y="1840"/>
                  </a:cubicBezTo>
                  <a:cubicBezTo>
                    <a:pt x="7248" y="1943"/>
                    <a:pt x="7276" y="2099"/>
                    <a:pt x="7396" y="2164"/>
                  </a:cubicBezTo>
                  <a:lnTo>
                    <a:pt x="8097" y="2542"/>
                  </a:lnTo>
                  <a:cubicBezTo>
                    <a:pt x="8137" y="2564"/>
                    <a:pt x="8109" y="2622"/>
                    <a:pt x="8069" y="2606"/>
                  </a:cubicBezTo>
                  <a:lnTo>
                    <a:pt x="7310" y="2346"/>
                  </a:lnTo>
                  <a:cubicBezTo>
                    <a:pt x="7189" y="2303"/>
                    <a:pt x="7052" y="2369"/>
                    <a:pt x="7018" y="2493"/>
                  </a:cubicBezTo>
                  <a:cubicBezTo>
                    <a:pt x="6989" y="2601"/>
                    <a:pt x="7057" y="2708"/>
                    <a:pt x="7167" y="2746"/>
                  </a:cubicBezTo>
                  <a:lnTo>
                    <a:pt x="7920" y="3006"/>
                  </a:lnTo>
                  <a:cubicBezTo>
                    <a:pt x="7966" y="3017"/>
                    <a:pt x="7948" y="3076"/>
                    <a:pt x="7902" y="3070"/>
                  </a:cubicBezTo>
                  <a:lnTo>
                    <a:pt x="7104" y="2940"/>
                  </a:lnTo>
                  <a:cubicBezTo>
                    <a:pt x="6972" y="2919"/>
                    <a:pt x="6852" y="3005"/>
                    <a:pt x="6840" y="3129"/>
                  </a:cubicBezTo>
                  <a:cubicBezTo>
                    <a:pt x="6834" y="3243"/>
                    <a:pt x="6921" y="3335"/>
                    <a:pt x="7036" y="3357"/>
                  </a:cubicBezTo>
                  <a:lnTo>
                    <a:pt x="7821" y="3487"/>
                  </a:lnTo>
                  <a:cubicBezTo>
                    <a:pt x="7867" y="3498"/>
                    <a:pt x="7862" y="3556"/>
                    <a:pt x="7816" y="3556"/>
                  </a:cubicBezTo>
                  <a:lnTo>
                    <a:pt x="7023" y="3556"/>
                  </a:lnTo>
                  <a:cubicBezTo>
                    <a:pt x="6903" y="3556"/>
                    <a:pt x="6794" y="3644"/>
                    <a:pt x="6788" y="3757"/>
                  </a:cubicBezTo>
                  <a:cubicBezTo>
                    <a:pt x="6782" y="3876"/>
                    <a:pt x="6886" y="3978"/>
                    <a:pt x="7012" y="3978"/>
                  </a:cubicBezTo>
                  <a:lnTo>
                    <a:pt x="7821" y="3978"/>
                  </a:lnTo>
                  <a:cubicBezTo>
                    <a:pt x="7867" y="3978"/>
                    <a:pt x="7872" y="4042"/>
                    <a:pt x="7827" y="4047"/>
                  </a:cubicBezTo>
                  <a:lnTo>
                    <a:pt x="7041" y="4177"/>
                  </a:lnTo>
                  <a:cubicBezTo>
                    <a:pt x="6926" y="4199"/>
                    <a:pt x="6840" y="4290"/>
                    <a:pt x="6846" y="4398"/>
                  </a:cubicBezTo>
                  <a:cubicBezTo>
                    <a:pt x="6851" y="4512"/>
                    <a:pt x="6955" y="4599"/>
                    <a:pt x="7070" y="4599"/>
                  </a:cubicBezTo>
                  <a:cubicBezTo>
                    <a:pt x="7081" y="4599"/>
                    <a:pt x="7098" y="4594"/>
                    <a:pt x="7109" y="4594"/>
                  </a:cubicBezTo>
                  <a:lnTo>
                    <a:pt x="7907" y="4464"/>
                  </a:lnTo>
                  <a:cubicBezTo>
                    <a:pt x="7947" y="4453"/>
                    <a:pt x="7965" y="4512"/>
                    <a:pt x="7925" y="4528"/>
                  </a:cubicBezTo>
                  <a:lnTo>
                    <a:pt x="7174" y="4788"/>
                  </a:lnTo>
                  <a:cubicBezTo>
                    <a:pt x="7070" y="4826"/>
                    <a:pt x="6994" y="4939"/>
                    <a:pt x="7023" y="5041"/>
                  </a:cubicBezTo>
                  <a:cubicBezTo>
                    <a:pt x="7040" y="5106"/>
                    <a:pt x="7086" y="5149"/>
                    <a:pt x="7138" y="5176"/>
                  </a:cubicBezTo>
                  <a:cubicBezTo>
                    <a:pt x="7161" y="5187"/>
                    <a:pt x="7161" y="5214"/>
                    <a:pt x="7138" y="5225"/>
                  </a:cubicBezTo>
                  <a:cubicBezTo>
                    <a:pt x="3419" y="6597"/>
                    <a:pt x="791" y="10005"/>
                    <a:pt x="791" y="13990"/>
                  </a:cubicBezTo>
                  <a:lnTo>
                    <a:pt x="791" y="15880"/>
                  </a:lnTo>
                  <a:cubicBezTo>
                    <a:pt x="791" y="15939"/>
                    <a:pt x="745" y="15987"/>
                    <a:pt x="682" y="16003"/>
                  </a:cubicBezTo>
                  <a:cubicBezTo>
                    <a:pt x="291" y="16095"/>
                    <a:pt x="0" y="16431"/>
                    <a:pt x="0" y="16825"/>
                  </a:cubicBezTo>
                  <a:lnTo>
                    <a:pt x="0" y="20733"/>
                  </a:lnTo>
                  <a:cubicBezTo>
                    <a:pt x="0" y="21198"/>
                    <a:pt x="401" y="21577"/>
                    <a:pt x="895" y="21577"/>
                  </a:cubicBezTo>
                  <a:lnTo>
                    <a:pt x="20705" y="21577"/>
                  </a:lnTo>
                  <a:cubicBezTo>
                    <a:pt x="21199" y="21577"/>
                    <a:pt x="21600" y="21198"/>
                    <a:pt x="21600" y="20733"/>
                  </a:cubicBezTo>
                  <a:lnTo>
                    <a:pt x="21600" y="16825"/>
                  </a:lnTo>
                  <a:cubicBezTo>
                    <a:pt x="21600" y="16431"/>
                    <a:pt x="21308" y="16095"/>
                    <a:pt x="20924" y="16008"/>
                  </a:cubicBezTo>
                  <a:cubicBezTo>
                    <a:pt x="20861" y="15997"/>
                    <a:pt x="20814" y="15944"/>
                    <a:pt x="20814" y="15885"/>
                  </a:cubicBezTo>
                  <a:lnTo>
                    <a:pt x="20814" y="13995"/>
                  </a:lnTo>
                  <a:cubicBezTo>
                    <a:pt x="20814" y="10010"/>
                    <a:pt x="18186" y="6607"/>
                    <a:pt x="14468" y="5230"/>
                  </a:cubicBezTo>
                  <a:cubicBezTo>
                    <a:pt x="14445" y="5219"/>
                    <a:pt x="14445" y="5192"/>
                    <a:pt x="14468" y="5181"/>
                  </a:cubicBezTo>
                  <a:cubicBezTo>
                    <a:pt x="14519" y="5154"/>
                    <a:pt x="14565" y="5106"/>
                    <a:pt x="14582" y="5046"/>
                  </a:cubicBezTo>
                  <a:cubicBezTo>
                    <a:pt x="14611" y="4944"/>
                    <a:pt x="14537" y="4831"/>
                    <a:pt x="14433" y="4793"/>
                  </a:cubicBezTo>
                  <a:lnTo>
                    <a:pt x="13680" y="4533"/>
                  </a:lnTo>
                  <a:cubicBezTo>
                    <a:pt x="13634" y="4522"/>
                    <a:pt x="13652" y="4464"/>
                    <a:pt x="13698" y="4469"/>
                  </a:cubicBezTo>
                  <a:lnTo>
                    <a:pt x="14496" y="4599"/>
                  </a:lnTo>
                  <a:cubicBezTo>
                    <a:pt x="14508" y="4604"/>
                    <a:pt x="14524" y="4604"/>
                    <a:pt x="14536" y="4604"/>
                  </a:cubicBezTo>
                  <a:cubicBezTo>
                    <a:pt x="14650" y="4604"/>
                    <a:pt x="14754" y="4518"/>
                    <a:pt x="14760" y="4405"/>
                  </a:cubicBezTo>
                  <a:cubicBezTo>
                    <a:pt x="14766" y="4297"/>
                    <a:pt x="14679" y="4198"/>
                    <a:pt x="14564" y="4182"/>
                  </a:cubicBezTo>
                  <a:lnTo>
                    <a:pt x="13779" y="4054"/>
                  </a:lnTo>
                  <a:cubicBezTo>
                    <a:pt x="13733" y="4043"/>
                    <a:pt x="13738" y="3983"/>
                    <a:pt x="13784" y="3983"/>
                  </a:cubicBezTo>
                  <a:lnTo>
                    <a:pt x="14577" y="3983"/>
                  </a:lnTo>
                  <a:cubicBezTo>
                    <a:pt x="14697" y="3983"/>
                    <a:pt x="14806" y="3897"/>
                    <a:pt x="14812" y="3784"/>
                  </a:cubicBezTo>
                  <a:cubicBezTo>
                    <a:pt x="14818" y="3665"/>
                    <a:pt x="14714" y="3561"/>
                    <a:pt x="14588" y="3561"/>
                  </a:cubicBezTo>
                  <a:lnTo>
                    <a:pt x="13756" y="3561"/>
                  </a:lnTo>
                  <a:cubicBezTo>
                    <a:pt x="13710" y="3561"/>
                    <a:pt x="13704" y="3497"/>
                    <a:pt x="13750" y="3492"/>
                  </a:cubicBezTo>
                  <a:lnTo>
                    <a:pt x="14536" y="3362"/>
                  </a:lnTo>
                  <a:cubicBezTo>
                    <a:pt x="14650" y="3341"/>
                    <a:pt x="14743" y="3244"/>
                    <a:pt x="14731" y="3136"/>
                  </a:cubicBezTo>
                  <a:cubicBezTo>
                    <a:pt x="14720" y="3012"/>
                    <a:pt x="14594" y="2925"/>
                    <a:pt x="14468" y="2947"/>
                  </a:cubicBezTo>
                  <a:lnTo>
                    <a:pt x="13669" y="3075"/>
                  </a:lnTo>
                  <a:cubicBezTo>
                    <a:pt x="13629" y="3086"/>
                    <a:pt x="13611" y="3027"/>
                    <a:pt x="13652" y="3011"/>
                  </a:cubicBezTo>
                  <a:lnTo>
                    <a:pt x="14405" y="2751"/>
                  </a:lnTo>
                  <a:cubicBezTo>
                    <a:pt x="14514" y="2713"/>
                    <a:pt x="14582" y="2606"/>
                    <a:pt x="14554" y="2498"/>
                  </a:cubicBezTo>
                  <a:cubicBezTo>
                    <a:pt x="14519" y="2374"/>
                    <a:pt x="14382" y="2310"/>
                    <a:pt x="14261" y="2353"/>
                  </a:cubicBezTo>
                  <a:lnTo>
                    <a:pt x="13503" y="2611"/>
                  </a:lnTo>
                  <a:cubicBezTo>
                    <a:pt x="13463" y="2622"/>
                    <a:pt x="13434" y="2569"/>
                    <a:pt x="13474" y="2547"/>
                  </a:cubicBezTo>
                  <a:lnTo>
                    <a:pt x="14168" y="2169"/>
                  </a:lnTo>
                  <a:cubicBezTo>
                    <a:pt x="14266" y="2120"/>
                    <a:pt x="14312" y="2018"/>
                    <a:pt x="14277" y="1921"/>
                  </a:cubicBezTo>
                  <a:cubicBezTo>
                    <a:pt x="14226" y="1786"/>
                    <a:pt x="14072" y="1736"/>
                    <a:pt x="13951" y="1801"/>
                  </a:cubicBezTo>
                  <a:lnTo>
                    <a:pt x="13250" y="2179"/>
                  </a:lnTo>
                  <a:cubicBezTo>
                    <a:pt x="13215" y="2201"/>
                    <a:pt x="13176" y="2152"/>
                    <a:pt x="13210" y="2125"/>
                  </a:cubicBezTo>
                  <a:lnTo>
                    <a:pt x="13818" y="1644"/>
                  </a:lnTo>
                  <a:cubicBezTo>
                    <a:pt x="13910" y="1569"/>
                    <a:pt x="13940" y="1439"/>
                    <a:pt x="13865" y="1347"/>
                  </a:cubicBezTo>
                  <a:cubicBezTo>
                    <a:pt x="13790" y="1250"/>
                    <a:pt x="13642" y="1240"/>
                    <a:pt x="13544" y="1315"/>
                  </a:cubicBezTo>
                  <a:lnTo>
                    <a:pt x="12923" y="1801"/>
                  </a:lnTo>
                  <a:cubicBezTo>
                    <a:pt x="12889" y="1828"/>
                    <a:pt x="12843" y="1785"/>
                    <a:pt x="12871" y="1752"/>
                  </a:cubicBezTo>
                  <a:lnTo>
                    <a:pt x="13388" y="1175"/>
                  </a:lnTo>
                  <a:cubicBezTo>
                    <a:pt x="13457" y="1100"/>
                    <a:pt x="13469" y="986"/>
                    <a:pt x="13400" y="905"/>
                  </a:cubicBezTo>
                  <a:cubicBezTo>
                    <a:pt x="13309" y="797"/>
                    <a:pt x="13141" y="797"/>
                    <a:pt x="13049" y="900"/>
                  </a:cubicBezTo>
                  <a:lnTo>
                    <a:pt x="12532" y="1482"/>
                  </a:lnTo>
                  <a:cubicBezTo>
                    <a:pt x="12504" y="1515"/>
                    <a:pt x="12452" y="1483"/>
                    <a:pt x="12475" y="1445"/>
                  </a:cubicBezTo>
                  <a:lnTo>
                    <a:pt x="12877" y="792"/>
                  </a:lnTo>
                  <a:cubicBezTo>
                    <a:pt x="12928" y="706"/>
                    <a:pt x="12918" y="592"/>
                    <a:pt x="12837" y="527"/>
                  </a:cubicBezTo>
                  <a:cubicBezTo>
                    <a:pt x="12728" y="435"/>
                    <a:pt x="12562" y="463"/>
                    <a:pt x="12493" y="576"/>
                  </a:cubicBezTo>
                  <a:lnTo>
                    <a:pt x="12091" y="1234"/>
                  </a:lnTo>
                  <a:cubicBezTo>
                    <a:pt x="12068" y="1272"/>
                    <a:pt x="12006" y="1245"/>
                    <a:pt x="12023" y="1207"/>
                  </a:cubicBezTo>
                  <a:lnTo>
                    <a:pt x="12292" y="505"/>
                  </a:lnTo>
                  <a:cubicBezTo>
                    <a:pt x="12332" y="397"/>
                    <a:pt x="12281" y="273"/>
                    <a:pt x="12172" y="230"/>
                  </a:cubicBezTo>
                  <a:cubicBezTo>
                    <a:pt x="12051" y="187"/>
                    <a:pt x="11918" y="242"/>
                    <a:pt x="11872" y="355"/>
                  </a:cubicBezTo>
                  <a:lnTo>
                    <a:pt x="11598" y="1067"/>
                  </a:lnTo>
                  <a:cubicBezTo>
                    <a:pt x="11587" y="1110"/>
                    <a:pt x="11522" y="1093"/>
                    <a:pt x="11528" y="1050"/>
                  </a:cubicBezTo>
                  <a:lnTo>
                    <a:pt x="11666" y="301"/>
                  </a:lnTo>
                  <a:cubicBezTo>
                    <a:pt x="11683" y="188"/>
                    <a:pt x="11604" y="80"/>
                    <a:pt x="11483" y="58"/>
                  </a:cubicBezTo>
                  <a:cubicBezTo>
                    <a:pt x="11363" y="42"/>
                    <a:pt x="11248" y="117"/>
                    <a:pt x="11225" y="230"/>
                  </a:cubicBezTo>
                  <a:lnTo>
                    <a:pt x="11087" y="981"/>
                  </a:lnTo>
                  <a:cubicBezTo>
                    <a:pt x="11075" y="1024"/>
                    <a:pt x="11012" y="1019"/>
                    <a:pt x="11012" y="976"/>
                  </a:cubicBezTo>
                  <a:lnTo>
                    <a:pt x="11012" y="225"/>
                  </a:lnTo>
                  <a:cubicBezTo>
                    <a:pt x="11012" y="117"/>
                    <a:pt x="10938" y="20"/>
                    <a:pt x="10829" y="4"/>
                  </a:cubicBezTo>
                  <a:close/>
                </a:path>
              </a:pathLst>
            </a:custGeom>
            <a:solidFill>
              <a:srgbClr val="FFFFFF"/>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defRPr sz="3200" b="0">
                  <a:solidFill>
                    <a:schemeClr val="accent1">
                      <a:lumOff val="13529"/>
                    </a:schemeClr>
                  </a:solidFill>
                  <a:latin typeface="Helvetica Neue Medium"/>
                  <a:ea typeface="Helvetica Neue Medium"/>
                  <a:cs typeface="Helvetica Neue Medium"/>
                  <a:sym typeface="Helvetica Neue Medium"/>
                </a:defRPr>
              </a:lvl1pPr>
            </a:lstStyle>
            <a:p>
              <a:r>
                <a:t>Dev</a:t>
              </a:r>
            </a:p>
          </p:txBody>
        </p:sp>
      </p:grpSp>
      <p:grpSp>
        <p:nvGrpSpPr>
          <p:cNvPr id="991" name="Group"/>
          <p:cNvGrpSpPr/>
          <p:nvPr/>
        </p:nvGrpSpPr>
        <p:grpSpPr>
          <a:xfrm>
            <a:off x="480530" y="2117376"/>
            <a:ext cx="8920707" cy="11347855"/>
            <a:chOff x="0" y="0"/>
            <a:chExt cx="8920705" cy="11347854"/>
          </a:xfrm>
        </p:grpSpPr>
        <p:sp>
          <p:nvSpPr>
            <p:cNvPr id="983" name="Male"/>
            <p:cNvSpPr/>
            <p:nvPr/>
          </p:nvSpPr>
          <p:spPr>
            <a:xfrm>
              <a:off x="-1" y="2430420"/>
              <a:ext cx="2024607" cy="5463035"/>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984" name="Male"/>
            <p:cNvSpPr/>
            <p:nvPr/>
          </p:nvSpPr>
          <p:spPr>
            <a:xfrm>
              <a:off x="4241400" y="881020"/>
              <a:ext cx="2024607" cy="5463035"/>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985" name="Female"/>
            <p:cNvSpPr/>
            <p:nvPr/>
          </p:nvSpPr>
          <p:spPr>
            <a:xfrm>
              <a:off x="6450801" y="3192430"/>
              <a:ext cx="2469905" cy="5463035"/>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986" name="Female"/>
            <p:cNvSpPr/>
            <p:nvPr/>
          </p:nvSpPr>
          <p:spPr>
            <a:xfrm>
              <a:off x="2043901" y="5884820"/>
              <a:ext cx="2469905" cy="5463035"/>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987" name="Dev"/>
            <p:cNvSpPr/>
            <p:nvPr/>
          </p:nvSpPr>
          <p:spPr>
            <a:xfrm>
              <a:off x="4638244" y="-1"/>
              <a:ext cx="1230919" cy="1306814"/>
            </a:xfrm>
            <a:custGeom>
              <a:avLst/>
              <a:gdLst/>
              <a:ahLst/>
              <a:cxnLst>
                <a:cxn ang="0">
                  <a:pos x="wd2" y="hd2"/>
                </a:cxn>
                <a:cxn ang="5400000">
                  <a:pos x="wd2" y="hd2"/>
                </a:cxn>
                <a:cxn ang="10800000">
                  <a:pos x="wd2" y="hd2"/>
                </a:cxn>
                <a:cxn ang="16200000">
                  <a:pos x="wd2" y="hd2"/>
                </a:cxn>
              </a:cxnLst>
              <a:rect l="0" t="0" r="r" b="b"/>
              <a:pathLst>
                <a:path w="21600" h="21577" extrusionOk="0">
                  <a:moveTo>
                    <a:pt x="10829" y="4"/>
                  </a:moveTo>
                  <a:cubicBezTo>
                    <a:pt x="10685" y="-23"/>
                    <a:pt x="10565" y="79"/>
                    <a:pt x="10565" y="208"/>
                  </a:cubicBezTo>
                  <a:lnTo>
                    <a:pt x="10565" y="969"/>
                  </a:lnTo>
                  <a:cubicBezTo>
                    <a:pt x="10565" y="1012"/>
                    <a:pt x="10495" y="1019"/>
                    <a:pt x="10490" y="976"/>
                  </a:cubicBezTo>
                  <a:lnTo>
                    <a:pt x="10352" y="235"/>
                  </a:lnTo>
                  <a:cubicBezTo>
                    <a:pt x="10329" y="127"/>
                    <a:pt x="10226" y="40"/>
                    <a:pt x="10111" y="51"/>
                  </a:cubicBezTo>
                  <a:cubicBezTo>
                    <a:pt x="9979" y="62"/>
                    <a:pt x="9888" y="182"/>
                    <a:pt x="9910" y="301"/>
                  </a:cubicBezTo>
                  <a:lnTo>
                    <a:pt x="10049" y="1050"/>
                  </a:lnTo>
                  <a:cubicBezTo>
                    <a:pt x="10060" y="1088"/>
                    <a:pt x="9996" y="1105"/>
                    <a:pt x="9979" y="1067"/>
                  </a:cubicBezTo>
                  <a:lnTo>
                    <a:pt x="9704" y="360"/>
                  </a:lnTo>
                  <a:cubicBezTo>
                    <a:pt x="9664" y="257"/>
                    <a:pt x="9548" y="193"/>
                    <a:pt x="9433" y="220"/>
                  </a:cubicBezTo>
                  <a:cubicBezTo>
                    <a:pt x="9301" y="252"/>
                    <a:pt x="9233" y="382"/>
                    <a:pt x="9279" y="495"/>
                  </a:cubicBezTo>
                  <a:lnTo>
                    <a:pt x="9555" y="1207"/>
                  </a:lnTo>
                  <a:cubicBezTo>
                    <a:pt x="9567" y="1245"/>
                    <a:pt x="9508" y="1272"/>
                    <a:pt x="9485" y="1234"/>
                  </a:cubicBezTo>
                  <a:lnTo>
                    <a:pt x="9084" y="581"/>
                  </a:lnTo>
                  <a:cubicBezTo>
                    <a:pt x="9032" y="489"/>
                    <a:pt x="8923" y="446"/>
                    <a:pt x="8820" y="478"/>
                  </a:cubicBezTo>
                  <a:cubicBezTo>
                    <a:pt x="8677" y="527"/>
                    <a:pt x="8626" y="674"/>
                    <a:pt x="8695" y="787"/>
                  </a:cubicBezTo>
                  <a:lnTo>
                    <a:pt x="9096" y="1445"/>
                  </a:lnTo>
                  <a:cubicBezTo>
                    <a:pt x="9119" y="1478"/>
                    <a:pt x="9068" y="1515"/>
                    <a:pt x="9039" y="1482"/>
                  </a:cubicBezTo>
                  <a:lnTo>
                    <a:pt x="8522" y="900"/>
                  </a:lnTo>
                  <a:cubicBezTo>
                    <a:pt x="8431" y="797"/>
                    <a:pt x="8263" y="797"/>
                    <a:pt x="8171" y="905"/>
                  </a:cubicBezTo>
                  <a:cubicBezTo>
                    <a:pt x="8108" y="986"/>
                    <a:pt x="8115" y="1100"/>
                    <a:pt x="8183" y="1175"/>
                  </a:cubicBezTo>
                  <a:lnTo>
                    <a:pt x="8700" y="1752"/>
                  </a:lnTo>
                  <a:cubicBezTo>
                    <a:pt x="8729" y="1785"/>
                    <a:pt x="8682" y="1828"/>
                    <a:pt x="8648" y="1801"/>
                  </a:cubicBezTo>
                  <a:lnTo>
                    <a:pt x="8027" y="1315"/>
                  </a:lnTo>
                  <a:cubicBezTo>
                    <a:pt x="7930" y="1234"/>
                    <a:pt x="7787" y="1250"/>
                    <a:pt x="7706" y="1347"/>
                  </a:cubicBezTo>
                  <a:cubicBezTo>
                    <a:pt x="7637" y="1439"/>
                    <a:pt x="7661" y="1569"/>
                    <a:pt x="7753" y="1644"/>
                  </a:cubicBezTo>
                  <a:lnTo>
                    <a:pt x="8361" y="2125"/>
                  </a:lnTo>
                  <a:cubicBezTo>
                    <a:pt x="8395" y="2152"/>
                    <a:pt x="8362" y="2201"/>
                    <a:pt x="8321" y="2179"/>
                  </a:cubicBezTo>
                  <a:lnTo>
                    <a:pt x="7626" y="1801"/>
                  </a:lnTo>
                  <a:cubicBezTo>
                    <a:pt x="7534" y="1753"/>
                    <a:pt x="7415" y="1764"/>
                    <a:pt x="7346" y="1840"/>
                  </a:cubicBezTo>
                  <a:cubicBezTo>
                    <a:pt x="7248" y="1943"/>
                    <a:pt x="7276" y="2099"/>
                    <a:pt x="7396" y="2164"/>
                  </a:cubicBezTo>
                  <a:lnTo>
                    <a:pt x="8097" y="2542"/>
                  </a:lnTo>
                  <a:cubicBezTo>
                    <a:pt x="8137" y="2564"/>
                    <a:pt x="8109" y="2622"/>
                    <a:pt x="8069" y="2606"/>
                  </a:cubicBezTo>
                  <a:lnTo>
                    <a:pt x="7310" y="2346"/>
                  </a:lnTo>
                  <a:cubicBezTo>
                    <a:pt x="7189" y="2303"/>
                    <a:pt x="7052" y="2369"/>
                    <a:pt x="7018" y="2493"/>
                  </a:cubicBezTo>
                  <a:cubicBezTo>
                    <a:pt x="6989" y="2601"/>
                    <a:pt x="7057" y="2708"/>
                    <a:pt x="7167" y="2746"/>
                  </a:cubicBezTo>
                  <a:lnTo>
                    <a:pt x="7920" y="3006"/>
                  </a:lnTo>
                  <a:cubicBezTo>
                    <a:pt x="7966" y="3017"/>
                    <a:pt x="7948" y="3076"/>
                    <a:pt x="7902" y="3070"/>
                  </a:cubicBezTo>
                  <a:lnTo>
                    <a:pt x="7104" y="2940"/>
                  </a:lnTo>
                  <a:cubicBezTo>
                    <a:pt x="6972" y="2919"/>
                    <a:pt x="6852" y="3005"/>
                    <a:pt x="6840" y="3129"/>
                  </a:cubicBezTo>
                  <a:cubicBezTo>
                    <a:pt x="6834" y="3243"/>
                    <a:pt x="6921" y="3335"/>
                    <a:pt x="7036" y="3357"/>
                  </a:cubicBezTo>
                  <a:lnTo>
                    <a:pt x="7821" y="3487"/>
                  </a:lnTo>
                  <a:cubicBezTo>
                    <a:pt x="7867" y="3498"/>
                    <a:pt x="7862" y="3556"/>
                    <a:pt x="7816" y="3556"/>
                  </a:cubicBezTo>
                  <a:lnTo>
                    <a:pt x="7023" y="3556"/>
                  </a:lnTo>
                  <a:cubicBezTo>
                    <a:pt x="6903" y="3556"/>
                    <a:pt x="6794" y="3644"/>
                    <a:pt x="6788" y="3757"/>
                  </a:cubicBezTo>
                  <a:cubicBezTo>
                    <a:pt x="6782" y="3876"/>
                    <a:pt x="6886" y="3978"/>
                    <a:pt x="7012" y="3978"/>
                  </a:cubicBezTo>
                  <a:lnTo>
                    <a:pt x="7821" y="3978"/>
                  </a:lnTo>
                  <a:cubicBezTo>
                    <a:pt x="7867" y="3978"/>
                    <a:pt x="7872" y="4042"/>
                    <a:pt x="7827" y="4047"/>
                  </a:cubicBezTo>
                  <a:lnTo>
                    <a:pt x="7041" y="4177"/>
                  </a:lnTo>
                  <a:cubicBezTo>
                    <a:pt x="6926" y="4199"/>
                    <a:pt x="6840" y="4290"/>
                    <a:pt x="6846" y="4398"/>
                  </a:cubicBezTo>
                  <a:cubicBezTo>
                    <a:pt x="6851" y="4512"/>
                    <a:pt x="6955" y="4599"/>
                    <a:pt x="7070" y="4599"/>
                  </a:cubicBezTo>
                  <a:cubicBezTo>
                    <a:pt x="7081" y="4599"/>
                    <a:pt x="7098" y="4594"/>
                    <a:pt x="7109" y="4594"/>
                  </a:cubicBezTo>
                  <a:lnTo>
                    <a:pt x="7907" y="4464"/>
                  </a:lnTo>
                  <a:cubicBezTo>
                    <a:pt x="7947" y="4453"/>
                    <a:pt x="7965" y="4512"/>
                    <a:pt x="7925" y="4528"/>
                  </a:cubicBezTo>
                  <a:lnTo>
                    <a:pt x="7174" y="4788"/>
                  </a:lnTo>
                  <a:cubicBezTo>
                    <a:pt x="7070" y="4826"/>
                    <a:pt x="6994" y="4939"/>
                    <a:pt x="7023" y="5041"/>
                  </a:cubicBezTo>
                  <a:cubicBezTo>
                    <a:pt x="7040" y="5106"/>
                    <a:pt x="7086" y="5149"/>
                    <a:pt x="7138" y="5176"/>
                  </a:cubicBezTo>
                  <a:cubicBezTo>
                    <a:pt x="7161" y="5187"/>
                    <a:pt x="7161" y="5214"/>
                    <a:pt x="7138" y="5225"/>
                  </a:cubicBezTo>
                  <a:cubicBezTo>
                    <a:pt x="3419" y="6597"/>
                    <a:pt x="791" y="10005"/>
                    <a:pt x="791" y="13990"/>
                  </a:cubicBezTo>
                  <a:lnTo>
                    <a:pt x="791" y="15880"/>
                  </a:lnTo>
                  <a:cubicBezTo>
                    <a:pt x="791" y="15939"/>
                    <a:pt x="745" y="15987"/>
                    <a:pt x="682" y="16003"/>
                  </a:cubicBezTo>
                  <a:cubicBezTo>
                    <a:pt x="291" y="16095"/>
                    <a:pt x="0" y="16431"/>
                    <a:pt x="0" y="16825"/>
                  </a:cubicBezTo>
                  <a:lnTo>
                    <a:pt x="0" y="20733"/>
                  </a:lnTo>
                  <a:cubicBezTo>
                    <a:pt x="0" y="21198"/>
                    <a:pt x="401" y="21577"/>
                    <a:pt x="895" y="21577"/>
                  </a:cubicBezTo>
                  <a:lnTo>
                    <a:pt x="20705" y="21577"/>
                  </a:lnTo>
                  <a:cubicBezTo>
                    <a:pt x="21199" y="21577"/>
                    <a:pt x="21600" y="21198"/>
                    <a:pt x="21600" y="20733"/>
                  </a:cubicBezTo>
                  <a:lnTo>
                    <a:pt x="21600" y="16825"/>
                  </a:lnTo>
                  <a:cubicBezTo>
                    <a:pt x="21600" y="16431"/>
                    <a:pt x="21308" y="16095"/>
                    <a:pt x="20924" y="16008"/>
                  </a:cubicBezTo>
                  <a:cubicBezTo>
                    <a:pt x="20861" y="15997"/>
                    <a:pt x="20814" y="15944"/>
                    <a:pt x="20814" y="15885"/>
                  </a:cubicBezTo>
                  <a:lnTo>
                    <a:pt x="20814" y="13995"/>
                  </a:lnTo>
                  <a:cubicBezTo>
                    <a:pt x="20814" y="10010"/>
                    <a:pt x="18186" y="6607"/>
                    <a:pt x="14468" y="5230"/>
                  </a:cubicBezTo>
                  <a:cubicBezTo>
                    <a:pt x="14445" y="5219"/>
                    <a:pt x="14445" y="5192"/>
                    <a:pt x="14468" y="5181"/>
                  </a:cubicBezTo>
                  <a:cubicBezTo>
                    <a:pt x="14519" y="5154"/>
                    <a:pt x="14565" y="5106"/>
                    <a:pt x="14582" y="5046"/>
                  </a:cubicBezTo>
                  <a:cubicBezTo>
                    <a:pt x="14611" y="4944"/>
                    <a:pt x="14537" y="4831"/>
                    <a:pt x="14433" y="4793"/>
                  </a:cubicBezTo>
                  <a:lnTo>
                    <a:pt x="13680" y="4533"/>
                  </a:lnTo>
                  <a:cubicBezTo>
                    <a:pt x="13634" y="4522"/>
                    <a:pt x="13652" y="4464"/>
                    <a:pt x="13698" y="4469"/>
                  </a:cubicBezTo>
                  <a:lnTo>
                    <a:pt x="14496" y="4599"/>
                  </a:lnTo>
                  <a:cubicBezTo>
                    <a:pt x="14508" y="4604"/>
                    <a:pt x="14524" y="4604"/>
                    <a:pt x="14536" y="4604"/>
                  </a:cubicBezTo>
                  <a:cubicBezTo>
                    <a:pt x="14650" y="4604"/>
                    <a:pt x="14754" y="4518"/>
                    <a:pt x="14760" y="4405"/>
                  </a:cubicBezTo>
                  <a:cubicBezTo>
                    <a:pt x="14766" y="4297"/>
                    <a:pt x="14679" y="4198"/>
                    <a:pt x="14564" y="4182"/>
                  </a:cubicBezTo>
                  <a:lnTo>
                    <a:pt x="13779" y="4054"/>
                  </a:lnTo>
                  <a:cubicBezTo>
                    <a:pt x="13733" y="4043"/>
                    <a:pt x="13738" y="3983"/>
                    <a:pt x="13784" y="3983"/>
                  </a:cubicBezTo>
                  <a:lnTo>
                    <a:pt x="14577" y="3983"/>
                  </a:lnTo>
                  <a:cubicBezTo>
                    <a:pt x="14697" y="3983"/>
                    <a:pt x="14806" y="3897"/>
                    <a:pt x="14812" y="3784"/>
                  </a:cubicBezTo>
                  <a:cubicBezTo>
                    <a:pt x="14818" y="3665"/>
                    <a:pt x="14714" y="3561"/>
                    <a:pt x="14588" y="3561"/>
                  </a:cubicBezTo>
                  <a:lnTo>
                    <a:pt x="13756" y="3561"/>
                  </a:lnTo>
                  <a:cubicBezTo>
                    <a:pt x="13710" y="3561"/>
                    <a:pt x="13704" y="3497"/>
                    <a:pt x="13750" y="3492"/>
                  </a:cubicBezTo>
                  <a:lnTo>
                    <a:pt x="14536" y="3362"/>
                  </a:lnTo>
                  <a:cubicBezTo>
                    <a:pt x="14650" y="3341"/>
                    <a:pt x="14743" y="3244"/>
                    <a:pt x="14731" y="3136"/>
                  </a:cubicBezTo>
                  <a:cubicBezTo>
                    <a:pt x="14720" y="3012"/>
                    <a:pt x="14594" y="2925"/>
                    <a:pt x="14468" y="2947"/>
                  </a:cubicBezTo>
                  <a:lnTo>
                    <a:pt x="13669" y="3075"/>
                  </a:lnTo>
                  <a:cubicBezTo>
                    <a:pt x="13629" y="3086"/>
                    <a:pt x="13611" y="3027"/>
                    <a:pt x="13652" y="3011"/>
                  </a:cubicBezTo>
                  <a:lnTo>
                    <a:pt x="14405" y="2751"/>
                  </a:lnTo>
                  <a:cubicBezTo>
                    <a:pt x="14514" y="2713"/>
                    <a:pt x="14582" y="2606"/>
                    <a:pt x="14554" y="2498"/>
                  </a:cubicBezTo>
                  <a:cubicBezTo>
                    <a:pt x="14519" y="2374"/>
                    <a:pt x="14382" y="2310"/>
                    <a:pt x="14261" y="2353"/>
                  </a:cubicBezTo>
                  <a:lnTo>
                    <a:pt x="13503" y="2611"/>
                  </a:lnTo>
                  <a:cubicBezTo>
                    <a:pt x="13463" y="2622"/>
                    <a:pt x="13434" y="2569"/>
                    <a:pt x="13474" y="2547"/>
                  </a:cubicBezTo>
                  <a:lnTo>
                    <a:pt x="14168" y="2169"/>
                  </a:lnTo>
                  <a:cubicBezTo>
                    <a:pt x="14266" y="2120"/>
                    <a:pt x="14312" y="2018"/>
                    <a:pt x="14277" y="1921"/>
                  </a:cubicBezTo>
                  <a:cubicBezTo>
                    <a:pt x="14226" y="1786"/>
                    <a:pt x="14072" y="1736"/>
                    <a:pt x="13951" y="1801"/>
                  </a:cubicBezTo>
                  <a:lnTo>
                    <a:pt x="13250" y="2179"/>
                  </a:lnTo>
                  <a:cubicBezTo>
                    <a:pt x="13215" y="2201"/>
                    <a:pt x="13176" y="2152"/>
                    <a:pt x="13210" y="2125"/>
                  </a:cubicBezTo>
                  <a:lnTo>
                    <a:pt x="13818" y="1644"/>
                  </a:lnTo>
                  <a:cubicBezTo>
                    <a:pt x="13910" y="1569"/>
                    <a:pt x="13940" y="1439"/>
                    <a:pt x="13865" y="1347"/>
                  </a:cubicBezTo>
                  <a:cubicBezTo>
                    <a:pt x="13790" y="1250"/>
                    <a:pt x="13642" y="1240"/>
                    <a:pt x="13544" y="1315"/>
                  </a:cubicBezTo>
                  <a:lnTo>
                    <a:pt x="12923" y="1801"/>
                  </a:lnTo>
                  <a:cubicBezTo>
                    <a:pt x="12889" y="1828"/>
                    <a:pt x="12843" y="1785"/>
                    <a:pt x="12871" y="1752"/>
                  </a:cubicBezTo>
                  <a:lnTo>
                    <a:pt x="13388" y="1175"/>
                  </a:lnTo>
                  <a:cubicBezTo>
                    <a:pt x="13457" y="1100"/>
                    <a:pt x="13469" y="986"/>
                    <a:pt x="13400" y="905"/>
                  </a:cubicBezTo>
                  <a:cubicBezTo>
                    <a:pt x="13309" y="797"/>
                    <a:pt x="13141" y="797"/>
                    <a:pt x="13049" y="900"/>
                  </a:cubicBezTo>
                  <a:lnTo>
                    <a:pt x="12532" y="1482"/>
                  </a:lnTo>
                  <a:cubicBezTo>
                    <a:pt x="12504" y="1515"/>
                    <a:pt x="12452" y="1483"/>
                    <a:pt x="12475" y="1445"/>
                  </a:cubicBezTo>
                  <a:lnTo>
                    <a:pt x="12877" y="792"/>
                  </a:lnTo>
                  <a:cubicBezTo>
                    <a:pt x="12928" y="706"/>
                    <a:pt x="12918" y="592"/>
                    <a:pt x="12837" y="527"/>
                  </a:cubicBezTo>
                  <a:cubicBezTo>
                    <a:pt x="12728" y="435"/>
                    <a:pt x="12562" y="463"/>
                    <a:pt x="12493" y="576"/>
                  </a:cubicBezTo>
                  <a:lnTo>
                    <a:pt x="12091" y="1234"/>
                  </a:lnTo>
                  <a:cubicBezTo>
                    <a:pt x="12068" y="1272"/>
                    <a:pt x="12006" y="1245"/>
                    <a:pt x="12023" y="1207"/>
                  </a:cubicBezTo>
                  <a:lnTo>
                    <a:pt x="12292" y="505"/>
                  </a:lnTo>
                  <a:cubicBezTo>
                    <a:pt x="12332" y="397"/>
                    <a:pt x="12281" y="273"/>
                    <a:pt x="12172" y="230"/>
                  </a:cubicBezTo>
                  <a:cubicBezTo>
                    <a:pt x="12051" y="187"/>
                    <a:pt x="11918" y="242"/>
                    <a:pt x="11872" y="355"/>
                  </a:cubicBezTo>
                  <a:lnTo>
                    <a:pt x="11598" y="1067"/>
                  </a:lnTo>
                  <a:cubicBezTo>
                    <a:pt x="11587" y="1110"/>
                    <a:pt x="11522" y="1093"/>
                    <a:pt x="11528" y="1050"/>
                  </a:cubicBezTo>
                  <a:lnTo>
                    <a:pt x="11666" y="301"/>
                  </a:lnTo>
                  <a:cubicBezTo>
                    <a:pt x="11683" y="188"/>
                    <a:pt x="11604" y="80"/>
                    <a:pt x="11483" y="58"/>
                  </a:cubicBezTo>
                  <a:cubicBezTo>
                    <a:pt x="11363" y="42"/>
                    <a:pt x="11248" y="117"/>
                    <a:pt x="11225" y="230"/>
                  </a:cubicBezTo>
                  <a:lnTo>
                    <a:pt x="11087" y="981"/>
                  </a:lnTo>
                  <a:cubicBezTo>
                    <a:pt x="11075" y="1024"/>
                    <a:pt x="11012" y="1019"/>
                    <a:pt x="11012" y="976"/>
                  </a:cubicBezTo>
                  <a:lnTo>
                    <a:pt x="11012" y="225"/>
                  </a:lnTo>
                  <a:cubicBezTo>
                    <a:pt x="11012" y="117"/>
                    <a:pt x="10938" y="20"/>
                    <a:pt x="10829" y="4"/>
                  </a:cubicBezTo>
                  <a:close/>
                </a:path>
              </a:pathLst>
            </a:custGeom>
            <a:solidFill>
              <a:srgbClr val="FFFFFF"/>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defRPr sz="3200" b="0">
                  <a:solidFill>
                    <a:schemeClr val="accent4">
                      <a:hueOff val="-624705"/>
                      <a:lumOff val="1372"/>
                    </a:schemeClr>
                  </a:solidFill>
                  <a:latin typeface="Helvetica Neue Medium"/>
                  <a:ea typeface="Helvetica Neue Medium"/>
                  <a:cs typeface="Helvetica Neue Medium"/>
                  <a:sym typeface="Helvetica Neue Medium"/>
                </a:defRPr>
              </a:lvl1pPr>
            </a:lstStyle>
            <a:p>
              <a:r>
                <a:t>Dev</a:t>
              </a:r>
            </a:p>
          </p:txBody>
        </p:sp>
        <p:sp>
          <p:nvSpPr>
            <p:cNvPr id="988" name="Test"/>
            <p:cNvSpPr/>
            <p:nvPr/>
          </p:nvSpPr>
          <p:spPr>
            <a:xfrm>
              <a:off x="7010611" y="2490150"/>
              <a:ext cx="1350284" cy="1177975"/>
            </a:xfrm>
            <a:custGeom>
              <a:avLst/>
              <a:gdLst/>
              <a:ahLst/>
              <a:cxnLst>
                <a:cxn ang="0">
                  <a:pos x="wd2" y="hd2"/>
                </a:cxn>
                <a:cxn ang="5400000">
                  <a:pos x="wd2" y="hd2"/>
                </a:cxn>
                <a:cxn ang="10800000">
                  <a:pos x="wd2" y="hd2"/>
                </a:cxn>
                <a:cxn ang="16200000">
                  <a:pos x="wd2" y="hd2"/>
                </a:cxn>
              </a:cxnLst>
              <a:rect l="0" t="0" r="r" b="b"/>
              <a:pathLst>
                <a:path w="20005" h="21600" extrusionOk="0">
                  <a:moveTo>
                    <a:pt x="10002" y="0"/>
                  </a:moveTo>
                  <a:cubicBezTo>
                    <a:pt x="7466" y="0"/>
                    <a:pt x="5046" y="249"/>
                    <a:pt x="2831" y="696"/>
                  </a:cubicBezTo>
                  <a:cubicBezTo>
                    <a:pt x="2560" y="752"/>
                    <a:pt x="2390" y="1092"/>
                    <a:pt x="2475" y="1421"/>
                  </a:cubicBezTo>
                  <a:cubicBezTo>
                    <a:pt x="3678" y="6023"/>
                    <a:pt x="3568" y="11197"/>
                    <a:pt x="3347" y="14224"/>
                  </a:cubicBezTo>
                  <a:cubicBezTo>
                    <a:pt x="3342" y="14286"/>
                    <a:pt x="3287" y="14310"/>
                    <a:pt x="3247" y="14273"/>
                  </a:cubicBezTo>
                  <a:cubicBezTo>
                    <a:pt x="2681" y="13683"/>
                    <a:pt x="1077" y="12215"/>
                    <a:pt x="235" y="13412"/>
                  </a:cubicBezTo>
                  <a:cubicBezTo>
                    <a:pt x="-797" y="14876"/>
                    <a:pt x="1417" y="21575"/>
                    <a:pt x="10002" y="21600"/>
                  </a:cubicBezTo>
                  <a:cubicBezTo>
                    <a:pt x="18587" y="21581"/>
                    <a:pt x="20803" y="14882"/>
                    <a:pt x="19771" y="13412"/>
                  </a:cubicBezTo>
                  <a:cubicBezTo>
                    <a:pt x="18929" y="12215"/>
                    <a:pt x="17325" y="13683"/>
                    <a:pt x="16759" y="14273"/>
                  </a:cubicBezTo>
                  <a:cubicBezTo>
                    <a:pt x="16724" y="14316"/>
                    <a:pt x="16664" y="14286"/>
                    <a:pt x="16659" y="14224"/>
                  </a:cubicBezTo>
                  <a:cubicBezTo>
                    <a:pt x="16438" y="11197"/>
                    <a:pt x="16328" y="6017"/>
                    <a:pt x="17531" y="1421"/>
                  </a:cubicBezTo>
                  <a:cubicBezTo>
                    <a:pt x="17616" y="1092"/>
                    <a:pt x="17451" y="752"/>
                    <a:pt x="17175" y="696"/>
                  </a:cubicBezTo>
                  <a:cubicBezTo>
                    <a:pt x="14955" y="249"/>
                    <a:pt x="12533" y="0"/>
                    <a:pt x="10002" y="0"/>
                  </a:cubicBezTo>
                  <a:close/>
                </a:path>
              </a:pathLst>
            </a:custGeom>
            <a:solidFill>
              <a:srgbClr val="FFFFFF"/>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defRPr sz="3200" b="0">
                  <a:solidFill>
                    <a:schemeClr val="accent4">
                      <a:hueOff val="-624705"/>
                      <a:lumOff val="1372"/>
                    </a:schemeClr>
                  </a:solidFill>
                  <a:latin typeface="Helvetica Neue Medium"/>
                  <a:ea typeface="Helvetica Neue Medium"/>
                  <a:cs typeface="Helvetica Neue Medium"/>
                  <a:sym typeface="Helvetica Neue Medium"/>
                </a:defRPr>
              </a:lvl1pPr>
            </a:lstStyle>
            <a:p>
              <a:r>
                <a:t>Test</a:t>
              </a:r>
            </a:p>
          </p:txBody>
        </p:sp>
        <p:sp>
          <p:nvSpPr>
            <p:cNvPr id="989" name="Dev"/>
            <p:cNvSpPr/>
            <p:nvPr/>
          </p:nvSpPr>
          <p:spPr>
            <a:xfrm>
              <a:off x="2663394" y="5027017"/>
              <a:ext cx="1230919" cy="1306813"/>
            </a:xfrm>
            <a:custGeom>
              <a:avLst/>
              <a:gdLst/>
              <a:ahLst/>
              <a:cxnLst>
                <a:cxn ang="0">
                  <a:pos x="wd2" y="hd2"/>
                </a:cxn>
                <a:cxn ang="5400000">
                  <a:pos x="wd2" y="hd2"/>
                </a:cxn>
                <a:cxn ang="10800000">
                  <a:pos x="wd2" y="hd2"/>
                </a:cxn>
                <a:cxn ang="16200000">
                  <a:pos x="wd2" y="hd2"/>
                </a:cxn>
              </a:cxnLst>
              <a:rect l="0" t="0" r="r" b="b"/>
              <a:pathLst>
                <a:path w="21600" h="21577" extrusionOk="0">
                  <a:moveTo>
                    <a:pt x="10829" y="4"/>
                  </a:moveTo>
                  <a:cubicBezTo>
                    <a:pt x="10685" y="-23"/>
                    <a:pt x="10565" y="79"/>
                    <a:pt x="10565" y="208"/>
                  </a:cubicBezTo>
                  <a:lnTo>
                    <a:pt x="10565" y="969"/>
                  </a:lnTo>
                  <a:cubicBezTo>
                    <a:pt x="10565" y="1012"/>
                    <a:pt x="10495" y="1019"/>
                    <a:pt x="10490" y="976"/>
                  </a:cubicBezTo>
                  <a:lnTo>
                    <a:pt x="10352" y="235"/>
                  </a:lnTo>
                  <a:cubicBezTo>
                    <a:pt x="10329" y="127"/>
                    <a:pt x="10226" y="40"/>
                    <a:pt x="10111" y="51"/>
                  </a:cubicBezTo>
                  <a:cubicBezTo>
                    <a:pt x="9979" y="62"/>
                    <a:pt x="9888" y="182"/>
                    <a:pt x="9910" y="301"/>
                  </a:cubicBezTo>
                  <a:lnTo>
                    <a:pt x="10049" y="1050"/>
                  </a:lnTo>
                  <a:cubicBezTo>
                    <a:pt x="10060" y="1088"/>
                    <a:pt x="9996" y="1105"/>
                    <a:pt x="9979" y="1067"/>
                  </a:cubicBezTo>
                  <a:lnTo>
                    <a:pt x="9704" y="360"/>
                  </a:lnTo>
                  <a:cubicBezTo>
                    <a:pt x="9664" y="257"/>
                    <a:pt x="9548" y="193"/>
                    <a:pt x="9433" y="220"/>
                  </a:cubicBezTo>
                  <a:cubicBezTo>
                    <a:pt x="9301" y="252"/>
                    <a:pt x="9233" y="382"/>
                    <a:pt x="9279" y="495"/>
                  </a:cubicBezTo>
                  <a:lnTo>
                    <a:pt x="9555" y="1207"/>
                  </a:lnTo>
                  <a:cubicBezTo>
                    <a:pt x="9567" y="1245"/>
                    <a:pt x="9508" y="1272"/>
                    <a:pt x="9485" y="1234"/>
                  </a:cubicBezTo>
                  <a:lnTo>
                    <a:pt x="9084" y="581"/>
                  </a:lnTo>
                  <a:cubicBezTo>
                    <a:pt x="9032" y="489"/>
                    <a:pt x="8923" y="446"/>
                    <a:pt x="8820" y="478"/>
                  </a:cubicBezTo>
                  <a:cubicBezTo>
                    <a:pt x="8677" y="527"/>
                    <a:pt x="8626" y="674"/>
                    <a:pt x="8695" y="787"/>
                  </a:cubicBezTo>
                  <a:lnTo>
                    <a:pt x="9096" y="1445"/>
                  </a:lnTo>
                  <a:cubicBezTo>
                    <a:pt x="9119" y="1478"/>
                    <a:pt x="9068" y="1515"/>
                    <a:pt x="9039" y="1482"/>
                  </a:cubicBezTo>
                  <a:lnTo>
                    <a:pt x="8522" y="900"/>
                  </a:lnTo>
                  <a:cubicBezTo>
                    <a:pt x="8431" y="797"/>
                    <a:pt x="8263" y="797"/>
                    <a:pt x="8171" y="905"/>
                  </a:cubicBezTo>
                  <a:cubicBezTo>
                    <a:pt x="8108" y="986"/>
                    <a:pt x="8115" y="1100"/>
                    <a:pt x="8183" y="1175"/>
                  </a:cubicBezTo>
                  <a:lnTo>
                    <a:pt x="8700" y="1752"/>
                  </a:lnTo>
                  <a:cubicBezTo>
                    <a:pt x="8729" y="1785"/>
                    <a:pt x="8682" y="1828"/>
                    <a:pt x="8648" y="1801"/>
                  </a:cubicBezTo>
                  <a:lnTo>
                    <a:pt x="8027" y="1315"/>
                  </a:lnTo>
                  <a:cubicBezTo>
                    <a:pt x="7930" y="1234"/>
                    <a:pt x="7787" y="1250"/>
                    <a:pt x="7706" y="1347"/>
                  </a:cubicBezTo>
                  <a:cubicBezTo>
                    <a:pt x="7637" y="1439"/>
                    <a:pt x="7661" y="1569"/>
                    <a:pt x="7753" y="1644"/>
                  </a:cubicBezTo>
                  <a:lnTo>
                    <a:pt x="8361" y="2125"/>
                  </a:lnTo>
                  <a:cubicBezTo>
                    <a:pt x="8395" y="2152"/>
                    <a:pt x="8362" y="2201"/>
                    <a:pt x="8321" y="2179"/>
                  </a:cubicBezTo>
                  <a:lnTo>
                    <a:pt x="7626" y="1801"/>
                  </a:lnTo>
                  <a:cubicBezTo>
                    <a:pt x="7534" y="1753"/>
                    <a:pt x="7415" y="1764"/>
                    <a:pt x="7346" y="1840"/>
                  </a:cubicBezTo>
                  <a:cubicBezTo>
                    <a:pt x="7248" y="1943"/>
                    <a:pt x="7276" y="2099"/>
                    <a:pt x="7396" y="2164"/>
                  </a:cubicBezTo>
                  <a:lnTo>
                    <a:pt x="8097" y="2542"/>
                  </a:lnTo>
                  <a:cubicBezTo>
                    <a:pt x="8137" y="2564"/>
                    <a:pt x="8109" y="2622"/>
                    <a:pt x="8069" y="2606"/>
                  </a:cubicBezTo>
                  <a:lnTo>
                    <a:pt x="7310" y="2346"/>
                  </a:lnTo>
                  <a:cubicBezTo>
                    <a:pt x="7189" y="2303"/>
                    <a:pt x="7052" y="2369"/>
                    <a:pt x="7018" y="2493"/>
                  </a:cubicBezTo>
                  <a:cubicBezTo>
                    <a:pt x="6989" y="2601"/>
                    <a:pt x="7057" y="2708"/>
                    <a:pt x="7167" y="2746"/>
                  </a:cubicBezTo>
                  <a:lnTo>
                    <a:pt x="7920" y="3006"/>
                  </a:lnTo>
                  <a:cubicBezTo>
                    <a:pt x="7966" y="3017"/>
                    <a:pt x="7948" y="3076"/>
                    <a:pt x="7902" y="3070"/>
                  </a:cubicBezTo>
                  <a:lnTo>
                    <a:pt x="7104" y="2940"/>
                  </a:lnTo>
                  <a:cubicBezTo>
                    <a:pt x="6972" y="2919"/>
                    <a:pt x="6852" y="3005"/>
                    <a:pt x="6840" y="3129"/>
                  </a:cubicBezTo>
                  <a:cubicBezTo>
                    <a:pt x="6834" y="3243"/>
                    <a:pt x="6921" y="3335"/>
                    <a:pt x="7036" y="3357"/>
                  </a:cubicBezTo>
                  <a:lnTo>
                    <a:pt x="7821" y="3487"/>
                  </a:lnTo>
                  <a:cubicBezTo>
                    <a:pt x="7867" y="3498"/>
                    <a:pt x="7862" y="3556"/>
                    <a:pt x="7816" y="3556"/>
                  </a:cubicBezTo>
                  <a:lnTo>
                    <a:pt x="7023" y="3556"/>
                  </a:lnTo>
                  <a:cubicBezTo>
                    <a:pt x="6903" y="3556"/>
                    <a:pt x="6794" y="3644"/>
                    <a:pt x="6788" y="3757"/>
                  </a:cubicBezTo>
                  <a:cubicBezTo>
                    <a:pt x="6782" y="3876"/>
                    <a:pt x="6886" y="3978"/>
                    <a:pt x="7012" y="3978"/>
                  </a:cubicBezTo>
                  <a:lnTo>
                    <a:pt x="7821" y="3978"/>
                  </a:lnTo>
                  <a:cubicBezTo>
                    <a:pt x="7867" y="3978"/>
                    <a:pt x="7872" y="4042"/>
                    <a:pt x="7827" y="4047"/>
                  </a:cubicBezTo>
                  <a:lnTo>
                    <a:pt x="7041" y="4177"/>
                  </a:lnTo>
                  <a:cubicBezTo>
                    <a:pt x="6926" y="4199"/>
                    <a:pt x="6840" y="4290"/>
                    <a:pt x="6846" y="4398"/>
                  </a:cubicBezTo>
                  <a:cubicBezTo>
                    <a:pt x="6851" y="4512"/>
                    <a:pt x="6955" y="4599"/>
                    <a:pt x="7070" y="4599"/>
                  </a:cubicBezTo>
                  <a:cubicBezTo>
                    <a:pt x="7081" y="4599"/>
                    <a:pt x="7098" y="4594"/>
                    <a:pt x="7109" y="4594"/>
                  </a:cubicBezTo>
                  <a:lnTo>
                    <a:pt x="7907" y="4464"/>
                  </a:lnTo>
                  <a:cubicBezTo>
                    <a:pt x="7947" y="4453"/>
                    <a:pt x="7965" y="4512"/>
                    <a:pt x="7925" y="4528"/>
                  </a:cubicBezTo>
                  <a:lnTo>
                    <a:pt x="7174" y="4788"/>
                  </a:lnTo>
                  <a:cubicBezTo>
                    <a:pt x="7070" y="4826"/>
                    <a:pt x="6994" y="4939"/>
                    <a:pt x="7023" y="5041"/>
                  </a:cubicBezTo>
                  <a:cubicBezTo>
                    <a:pt x="7040" y="5106"/>
                    <a:pt x="7086" y="5149"/>
                    <a:pt x="7138" y="5176"/>
                  </a:cubicBezTo>
                  <a:cubicBezTo>
                    <a:pt x="7161" y="5187"/>
                    <a:pt x="7161" y="5214"/>
                    <a:pt x="7138" y="5225"/>
                  </a:cubicBezTo>
                  <a:cubicBezTo>
                    <a:pt x="3419" y="6597"/>
                    <a:pt x="791" y="10005"/>
                    <a:pt x="791" y="13990"/>
                  </a:cubicBezTo>
                  <a:lnTo>
                    <a:pt x="791" y="15880"/>
                  </a:lnTo>
                  <a:cubicBezTo>
                    <a:pt x="791" y="15939"/>
                    <a:pt x="745" y="15987"/>
                    <a:pt x="682" y="16003"/>
                  </a:cubicBezTo>
                  <a:cubicBezTo>
                    <a:pt x="291" y="16095"/>
                    <a:pt x="0" y="16431"/>
                    <a:pt x="0" y="16825"/>
                  </a:cubicBezTo>
                  <a:lnTo>
                    <a:pt x="0" y="20733"/>
                  </a:lnTo>
                  <a:cubicBezTo>
                    <a:pt x="0" y="21198"/>
                    <a:pt x="401" y="21577"/>
                    <a:pt x="895" y="21577"/>
                  </a:cubicBezTo>
                  <a:lnTo>
                    <a:pt x="20705" y="21577"/>
                  </a:lnTo>
                  <a:cubicBezTo>
                    <a:pt x="21199" y="21577"/>
                    <a:pt x="21600" y="21198"/>
                    <a:pt x="21600" y="20733"/>
                  </a:cubicBezTo>
                  <a:lnTo>
                    <a:pt x="21600" y="16825"/>
                  </a:lnTo>
                  <a:cubicBezTo>
                    <a:pt x="21600" y="16431"/>
                    <a:pt x="21308" y="16095"/>
                    <a:pt x="20924" y="16008"/>
                  </a:cubicBezTo>
                  <a:cubicBezTo>
                    <a:pt x="20861" y="15997"/>
                    <a:pt x="20814" y="15944"/>
                    <a:pt x="20814" y="15885"/>
                  </a:cubicBezTo>
                  <a:lnTo>
                    <a:pt x="20814" y="13995"/>
                  </a:lnTo>
                  <a:cubicBezTo>
                    <a:pt x="20814" y="10010"/>
                    <a:pt x="18186" y="6607"/>
                    <a:pt x="14468" y="5230"/>
                  </a:cubicBezTo>
                  <a:cubicBezTo>
                    <a:pt x="14445" y="5219"/>
                    <a:pt x="14445" y="5192"/>
                    <a:pt x="14468" y="5181"/>
                  </a:cubicBezTo>
                  <a:cubicBezTo>
                    <a:pt x="14519" y="5154"/>
                    <a:pt x="14565" y="5106"/>
                    <a:pt x="14582" y="5046"/>
                  </a:cubicBezTo>
                  <a:cubicBezTo>
                    <a:pt x="14611" y="4944"/>
                    <a:pt x="14537" y="4831"/>
                    <a:pt x="14433" y="4793"/>
                  </a:cubicBezTo>
                  <a:lnTo>
                    <a:pt x="13680" y="4533"/>
                  </a:lnTo>
                  <a:cubicBezTo>
                    <a:pt x="13634" y="4522"/>
                    <a:pt x="13652" y="4464"/>
                    <a:pt x="13698" y="4469"/>
                  </a:cubicBezTo>
                  <a:lnTo>
                    <a:pt x="14496" y="4599"/>
                  </a:lnTo>
                  <a:cubicBezTo>
                    <a:pt x="14508" y="4604"/>
                    <a:pt x="14524" y="4604"/>
                    <a:pt x="14536" y="4604"/>
                  </a:cubicBezTo>
                  <a:cubicBezTo>
                    <a:pt x="14650" y="4604"/>
                    <a:pt x="14754" y="4518"/>
                    <a:pt x="14760" y="4405"/>
                  </a:cubicBezTo>
                  <a:cubicBezTo>
                    <a:pt x="14766" y="4297"/>
                    <a:pt x="14679" y="4198"/>
                    <a:pt x="14564" y="4182"/>
                  </a:cubicBezTo>
                  <a:lnTo>
                    <a:pt x="13779" y="4054"/>
                  </a:lnTo>
                  <a:cubicBezTo>
                    <a:pt x="13733" y="4043"/>
                    <a:pt x="13738" y="3983"/>
                    <a:pt x="13784" y="3983"/>
                  </a:cubicBezTo>
                  <a:lnTo>
                    <a:pt x="14577" y="3983"/>
                  </a:lnTo>
                  <a:cubicBezTo>
                    <a:pt x="14697" y="3983"/>
                    <a:pt x="14806" y="3897"/>
                    <a:pt x="14812" y="3784"/>
                  </a:cubicBezTo>
                  <a:cubicBezTo>
                    <a:pt x="14818" y="3665"/>
                    <a:pt x="14714" y="3561"/>
                    <a:pt x="14588" y="3561"/>
                  </a:cubicBezTo>
                  <a:lnTo>
                    <a:pt x="13756" y="3561"/>
                  </a:lnTo>
                  <a:cubicBezTo>
                    <a:pt x="13710" y="3561"/>
                    <a:pt x="13704" y="3497"/>
                    <a:pt x="13750" y="3492"/>
                  </a:cubicBezTo>
                  <a:lnTo>
                    <a:pt x="14536" y="3362"/>
                  </a:lnTo>
                  <a:cubicBezTo>
                    <a:pt x="14650" y="3341"/>
                    <a:pt x="14743" y="3244"/>
                    <a:pt x="14731" y="3136"/>
                  </a:cubicBezTo>
                  <a:cubicBezTo>
                    <a:pt x="14720" y="3012"/>
                    <a:pt x="14594" y="2925"/>
                    <a:pt x="14468" y="2947"/>
                  </a:cubicBezTo>
                  <a:lnTo>
                    <a:pt x="13669" y="3075"/>
                  </a:lnTo>
                  <a:cubicBezTo>
                    <a:pt x="13629" y="3086"/>
                    <a:pt x="13611" y="3027"/>
                    <a:pt x="13652" y="3011"/>
                  </a:cubicBezTo>
                  <a:lnTo>
                    <a:pt x="14405" y="2751"/>
                  </a:lnTo>
                  <a:cubicBezTo>
                    <a:pt x="14514" y="2713"/>
                    <a:pt x="14582" y="2606"/>
                    <a:pt x="14554" y="2498"/>
                  </a:cubicBezTo>
                  <a:cubicBezTo>
                    <a:pt x="14519" y="2374"/>
                    <a:pt x="14382" y="2310"/>
                    <a:pt x="14261" y="2353"/>
                  </a:cubicBezTo>
                  <a:lnTo>
                    <a:pt x="13503" y="2611"/>
                  </a:lnTo>
                  <a:cubicBezTo>
                    <a:pt x="13463" y="2622"/>
                    <a:pt x="13434" y="2569"/>
                    <a:pt x="13474" y="2547"/>
                  </a:cubicBezTo>
                  <a:lnTo>
                    <a:pt x="14168" y="2169"/>
                  </a:lnTo>
                  <a:cubicBezTo>
                    <a:pt x="14266" y="2120"/>
                    <a:pt x="14312" y="2018"/>
                    <a:pt x="14277" y="1921"/>
                  </a:cubicBezTo>
                  <a:cubicBezTo>
                    <a:pt x="14226" y="1786"/>
                    <a:pt x="14072" y="1736"/>
                    <a:pt x="13951" y="1801"/>
                  </a:cubicBezTo>
                  <a:lnTo>
                    <a:pt x="13250" y="2179"/>
                  </a:lnTo>
                  <a:cubicBezTo>
                    <a:pt x="13215" y="2201"/>
                    <a:pt x="13176" y="2152"/>
                    <a:pt x="13210" y="2125"/>
                  </a:cubicBezTo>
                  <a:lnTo>
                    <a:pt x="13818" y="1644"/>
                  </a:lnTo>
                  <a:cubicBezTo>
                    <a:pt x="13910" y="1569"/>
                    <a:pt x="13940" y="1439"/>
                    <a:pt x="13865" y="1347"/>
                  </a:cubicBezTo>
                  <a:cubicBezTo>
                    <a:pt x="13790" y="1250"/>
                    <a:pt x="13642" y="1240"/>
                    <a:pt x="13544" y="1315"/>
                  </a:cubicBezTo>
                  <a:lnTo>
                    <a:pt x="12923" y="1801"/>
                  </a:lnTo>
                  <a:cubicBezTo>
                    <a:pt x="12889" y="1828"/>
                    <a:pt x="12843" y="1785"/>
                    <a:pt x="12871" y="1752"/>
                  </a:cubicBezTo>
                  <a:lnTo>
                    <a:pt x="13388" y="1175"/>
                  </a:lnTo>
                  <a:cubicBezTo>
                    <a:pt x="13457" y="1100"/>
                    <a:pt x="13469" y="986"/>
                    <a:pt x="13400" y="905"/>
                  </a:cubicBezTo>
                  <a:cubicBezTo>
                    <a:pt x="13309" y="797"/>
                    <a:pt x="13141" y="797"/>
                    <a:pt x="13049" y="900"/>
                  </a:cubicBezTo>
                  <a:lnTo>
                    <a:pt x="12532" y="1482"/>
                  </a:lnTo>
                  <a:cubicBezTo>
                    <a:pt x="12504" y="1515"/>
                    <a:pt x="12452" y="1483"/>
                    <a:pt x="12475" y="1445"/>
                  </a:cubicBezTo>
                  <a:lnTo>
                    <a:pt x="12877" y="792"/>
                  </a:lnTo>
                  <a:cubicBezTo>
                    <a:pt x="12928" y="706"/>
                    <a:pt x="12918" y="592"/>
                    <a:pt x="12837" y="527"/>
                  </a:cubicBezTo>
                  <a:cubicBezTo>
                    <a:pt x="12728" y="435"/>
                    <a:pt x="12562" y="463"/>
                    <a:pt x="12493" y="576"/>
                  </a:cubicBezTo>
                  <a:lnTo>
                    <a:pt x="12091" y="1234"/>
                  </a:lnTo>
                  <a:cubicBezTo>
                    <a:pt x="12068" y="1272"/>
                    <a:pt x="12006" y="1245"/>
                    <a:pt x="12023" y="1207"/>
                  </a:cubicBezTo>
                  <a:lnTo>
                    <a:pt x="12292" y="505"/>
                  </a:lnTo>
                  <a:cubicBezTo>
                    <a:pt x="12332" y="397"/>
                    <a:pt x="12281" y="273"/>
                    <a:pt x="12172" y="230"/>
                  </a:cubicBezTo>
                  <a:cubicBezTo>
                    <a:pt x="12051" y="187"/>
                    <a:pt x="11918" y="242"/>
                    <a:pt x="11872" y="355"/>
                  </a:cubicBezTo>
                  <a:lnTo>
                    <a:pt x="11598" y="1067"/>
                  </a:lnTo>
                  <a:cubicBezTo>
                    <a:pt x="11587" y="1110"/>
                    <a:pt x="11522" y="1093"/>
                    <a:pt x="11528" y="1050"/>
                  </a:cubicBezTo>
                  <a:lnTo>
                    <a:pt x="11666" y="301"/>
                  </a:lnTo>
                  <a:cubicBezTo>
                    <a:pt x="11683" y="188"/>
                    <a:pt x="11604" y="80"/>
                    <a:pt x="11483" y="58"/>
                  </a:cubicBezTo>
                  <a:cubicBezTo>
                    <a:pt x="11363" y="42"/>
                    <a:pt x="11248" y="117"/>
                    <a:pt x="11225" y="230"/>
                  </a:cubicBezTo>
                  <a:lnTo>
                    <a:pt x="11087" y="981"/>
                  </a:lnTo>
                  <a:cubicBezTo>
                    <a:pt x="11075" y="1024"/>
                    <a:pt x="11012" y="1019"/>
                    <a:pt x="11012" y="976"/>
                  </a:cubicBezTo>
                  <a:lnTo>
                    <a:pt x="11012" y="225"/>
                  </a:lnTo>
                  <a:cubicBezTo>
                    <a:pt x="11012" y="117"/>
                    <a:pt x="10938" y="20"/>
                    <a:pt x="10829" y="4"/>
                  </a:cubicBezTo>
                  <a:close/>
                </a:path>
              </a:pathLst>
            </a:custGeom>
            <a:solidFill>
              <a:srgbClr val="FFFFFF"/>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defRPr sz="3200" b="0">
                  <a:solidFill>
                    <a:schemeClr val="accent4">
                      <a:hueOff val="-624705"/>
                      <a:lumOff val="1372"/>
                    </a:schemeClr>
                  </a:solidFill>
                  <a:latin typeface="Helvetica Neue Medium"/>
                  <a:ea typeface="Helvetica Neue Medium"/>
                  <a:cs typeface="Helvetica Neue Medium"/>
                  <a:sym typeface="Helvetica Neue Medium"/>
                </a:defRPr>
              </a:lvl1pPr>
            </a:lstStyle>
            <a:p>
              <a:r>
                <a:t>Dev</a:t>
              </a:r>
            </a:p>
          </p:txBody>
        </p:sp>
        <p:sp>
          <p:nvSpPr>
            <p:cNvPr id="990" name="Ops"/>
            <p:cNvSpPr/>
            <p:nvPr/>
          </p:nvSpPr>
          <p:spPr>
            <a:xfrm>
              <a:off x="250305" y="1486941"/>
              <a:ext cx="1523995" cy="1376565"/>
            </a:xfrm>
            <a:custGeom>
              <a:avLst/>
              <a:gdLst/>
              <a:ahLst/>
              <a:cxnLst>
                <a:cxn ang="0">
                  <a:pos x="wd2" y="hd2"/>
                </a:cxn>
                <a:cxn ang="5400000">
                  <a:pos x="wd2" y="hd2"/>
                </a:cxn>
                <a:cxn ang="10800000">
                  <a:pos x="wd2" y="hd2"/>
                </a:cxn>
                <a:cxn ang="16200000">
                  <a:pos x="wd2" y="hd2"/>
                </a:cxn>
              </a:cxnLst>
              <a:rect l="0" t="0" r="r" b="b"/>
              <a:pathLst>
                <a:path w="21553" h="21453" extrusionOk="0">
                  <a:moveTo>
                    <a:pt x="14138" y="7"/>
                  </a:moveTo>
                  <a:cubicBezTo>
                    <a:pt x="13964" y="-6"/>
                    <a:pt x="13789" y="-1"/>
                    <a:pt x="13625" y="22"/>
                  </a:cubicBezTo>
                  <a:cubicBezTo>
                    <a:pt x="12434" y="184"/>
                    <a:pt x="11684" y="659"/>
                    <a:pt x="11045" y="1183"/>
                  </a:cubicBezTo>
                  <a:cubicBezTo>
                    <a:pt x="10712" y="581"/>
                    <a:pt x="9975" y="516"/>
                    <a:pt x="9418" y="648"/>
                  </a:cubicBezTo>
                  <a:cubicBezTo>
                    <a:pt x="8845" y="787"/>
                    <a:pt x="8019" y="930"/>
                    <a:pt x="6479" y="2321"/>
                  </a:cubicBezTo>
                  <a:cubicBezTo>
                    <a:pt x="6173" y="1809"/>
                    <a:pt x="5265" y="1960"/>
                    <a:pt x="4736" y="2189"/>
                  </a:cubicBezTo>
                  <a:cubicBezTo>
                    <a:pt x="4206" y="2418"/>
                    <a:pt x="0" y="4217"/>
                    <a:pt x="0" y="8907"/>
                  </a:cubicBezTo>
                  <a:cubicBezTo>
                    <a:pt x="0" y="12447"/>
                    <a:pt x="2491" y="14084"/>
                    <a:pt x="4649" y="14084"/>
                  </a:cubicBezTo>
                  <a:cubicBezTo>
                    <a:pt x="4348" y="14084"/>
                    <a:pt x="4102" y="14355"/>
                    <a:pt x="4102" y="14686"/>
                  </a:cubicBezTo>
                  <a:lnTo>
                    <a:pt x="4102" y="20851"/>
                  </a:lnTo>
                  <a:cubicBezTo>
                    <a:pt x="4102" y="21182"/>
                    <a:pt x="4348" y="21453"/>
                    <a:pt x="4649" y="21453"/>
                  </a:cubicBezTo>
                  <a:lnTo>
                    <a:pt x="17481" y="21453"/>
                  </a:lnTo>
                  <a:cubicBezTo>
                    <a:pt x="17781" y="21453"/>
                    <a:pt x="18027" y="21182"/>
                    <a:pt x="18027" y="20851"/>
                  </a:cubicBezTo>
                  <a:lnTo>
                    <a:pt x="18027" y="14686"/>
                  </a:lnTo>
                  <a:cubicBezTo>
                    <a:pt x="18027" y="14355"/>
                    <a:pt x="17781" y="14084"/>
                    <a:pt x="17481" y="14084"/>
                  </a:cubicBezTo>
                  <a:cubicBezTo>
                    <a:pt x="17481" y="14078"/>
                    <a:pt x="21463" y="12615"/>
                    <a:pt x="21551" y="6830"/>
                  </a:cubicBezTo>
                  <a:cubicBezTo>
                    <a:pt x="21600" y="3399"/>
                    <a:pt x="20661" y="2092"/>
                    <a:pt x="19524" y="1111"/>
                  </a:cubicBezTo>
                  <a:cubicBezTo>
                    <a:pt x="18661" y="365"/>
                    <a:pt x="16564" y="-147"/>
                    <a:pt x="15263" y="720"/>
                  </a:cubicBezTo>
                  <a:cubicBezTo>
                    <a:pt x="15169" y="259"/>
                    <a:pt x="14662" y="47"/>
                    <a:pt x="14138" y="7"/>
                  </a:cubicBezTo>
                  <a:close/>
                </a:path>
              </a:pathLst>
            </a:custGeom>
            <a:solidFill>
              <a:srgbClr val="FFFFFF"/>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defRPr sz="3200" b="0">
                  <a:solidFill>
                    <a:schemeClr val="accent4">
                      <a:hueOff val="-624705"/>
                      <a:lumOff val="1372"/>
                    </a:schemeClr>
                  </a:solidFill>
                  <a:latin typeface="Helvetica Neue Medium"/>
                  <a:ea typeface="Helvetica Neue Medium"/>
                  <a:cs typeface="Helvetica Neue Medium"/>
                  <a:sym typeface="Helvetica Neue Medium"/>
                </a:defRPr>
              </a:lvl1pPr>
            </a:lstStyle>
            <a:p>
              <a:r>
                <a:t>Ops</a:t>
              </a:r>
            </a:p>
          </p:txBody>
        </p:sp>
      </p:grpSp>
      <p:grpSp>
        <p:nvGrpSpPr>
          <p:cNvPr id="994" name="Group"/>
          <p:cNvGrpSpPr/>
          <p:nvPr/>
        </p:nvGrpSpPr>
        <p:grpSpPr>
          <a:xfrm>
            <a:off x="127000" y="13054775"/>
            <a:ext cx="1270000" cy="560449"/>
            <a:chOff x="0" y="0"/>
            <a:chExt cx="1270000" cy="560448"/>
          </a:xfrm>
        </p:grpSpPr>
        <p:sp>
          <p:nvSpPr>
            <p:cNvPr id="992" name="Rounded Rectangle"/>
            <p:cNvSpPr/>
            <p:nvPr/>
          </p:nvSpPr>
          <p:spPr>
            <a:xfrm>
              <a:off x="0" y="0"/>
              <a:ext cx="1270000" cy="560449"/>
            </a:xfrm>
            <a:prstGeom prst="roundRect">
              <a:avLst>
                <a:gd name="adj" fmla="val 33991"/>
              </a:avLst>
            </a:pr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pic>
          <p:nvPicPr>
            <p:cNvPr id="993" name="88x31.png" descr="88x31.png"/>
            <p:cNvPicPr>
              <a:picLocks noChangeAspect="1"/>
            </p:cNvPicPr>
            <p:nvPr/>
          </p:nvPicPr>
          <p:blipFill>
            <a:blip r:embed="rId2">
              <a:extLst/>
            </a:blip>
            <a:stretch>
              <a:fillRect/>
            </a:stretch>
          </p:blipFill>
          <p:spPr>
            <a:xfrm>
              <a:off x="76200" y="95250"/>
              <a:ext cx="1117600" cy="393700"/>
            </a:xfrm>
            <a:prstGeom prst="rect">
              <a:avLst/>
            </a:prstGeom>
            <a:ln w="12700" cap="flat">
              <a:noFill/>
              <a:miter lim="400000"/>
            </a:ln>
            <a:effectLst/>
          </p:spPr>
        </p:pic>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9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991"/>
                                        </p:tgtEl>
                                        <p:attrNameLst>
                                          <p:attrName>style.visibility</p:attrName>
                                        </p:attrNameLst>
                                      </p:cBhvr>
                                      <p:to>
                                        <p:strVal val="visible"/>
                                      </p:to>
                                    </p:set>
                                  </p:childTnLst>
                                </p:cTn>
                              </p:par>
                            </p:childTnLst>
                          </p:cTn>
                        </p:par>
                        <p:par>
                          <p:cTn id="11" fill="hold">
                            <p:stCondLst>
                              <p:cond delay="0"/>
                            </p:stCondLst>
                            <p:childTnLst>
                              <p:par>
                                <p:cTn id="12" presetID="9" presetClass="emph" fill="hold" grpId="3" nodeType="afterEffect">
                                  <p:stCondLst>
                                    <p:cond delay="2000"/>
                                  </p:stCondLst>
                                  <p:childTnLst>
                                    <p:set>
                                      <p:cBhvr>
                                        <p:cTn id="13" dur="indefinite" fill="hold"/>
                                        <p:tgtEl>
                                          <p:spTgt spid="982"/>
                                        </p:tgtEl>
                                        <p:attrNameLst>
                                          <p:attrName>style.opacity</p:attrName>
                                        </p:attrNameLst>
                                      </p:cBhvr>
                                      <p:to>
                                        <p:strVal val="0.25"/>
                                      </p:to>
                                    </p:set>
                                    <p:animEffect filter="image" prLst="opacity: 0.25; ">
                                      <p:cBhvr>
                                        <p:cTn id="14" dur="indefinite" fill="hold"/>
                                        <p:tgtEl>
                                          <p:spTgt spid="9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2" grpId="1" animBg="1" advAuto="0"/>
      <p:bldP spid="982" grpId="3" animBg="1" advAuto="0"/>
      <p:bldP spid="991" grpId="2" animBg="1" advAuto="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6" name="Who Ops"/>
          <p:cNvSpPr txBox="1">
            <a:spLocks noGrp="1"/>
          </p:cNvSpPr>
          <p:nvPr>
            <p:ph type="title"/>
          </p:nvPr>
        </p:nvSpPr>
        <p:spPr>
          <a:prstGeom prst="rect">
            <a:avLst/>
          </a:prstGeom>
        </p:spPr>
        <p:txBody>
          <a:bodyPr/>
          <a:lstStyle>
            <a:lvl1pPr>
              <a:defRPr>
                <a:solidFill>
                  <a:schemeClr val="accent4">
                    <a:hueOff val="-624705"/>
                    <a:lumOff val="1372"/>
                  </a:schemeClr>
                </a:solidFill>
              </a:defRPr>
            </a:lvl1pPr>
          </a:lstStyle>
          <a:p>
            <a:r>
              <a:t>Who Ops</a:t>
            </a:r>
          </a:p>
        </p:txBody>
      </p:sp>
      <p:grpSp>
        <p:nvGrpSpPr>
          <p:cNvPr id="1005" name="Group"/>
          <p:cNvGrpSpPr/>
          <p:nvPr/>
        </p:nvGrpSpPr>
        <p:grpSpPr>
          <a:xfrm>
            <a:off x="14958530" y="1985600"/>
            <a:ext cx="8920707" cy="11396753"/>
            <a:chOff x="0" y="-227647"/>
            <a:chExt cx="8920706" cy="11396751"/>
          </a:xfrm>
        </p:grpSpPr>
        <p:sp>
          <p:nvSpPr>
            <p:cNvPr id="997" name="Male"/>
            <p:cNvSpPr/>
            <p:nvPr/>
          </p:nvSpPr>
          <p:spPr>
            <a:xfrm>
              <a:off x="-1" y="2251669"/>
              <a:ext cx="2024607" cy="5463035"/>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998" name="Male"/>
            <p:cNvSpPr/>
            <p:nvPr/>
          </p:nvSpPr>
          <p:spPr>
            <a:xfrm>
              <a:off x="4241401" y="702269"/>
              <a:ext cx="2024607" cy="5463035"/>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999" name="Female"/>
            <p:cNvSpPr/>
            <p:nvPr/>
          </p:nvSpPr>
          <p:spPr>
            <a:xfrm>
              <a:off x="6450801" y="3013680"/>
              <a:ext cx="2469906" cy="5463034"/>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000" name="Female"/>
            <p:cNvSpPr/>
            <p:nvPr/>
          </p:nvSpPr>
          <p:spPr>
            <a:xfrm>
              <a:off x="2043901" y="5706069"/>
              <a:ext cx="2469906" cy="5463035"/>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001" name="Ops"/>
            <p:cNvSpPr/>
            <p:nvPr/>
          </p:nvSpPr>
          <p:spPr>
            <a:xfrm>
              <a:off x="219746" y="1296352"/>
              <a:ext cx="1546476" cy="1396871"/>
            </a:xfrm>
            <a:custGeom>
              <a:avLst/>
              <a:gdLst/>
              <a:ahLst/>
              <a:cxnLst>
                <a:cxn ang="0">
                  <a:pos x="wd2" y="hd2"/>
                </a:cxn>
                <a:cxn ang="5400000">
                  <a:pos x="wd2" y="hd2"/>
                </a:cxn>
                <a:cxn ang="10800000">
                  <a:pos x="wd2" y="hd2"/>
                </a:cxn>
                <a:cxn ang="16200000">
                  <a:pos x="wd2" y="hd2"/>
                </a:cxn>
              </a:cxnLst>
              <a:rect l="0" t="0" r="r" b="b"/>
              <a:pathLst>
                <a:path w="21553" h="21453" extrusionOk="0">
                  <a:moveTo>
                    <a:pt x="14138" y="7"/>
                  </a:moveTo>
                  <a:cubicBezTo>
                    <a:pt x="13964" y="-6"/>
                    <a:pt x="13789" y="-1"/>
                    <a:pt x="13625" y="22"/>
                  </a:cubicBezTo>
                  <a:cubicBezTo>
                    <a:pt x="12434" y="184"/>
                    <a:pt x="11684" y="659"/>
                    <a:pt x="11045" y="1183"/>
                  </a:cubicBezTo>
                  <a:cubicBezTo>
                    <a:pt x="10712" y="581"/>
                    <a:pt x="9975" y="516"/>
                    <a:pt x="9418" y="648"/>
                  </a:cubicBezTo>
                  <a:cubicBezTo>
                    <a:pt x="8845" y="787"/>
                    <a:pt x="8019" y="930"/>
                    <a:pt x="6479" y="2321"/>
                  </a:cubicBezTo>
                  <a:cubicBezTo>
                    <a:pt x="6173" y="1809"/>
                    <a:pt x="5265" y="1960"/>
                    <a:pt x="4736" y="2189"/>
                  </a:cubicBezTo>
                  <a:cubicBezTo>
                    <a:pt x="4206" y="2418"/>
                    <a:pt x="0" y="4217"/>
                    <a:pt x="0" y="8907"/>
                  </a:cubicBezTo>
                  <a:cubicBezTo>
                    <a:pt x="0" y="12447"/>
                    <a:pt x="2491" y="14084"/>
                    <a:pt x="4649" y="14084"/>
                  </a:cubicBezTo>
                  <a:cubicBezTo>
                    <a:pt x="4348" y="14084"/>
                    <a:pt x="4102" y="14355"/>
                    <a:pt x="4102" y="14686"/>
                  </a:cubicBezTo>
                  <a:lnTo>
                    <a:pt x="4102" y="20851"/>
                  </a:lnTo>
                  <a:cubicBezTo>
                    <a:pt x="4102" y="21182"/>
                    <a:pt x="4348" y="21453"/>
                    <a:pt x="4649" y="21453"/>
                  </a:cubicBezTo>
                  <a:lnTo>
                    <a:pt x="17481" y="21453"/>
                  </a:lnTo>
                  <a:cubicBezTo>
                    <a:pt x="17781" y="21453"/>
                    <a:pt x="18027" y="21182"/>
                    <a:pt x="18027" y="20851"/>
                  </a:cubicBezTo>
                  <a:lnTo>
                    <a:pt x="18027" y="14686"/>
                  </a:lnTo>
                  <a:cubicBezTo>
                    <a:pt x="18027" y="14355"/>
                    <a:pt x="17781" y="14084"/>
                    <a:pt x="17481" y="14084"/>
                  </a:cubicBezTo>
                  <a:cubicBezTo>
                    <a:pt x="17481" y="14078"/>
                    <a:pt x="21463" y="12615"/>
                    <a:pt x="21551" y="6830"/>
                  </a:cubicBezTo>
                  <a:cubicBezTo>
                    <a:pt x="21600" y="3399"/>
                    <a:pt x="20661" y="2092"/>
                    <a:pt x="19524" y="1111"/>
                  </a:cubicBezTo>
                  <a:cubicBezTo>
                    <a:pt x="18661" y="365"/>
                    <a:pt x="16564" y="-147"/>
                    <a:pt x="15263" y="720"/>
                  </a:cubicBezTo>
                  <a:cubicBezTo>
                    <a:pt x="15169" y="259"/>
                    <a:pt x="14662" y="47"/>
                    <a:pt x="14138" y="7"/>
                  </a:cubicBezTo>
                  <a:close/>
                </a:path>
              </a:pathLst>
            </a:custGeom>
            <a:solidFill>
              <a:srgbClr val="FFFFFF"/>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defRPr sz="3200" b="0">
                  <a:solidFill>
                    <a:schemeClr val="accent1">
                      <a:lumOff val="13529"/>
                    </a:schemeClr>
                  </a:solidFill>
                  <a:latin typeface="Helvetica Neue Medium"/>
                  <a:ea typeface="Helvetica Neue Medium"/>
                  <a:cs typeface="Helvetica Neue Medium"/>
                  <a:sym typeface="Helvetica Neue Medium"/>
                </a:defRPr>
              </a:lvl1pPr>
            </a:lstStyle>
            <a:p>
              <a:r>
                <a:t>Ops</a:t>
              </a:r>
            </a:p>
          </p:txBody>
        </p:sp>
        <p:sp>
          <p:nvSpPr>
            <p:cNvPr id="1002" name="Ops"/>
            <p:cNvSpPr/>
            <p:nvPr/>
          </p:nvSpPr>
          <p:spPr>
            <a:xfrm>
              <a:off x="2505616" y="4738052"/>
              <a:ext cx="1546476" cy="1396871"/>
            </a:xfrm>
            <a:custGeom>
              <a:avLst/>
              <a:gdLst/>
              <a:ahLst/>
              <a:cxnLst>
                <a:cxn ang="0">
                  <a:pos x="wd2" y="hd2"/>
                </a:cxn>
                <a:cxn ang="5400000">
                  <a:pos x="wd2" y="hd2"/>
                </a:cxn>
                <a:cxn ang="10800000">
                  <a:pos x="wd2" y="hd2"/>
                </a:cxn>
                <a:cxn ang="16200000">
                  <a:pos x="wd2" y="hd2"/>
                </a:cxn>
              </a:cxnLst>
              <a:rect l="0" t="0" r="r" b="b"/>
              <a:pathLst>
                <a:path w="21553" h="21453" extrusionOk="0">
                  <a:moveTo>
                    <a:pt x="14138" y="7"/>
                  </a:moveTo>
                  <a:cubicBezTo>
                    <a:pt x="13964" y="-6"/>
                    <a:pt x="13789" y="-1"/>
                    <a:pt x="13625" y="22"/>
                  </a:cubicBezTo>
                  <a:cubicBezTo>
                    <a:pt x="12434" y="184"/>
                    <a:pt x="11684" y="659"/>
                    <a:pt x="11045" y="1183"/>
                  </a:cubicBezTo>
                  <a:cubicBezTo>
                    <a:pt x="10712" y="581"/>
                    <a:pt x="9975" y="516"/>
                    <a:pt x="9418" y="648"/>
                  </a:cubicBezTo>
                  <a:cubicBezTo>
                    <a:pt x="8845" y="787"/>
                    <a:pt x="8019" y="930"/>
                    <a:pt x="6479" y="2321"/>
                  </a:cubicBezTo>
                  <a:cubicBezTo>
                    <a:pt x="6173" y="1809"/>
                    <a:pt x="5265" y="1960"/>
                    <a:pt x="4736" y="2189"/>
                  </a:cubicBezTo>
                  <a:cubicBezTo>
                    <a:pt x="4206" y="2418"/>
                    <a:pt x="0" y="4217"/>
                    <a:pt x="0" y="8907"/>
                  </a:cubicBezTo>
                  <a:cubicBezTo>
                    <a:pt x="0" y="12447"/>
                    <a:pt x="2491" y="14084"/>
                    <a:pt x="4649" y="14084"/>
                  </a:cubicBezTo>
                  <a:cubicBezTo>
                    <a:pt x="4348" y="14084"/>
                    <a:pt x="4102" y="14355"/>
                    <a:pt x="4102" y="14686"/>
                  </a:cubicBezTo>
                  <a:lnTo>
                    <a:pt x="4102" y="20851"/>
                  </a:lnTo>
                  <a:cubicBezTo>
                    <a:pt x="4102" y="21182"/>
                    <a:pt x="4348" y="21453"/>
                    <a:pt x="4649" y="21453"/>
                  </a:cubicBezTo>
                  <a:lnTo>
                    <a:pt x="17481" y="21453"/>
                  </a:lnTo>
                  <a:cubicBezTo>
                    <a:pt x="17781" y="21453"/>
                    <a:pt x="18027" y="21182"/>
                    <a:pt x="18027" y="20851"/>
                  </a:cubicBezTo>
                  <a:lnTo>
                    <a:pt x="18027" y="14686"/>
                  </a:lnTo>
                  <a:cubicBezTo>
                    <a:pt x="18027" y="14355"/>
                    <a:pt x="17781" y="14084"/>
                    <a:pt x="17481" y="14084"/>
                  </a:cubicBezTo>
                  <a:cubicBezTo>
                    <a:pt x="17481" y="14078"/>
                    <a:pt x="21463" y="12615"/>
                    <a:pt x="21551" y="6830"/>
                  </a:cubicBezTo>
                  <a:cubicBezTo>
                    <a:pt x="21600" y="3399"/>
                    <a:pt x="20661" y="2092"/>
                    <a:pt x="19524" y="1111"/>
                  </a:cubicBezTo>
                  <a:cubicBezTo>
                    <a:pt x="18661" y="365"/>
                    <a:pt x="16564" y="-147"/>
                    <a:pt x="15263" y="720"/>
                  </a:cubicBezTo>
                  <a:cubicBezTo>
                    <a:pt x="15169" y="259"/>
                    <a:pt x="14662" y="47"/>
                    <a:pt x="14138" y="7"/>
                  </a:cubicBezTo>
                  <a:close/>
                </a:path>
              </a:pathLst>
            </a:custGeom>
            <a:solidFill>
              <a:srgbClr val="FFFFFF"/>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defRPr sz="3200" b="0">
                  <a:solidFill>
                    <a:schemeClr val="accent1">
                      <a:lumOff val="13529"/>
                    </a:schemeClr>
                  </a:solidFill>
                  <a:latin typeface="Helvetica Neue Medium"/>
                  <a:ea typeface="Helvetica Neue Medium"/>
                  <a:cs typeface="Helvetica Neue Medium"/>
                  <a:sym typeface="Helvetica Neue Medium"/>
                </a:defRPr>
              </a:lvl1pPr>
            </a:lstStyle>
            <a:p>
              <a:r>
                <a:t>Ops</a:t>
              </a:r>
            </a:p>
          </p:txBody>
        </p:sp>
        <p:sp>
          <p:nvSpPr>
            <p:cNvPr id="1003" name="Ops"/>
            <p:cNvSpPr/>
            <p:nvPr/>
          </p:nvSpPr>
          <p:spPr>
            <a:xfrm>
              <a:off x="4480466" y="-227648"/>
              <a:ext cx="1546477" cy="1396871"/>
            </a:xfrm>
            <a:custGeom>
              <a:avLst/>
              <a:gdLst/>
              <a:ahLst/>
              <a:cxnLst>
                <a:cxn ang="0">
                  <a:pos x="wd2" y="hd2"/>
                </a:cxn>
                <a:cxn ang="5400000">
                  <a:pos x="wd2" y="hd2"/>
                </a:cxn>
                <a:cxn ang="10800000">
                  <a:pos x="wd2" y="hd2"/>
                </a:cxn>
                <a:cxn ang="16200000">
                  <a:pos x="wd2" y="hd2"/>
                </a:cxn>
              </a:cxnLst>
              <a:rect l="0" t="0" r="r" b="b"/>
              <a:pathLst>
                <a:path w="21553" h="21453" extrusionOk="0">
                  <a:moveTo>
                    <a:pt x="14138" y="7"/>
                  </a:moveTo>
                  <a:cubicBezTo>
                    <a:pt x="13964" y="-6"/>
                    <a:pt x="13789" y="-1"/>
                    <a:pt x="13625" y="22"/>
                  </a:cubicBezTo>
                  <a:cubicBezTo>
                    <a:pt x="12434" y="184"/>
                    <a:pt x="11684" y="659"/>
                    <a:pt x="11045" y="1183"/>
                  </a:cubicBezTo>
                  <a:cubicBezTo>
                    <a:pt x="10712" y="581"/>
                    <a:pt x="9975" y="516"/>
                    <a:pt x="9418" y="648"/>
                  </a:cubicBezTo>
                  <a:cubicBezTo>
                    <a:pt x="8845" y="787"/>
                    <a:pt x="8019" y="930"/>
                    <a:pt x="6479" y="2321"/>
                  </a:cubicBezTo>
                  <a:cubicBezTo>
                    <a:pt x="6173" y="1809"/>
                    <a:pt x="5265" y="1960"/>
                    <a:pt x="4736" y="2189"/>
                  </a:cubicBezTo>
                  <a:cubicBezTo>
                    <a:pt x="4206" y="2418"/>
                    <a:pt x="0" y="4217"/>
                    <a:pt x="0" y="8907"/>
                  </a:cubicBezTo>
                  <a:cubicBezTo>
                    <a:pt x="0" y="12447"/>
                    <a:pt x="2491" y="14084"/>
                    <a:pt x="4649" y="14084"/>
                  </a:cubicBezTo>
                  <a:cubicBezTo>
                    <a:pt x="4348" y="14084"/>
                    <a:pt x="4102" y="14355"/>
                    <a:pt x="4102" y="14686"/>
                  </a:cubicBezTo>
                  <a:lnTo>
                    <a:pt x="4102" y="20851"/>
                  </a:lnTo>
                  <a:cubicBezTo>
                    <a:pt x="4102" y="21182"/>
                    <a:pt x="4348" y="21453"/>
                    <a:pt x="4649" y="21453"/>
                  </a:cubicBezTo>
                  <a:lnTo>
                    <a:pt x="17481" y="21453"/>
                  </a:lnTo>
                  <a:cubicBezTo>
                    <a:pt x="17781" y="21453"/>
                    <a:pt x="18027" y="21182"/>
                    <a:pt x="18027" y="20851"/>
                  </a:cubicBezTo>
                  <a:lnTo>
                    <a:pt x="18027" y="14686"/>
                  </a:lnTo>
                  <a:cubicBezTo>
                    <a:pt x="18027" y="14355"/>
                    <a:pt x="17781" y="14084"/>
                    <a:pt x="17481" y="14084"/>
                  </a:cubicBezTo>
                  <a:cubicBezTo>
                    <a:pt x="17481" y="14078"/>
                    <a:pt x="21463" y="12615"/>
                    <a:pt x="21551" y="6830"/>
                  </a:cubicBezTo>
                  <a:cubicBezTo>
                    <a:pt x="21600" y="3399"/>
                    <a:pt x="20661" y="2092"/>
                    <a:pt x="19524" y="1111"/>
                  </a:cubicBezTo>
                  <a:cubicBezTo>
                    <a:pt x="18661" y="365"/>
                    <a:pt x="16564" y="-147"/>
                    <a:pt x="15263" y="720"/>
                  </a:cubicBezTo>
                  <a:cubicBezTo>
                    <a:pt x="15169" y="259"/>
                    <a:pt x="14662" y="47"/>
                    <a:pt x="14138" y="7"/>
                  </a:cubicBezTo>
                  <a:close/>
                </a:path>
              </a:pathLst>
            </a:custGeom>
            <a:solidFill>
              <a:srgbClr val="FFFFFF"/>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defRPr sz="3200" b="0">
                  <a:solidFill>
                    <a:schemeClr val="accent1">
                      <a:lumOff val="13529"/>
                    </a:schemeClr>
                  </a:solidFill>
                  <a:latin typeface="Helvetica Neue Medium"/>
                  <a:ea typeface="Helvetica Neue Medium"/>
                  <a:cs typeface="Helvetica Neue Medium"/>
                  <a:sym typeface="Helvetica Neue Medium"/>
                </a:defRPr>
              </a:lvl1pPr>
            </a:lstStyle>
            <a:p>
              <a:r>
                <a:t>Ops</a:t>
              </a:r>
            </a:p>
          </p:txBody>
        </p:sp>
        <p:sp>
          <p:nvSpPr>
            <p:cNvPr id="1004" name="Ops"/>
            <p:cNvSpPr/>
            <p:nvPr/>
          </p:nvSpPr>
          <p:spPr>
            <a:xfrm>
              <a:off x="6912516" y="2058352"/>
              <a:ext cx="1546476" cy="1396871"/>
            </a:xfrm>
            <a:custGeom>
              <a:avLst/>
              <a:gdLst/>
              <a:ahLst/>
              <a:cxnLst>
                <a:cxn ang="0">
                  <a:pos x="wd2" y="hd2"/>
                </a:cxn>
                <a:cxn ang="5400000">
                  <a:pos x="wd2" y="hd2"/>
                </a:cxn>
                <a:cxn ang="10800000">
                  <a:pos x="wd2" y="hd2"/>
                </a:cxn>
                <a:cxn ang="16200000">
                  <a:pos x="wd2" y="hd2"/>
                </a:cxn>
              </a:cxnLst>
              <a:rect l="0" t="0" r="r" b="b"/>
              <a:pathLst>
                <a:path w="21553" h="21453" extrusionOk="0">
                  <a:moveTo>
                    <a:pt x="14138" y="7"/>
                  </a:moveTo>
                  <a:cubicBezTo>
                    <a:pt x="13964" y="-6"/>
                    <a:pt x="13789" y="-1"/>
                    <a:pt x="13625" y="22"/>
                  </a:cubicBezTo>
                  <a:cubicBezTo>
                    <a:pt x="12434" y="184"/>
                    <a:pt x="11684" y="659"/>
                    <a:pt x="11045" y="1183"/>
                  </a:cubicBezTo>
                  <a:cubicBezTo>
                    <a:pt x="10712" y="581"/>
                    <a:pt x="9975" y="516"/>
                    <a:pt x="9418" y="648"/>
                  </a:cubicBezTo>
                  <a:cubicBezTo>
                    <a:pt x="8845" y="787"/>
                    <a:pt x="8019" y="930"/>
                    <a:pt x="6479" y="2321"/>
                  </a:cubicBezTo>
                  <a:cubicBezTo>
                    <a:pt x="6173" y="1809"/>
                    <a:pt x="5265" y="1960"/>
                    <a:pt x="4736" y="2189"/>
                  </a:cubicBezTo>
                  <a:cubicBezTo>
                    <a:pt x="4206" y="2418"/>
                    <a:pt x="0" y="4217"/>
                    <a:pt x="0" y="8907"/>
                  </a:cubicBezTo>
                  <a:cubicBezTo>
                    <a:pt x="0" y="12447"/>
                    <a:pt x="2491" y="14084"/>
                    <a:pt x="4649" y="14084"/>
                  </a:cubicBezTo>
                  <a:cubicBezTo>
                    <a:pt x="4348" y="14084"/>
                    <a:pt x="4102" y="14355"/>
                    <a:pt x="4102" y="14686"/>
                  </a:cubicBezTo>
                  <a:lnTo>
                    <a:pt x="4102" y="20851"/>
                  </a:lnTo>
                  <a:cubicBezTo>
                    <a:pt x="4102" y="21182"/>
                    <a:pt x="4348" y="21453"/>
                    <a:pt x="4649" y="21453"/>
                  </a:cubicBezTo>
                  <a:lnTo>
                    <a:pt x="17481" y="21453"/>
                  </a:lnTo>
                  <a:cubicBezTo>
                    <a:pt x="17781" y="21453"/>
                    <a:pt x="18027" y="21182"/>
                    <a:pt x="18027" y="20851"/>
                  </a:cubicBezTo>
                  <a:lnTo>
                    <a:pt x="18027" y="14686"/>
                  </a:lnTo>
                  <a:cubicBezTo>
                    <a:pt x="18027" y="14355"/>
                    <a:pt x="17781" y="14084"/>
                    <a:pt x="17481" y="14084"/>
                  </a:cubicBezTo>
                  <a:cubicBezTo>
                    <a:pt x="17481" y="14078"/>
                    <a:pt x="21463" y="12615"/>
                    <a:pt x="21551" y="6830"/>
                  </a:cubicBezTo>
                  <a:cubicBezTo>
                    <a:pt x="21600" y="3399"/>
                    <a:pt x="20661" y="2092"/>
                    <a:pt x="19524" y="1111"/>
                  </a:cubicBezTo>
                  <a:cubicBezTo>
                    <a:pt x="18661" y="365"/>
                    <a:pt x="16564" y="-147"/>
                    <a:pt x="15263" y="720"/>
                  </a:cubicBezTo>
                  <a:cubicBezTo>
                    <a:pt x="15169" y="259"/>
                    <a:pt x="14662" y="47"/>
                    <a:pt x="14138" y="7"/>
                  </a:cubicBezTo>
                  <a:close/>
                </a:path>
              </a:pathLst>
            </a:custGeom>
            <a:solidFill>
              <a:srgbClr val="FFFFFF"/>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defRPr sz="3200" b="0">
                  <a:solidFill>
                    <a:schemeClr val="accent1">
                      <a:lumOff val="13529"/>
                    </a:schemeClr>
                  </a:solidFill>
                  <a:latin typeface="Helvetica Neue Medium"/>
                  <a:ea typeface="Helvetica Neue Medium"/>
                  <a:cs typeface="Helvetica Neue Medium"/>
                  <a:sym typeface="Helvetica Neue Medium"/>
                </a:defRPr>
              </a:lvl1pPr>
            </a:lstStyle>
            <a:p>
              <a:r>
                <a:t>Ops</a:t>
              </a:r>
            </a:p>
          </p:txBody>
        </p:sp>
      </p:grpSp>
      <p:grpSp>
        <p:nvGrpSpPr>
          <p:cNvPr id="1014" name="Group"/>
          <p:cNvGrpSpPr/>
          <p:nvPr/>
        </p:nvGrpSpPr>
        <p:grpSpPr>
          <a:xfrm>
            <a:off x="480530" y="2117376"/>
            <a:ext cx="8920707" cy="11347855"/>
            <a:chOff x="0" y="0"/>
            <a:chExt cx="8920705" cy="11347854"/>
          </a:xfrm>
        </p:grpSpPr>
        <p:sp>
          <p:nvSpPr>
            <p:cNvPr id="1006" name="Male"/>
            <p:cNvSpPr/>
            <p:nvPr/>
          </p:nvSpPr>
          <p:spPr>
            <a:xfrm>
              <a:off x="-1" y="2430420"/>
              <a:ext cx="2024607" cy="5463035"/>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007" name="Male"/>
            <p:cNvSpPr/>
            <p:nvPr/>
          </p:nvSpPr>
          <p:spPr>
            <a:xfrm>
              <a:off x="4241400" y="881020"/>
              <a:ext cx="2024607" cy="5463035"/>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008" name="Female"/>
            <p:cNvSpPr/>
            <p:nvPr/>
          </p:nvSpPr>
          <p:spPr>
            <a:xfrm>
              <a:off x="6450801" y="3192430"/>
              <a:ext cx="2469905" cy="5463035"/>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009" name="Female"/>
            <p:cNvSpPr/>
            <p:nvPr/>
          </p:nvSpPr>
          <p:spPr>
            <a:xfrm>
              <a:off x="2043901" y="5884820"/>
              <a:ext cx="2469905" cy="5463035"/>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010" name="Dev"/>
            <p:cNvSpPr/>
            <p:nvPr/>
          </p:nvSpPr>
          <p:spPr>
            <a:xfrm>
              <a:off x="4638244" y="-1"/>
              <a:ext cx="1230919" cy="1306814"/>
            </a:xfrm>
            <a:custGeom>
              <a:avLst/>
              <a:gdLst/>
              <a:ahLst/>
              <a:cxnLst>
                <a:cxn ang="0">
                  <a:pos x="wd2" y="hd2"/>
                </a:cxn>
                <a:cxn ang="5400000">
                  <a:pos x="wd2" y="hd2"/>
                </a:cxn>
                <a:cxn ang="10800000">
                  <a:pos x="wd2" y="hd2"/>
                </a:cxn>
                <a:cxn ang="16200000">
                  <a:pos x="wd2" y="hd2"/>
                </a:cxn>
              </a:cxnLst>
              <a:rect l="0" t="0" r="r" b="b"/>
              <a:pathLst>
                <a:path w="21600" h="21577" extrusionOk="0">
                  <a:moveTo>
                    <a:pt x="10829" y="4"/>
                  </a:moveTo>
                  <a:cubicBezTo>
                    <a:pt x="10685" y="-23"/>
                    <a:pt x="10565" y="79"/>
                    <a:pt x="10565" y="208"/>
                  </a:cubicBezTo>
                  <a:lnTo>
                    <a:pt x="10565" y="969"/>
                  </a:lnTo>
                  <a:cubicBezTo>
                    <a:pt x="10565" y="1012"/>
                    <a:pt x="10495" y="1019"/>
                    <a:pt x="10490" y="976"/>
                  </a:cubicBezTo>
                  <a:lnTo>
                    <a:pt x="10352" y="235"/>
                  </a:lnTo>
                  <a:cubicBezTo>
                    <a:pt x="10329" y="127"/>
                    <a:pt x="10226" y="40"/>
                    <a:pt x="10111" y="51"/>
                  </a:cubicBezTo>
                  <a:cubicBezTo>
                    <a:pt x="9979" y="62"/>
                    <a:pt x="9888" y="182"/>
                    <a:pt x="9910" y="301"/>
                  </a:cubicBezTo>
                  <a:lnTo>
                    <a:pt x="10049" y="1050"/>
                  </a:lnTo>
                  <a:cubicBezTo>
                    <a:pt x="10060" y="1088"/>
                    <a:pt x="9996" y="1105"/>
                    <a:pt x="9979" y="1067"/>
                  </a:cubicBezTo>
                  <a:lnTo>
                    <a:pt x="9704" y="360"/>
                  </a:lnTo>
                  <a:cubicBezTo>
                    <a:pt x="9664" y="257"/>
                    <a:pt x="9548" y="193"/>
                    <a:pt x="9433" y="220"/>
                  </a:cubicBezTo>
                  <a:cubicBezTo>
                    <a:pt x="9301" y="252"/>
                    <a:pt x="9233" y="382"/>
                    <a:pt x="9279" y="495"/>
                  </a:cubicBezTo>
                  <a:lnTo>
                    <a:pt x="9555" y="1207"/>
                  </a:lnTo>
                  <a:cubicBezTo>
                    <a:pt x="9567" y="1245"/>
                    <a:pt x="9508" y="1272"/>
                    <a:pt x="9485" y="1234"/>
                  </a:cubicBezTo>
                  <a:lnTo>
                    <a:pt x="9084" y="581"/>
                  </a:lnTo>
                  <a:cubicBezTo>
                    <a:pt x="9032" y="489"/>
                    <a:pt x="8923" y="446"/>
                    <a:pt x="8820" y="478"/>
                  </a:cubicBezTo>
                  <a:cubicBezTo>
                    <a:pt x="8677" y="527"/>
                    <a:pt x="8626" y="674"/>
                    <a:pt x="8695" y="787"/>
                  </a:cubicBezTo>
                  <a:lnTo>
                    <a:pt x="9096" y="1445"/>
                  </a:lnTo>
                  <a:cubicBezTo>
                    <a:pt x="9119" y="1478"/>
                    <a:pt x="9068" y="1515"/>
                    <a:pt x="9039" y="1482"/>
                  </a:cubicBezTo>
                  <a:lnTo>
                    <a:pt x="8522" y="900"/>
                  </a:lnTo>
                  <a:cubicBezTo>
                    <a:pt x="8431" y="797"/>
                    <a:pt x="8263" y="797"/>
                    <a:pt x="8171" y="905"/>
                  </a:cubicBezTo>
                  <a:cubicBezTo>
                    <a:pt x="8108" y="986"/>
                    <a:pt x="8115" y="1100"/>
                    <a:pt x="8183" y="1175"/>
                  </a:cubicBezTo>
                  <a:lnTo>
                    <a:pt x="8700" y="1752"/>
                  </a:lnTo>
                  <a:cubicBezTo>
                    <a:pt x="8729" y="1785"/>
                    <a:pt x="8682" y="1828"/>
                    <a:pt x="8648" y="1801"/>
                  </a:cubicBezTo>
                  <a:lnTo>
                    <a:pt x="8027" y="1315"/>
                  </a:lnTo>
                  <a:cubicBezTo>
                    <a:pt x="7930" y="1234"/>
                    <a:pt x="7787" y="1250"/>
                    <a:pt x="7706" y="1347"/>
                  </a:cubicBezTo>
                  <a:cubicBezTo>
                    <a:pt x="7637" y="1439"/>
                    <a:pt x="7661" y="1569"/>
                    <a:pt x="7753" y="1644"/>
                  </a:cubicBezTo>
                  <a:lnTo>
                    <a:pt x="8361" y="2125"/>
                  </a:lnTo>
                  <a:cubicBezTo>
                    <a:pt x="8395" y="2152"/>
                    <a:pt x="8362" y="2201"/>
                    <a:pt x="8321" y="2179"/>
                  </a:cubicBezTo>
                  <a:lnTo>
                    <a:pt x="7626" y="1801"/>
                  </a:lnTo>
                  <a:cubicBezTo>
                    <a:pt x="7534" y="1753"/>
                    <a:pt x="7415" y="1764"/>
                    <a:pt x="7346" y="1840"/>
                  </a:cubicBezTo>
                  <a:cubicBezTo>
                    <a:pt x="7248" y="1943"/>
                    <a:pt x="7276" y="2099"/>
                    <a:pt x="7396" y="2164"/>
                  </a:cubicBezTo>
                  <a:lnTo>
                    <a:pt x="8097" y="2542"/>
                  </a:lnTo>
                  <a:cubicBezTo>
                    <a:pt x="8137" y="2564"/>
                    <a:pt x="8109" y="2622"/>
                    <a:pt x="8069" y="2606"/>
                  </a:cubicBezTo>
                  <a:lnTo>
                    <a:pt x="7310" y="2346"/>
                  </a:lnTo>
                  <a:cubicBezTo>
                    <a:pt x="7189" y="2303"/>
                    <a:pt x="7052" y="2369"/>
                    <a:pt x="7018" y="2493"/>
                  </a:cubicBezTo>
                  <a:cubicBezTo>
                    <a:pt x="6989" y="2601"/>
                    <a:pt x="7057" y="2708"/>
                    <a:pt x="7167" y="2746"/>
                  </a:cubicBezTo>
                  <a:lnTo>
                    <a:pt x="7920" y="3006"/>
                  </a:lnTo>
                  <a:cubicBezTo>
                    <a:pt x="7966" y="3017"/>
                    <a:pt x="7948" y="3076"/>
                    <a:pt x="7902" y="3070"/>
                  </a:cubicBezTo>
                  <a:lnTo>
                    <a:pt x="7104" y="2940"/>
                  </a:lnTo>
                  <a:cubicBezTo>
                    <a:pt x="6972" y="2919"/>
                    <a:pt x="6852" y="3005"/>
                    <a:pt x="6840" y="3129"/>
                  </a:cubicBezTo>
                  <a:cubicBezTo>
                    <a:pt x="6834" y="3243"/>
                    <a:pt x="6921" y="3335"/>
                    <a:pt x="7036" y="3357"/>
                  </a:cubicBezTo>
                  <a:lnTo>
                    <a:pt x="7821" y="3487"/>
                  </a:lnTo>
                  <a:cubicBezTo>
                    <a:pt x="7867" y="3498"/>
                    <a:pt x="7862" y="3556"/>
                    <a:pt x="7816" y="3556"/>
                  </a:cubicBezTo>
                  <a:lnTo>
                    <a:pt x="7023" y="3556"/>
                  </a:lnTo>
                  <a:cubicBezTo>
                    <a:pt x="6903" y="3556"/>
                    <a:pt x="6794" y="3644"/>
                    <a:pt x="6788" y="3757"/>
                  </a:cubicBezTo>
                  <a:cubicBezTo>
                    <a:pt x="6782" y="3876"/>
                    <a:pt x="6886" y="3978"/>
                    <a:pt x="7012" y="3978"/>
                  </a:cubicBezTo>
                  <a:lnTo>
                    <a:pt x="7821" y="3978"/>
                  </a:lnTo>
                  <a:cubicBezTo>
                    <a:pt x="7867" y="3978"/>
                    <a:pt x="7872" y="4042"/>
                    <a:pt x="7827" y="4047"/>
                  </a:cubicBezTo>
                  <a:lnTo>
                    <a:pt x="7041" y="4177"/>
                  </a:lnTo>
                  <a:cubicBezTo>
                    <a:pt x="6926" y="4199"/>
                    <a:pt x="6840" y="4290"/>
                    <a:pt x="6846" y="4398"/>
                  </a:cubicBezTo>
                  <a:cubicBezTo>
                    <a:pt x="6851" y="4512"/>
                    <a:pt x="6955" y="4599"/>
                    <a:pt x="7070" y="4599"/>
                  </a:cubicBezTo>
                  <a:cubicBezTo>
                    <a:pt x="7081" y="4599"/>
                    <a:pt x="7098" y="4594"/>
                    <a:pt x="7109" y="4594"/>
                  </a:cubicBezTo>
                  <a:lnTo>
                    <a:pt x="7907" y="4464"/>
                  </a:lnTo>
                  <a:cubicBezTo>
                    <a:pt x="7947" y="4453"/>
                    <a:pt x="7965" y="4512"/>
                    <a:pt x="7925" y="4528"/>
                  </a:cubicBezTo>
                  <a:lnTo>
                    <a:pt x="7174" y="4788"/>
                  </a:lnTo>
                  <a:cubicBezTo>
                    <a:pt x="7070" y="4826"/>
                    <a:pt x="6994" y="4939"/>
                    <a:pt x="7023" y="5041"/>
                  </a:cubicBezTo>
                  <a:cubicBezTo>
                    <a:pt x="7040" y="5106"/>
                    <a:pt x="7086" y="5149"/>
                    <a:pt x="7138" y="5176"/>
                  </a:cubicBezTo>
                  <a:cubicBezTo>
                    <a:pt x="7161" y="5187"/>
                    <a:pt x="7161" y="5214"/>
                    <a:pt x="7138" y="5225"/>
                  </a:cubicBezTo>
                  <a:cubicBezTo>
                    <a:pt x="3419" y="6597"/>
                    <a:pt x="791" y="10005"/>
                    <a:pt x="791" y="13990"/>
                  </a:cubicBezTo>
                  <a:lnTo>
                    <a:pt x="791" y="15880"/>
                  </a:lnTo>
                  <a:cubicBezTo>
                    <a:pt x="791" y="15939"/>
                    <a:pt x="745" y="15987"/>
                    <a:pt x="682" y="16003"/>
                  </a:cubicBezTo>
                  <a:cubicBezTo>
                    <a:pt x="291" y="16095"/>
                    <a:pt x="0" y="16431"/>
                    <a:pt x="0" y="16825"/>
                  </a:cubicBezTo>
                  <a:lnTo>
                    <a:pt x="0" y="20733"/>
                  </a:lnTo>
                  <a:cubicBezTo>
                    <a:pt x="0" y="21198"/>
                    <a:pt x="401" y="21577"/>
                    <a:pt x="895" y="21577"/>
                  </a:cubicBezTo>
                  <a:lnTo>
                    <a:pt x="20705" y="21577"/>
                  </a:lnTo>
                  <a:cubicBezTo>
                    <a:pt x="21199" y="21577"/>
                    <a:pt x="21600" y="21198"/>
                    <a:pt x="21600" y="20733"/>
                  </a:cubicBezTo>
                  <a:lnTo>
                    <a:pt x="21600" y="16825"/>
                  </a:lnTo>
                  <a:cubicBezTo>
                    <a:pt x="21600" y="16431"/>
                    <a:pt x="21308" y="16095"/>
                    <a:pt x="20924" y="16008"/>
                  </a:cubicBezTo>
                  <a:cubicBezTo>
                    <a:pt x="20861" y="15997"/>
                    <a:pt x="20814" y="15944"/>
                    <a:pt x="20814" y="15885"/>
                  </a:cubicBezTo>
                  <a:lnTo>
                    <a:pt x="20814" y="13995"/>
                  </a:lnTo>
                  <a:cubicBezTo>
                    <a:pt x="20814" y="10010"/>
                    <a:pt x="18186" y="6607"/>
                    <a:pt x="14468" y="5230"/>
                  </a:cubicBezTo>
                  <a:cubicBezTo>
                    <a:pt x="14445" y="5219"/>
                    <a:pt x="14445" y="5192"/>
                    <a:pt x="14468" y="5181"/>
                  </a:cubicBezTo>
                  <a:cubicBezTo>
                    <a:pt x="14519" y="5154"/>
                    <a:pt x="14565" y="5106"/>
                    <a:pt x="14582" y="5046"/>
                  </a:cubicBezTo>
                  <a:cubicBezTo>
                    <a:pt x="14611" y="4944"/>
                    <a:pt x="14537" y="4831"/>
                    <a:pt x="14433" y="4793"/>
                  </a:cubicBezTo>
                  <a:lnTo>
                    <a:pt x="13680" y="4533"/>
                  </a:lnTo>
                  <a:cubicBezTo>
                    <a:pt x="13634" y="4522"/>
                    <a:pt x="13652" y="4464"/>
                    <a:pt x="13698" y="4469"/>
                  </a:cubicBezTo>
                  <a:lnTo>
                    <a:pt x="14496" y="4599"/>
                  </a:lnTo>
                  <a:cubicBezTo>
                    <a:pt x="14508" y="4604"/>
                    <a:pt x="14524" y="4604"/>
                    <a:pt x="14536" y="4604"/>
                  </a:cubicBezTo>
                  <a:cubicBezTo>
                    <a:pt x="14650" y="4604"/>
                    <a:pt x="14754" y="4518"/>
                    <a:pt x="14760" y="4405"/>
                  </a:cubicBezTo>
                  <a:cubicBezTo>
                    <a:pt x="14766" y="4297"/>
                    <a:pt x="14679" y="4198"/>
                    <a:pt x="14564" y="4182"/>
                  </a:cubicBezTo>
                  <a:lnTo>
                    <a:pt x="13779" y="4054"/>
                  </a:lnTo>
                  <a:cubicBezTo>
                    <a:pt x="13733" y="4043"/>
                    <a:pt x="13738" y="3983"/>
                    <a:pt x="13784" y="3983"/>
                  </a:cubicBezTo>
                  <a:lnTo>
                    <a:pt x="14577" y="3983"/>
                  </a:lnTo>
                  <a:cubicBezTo>
                    <a:pt x="14697" y="3983"/>
                    <a:pt x="14806" y="3897"/>
                    <a:pt x="14812" y="3784"/>
                  </a:cubicBezTo>
                  <a:cubicBezTo>
                    <a:pt x="14818" y="3665"/>
                    <a:pt x="14714" y="3561"/>
                    <a:pt x="14588" y="3561"/>
                  </a:cubicBezTo>
                  <a:lnTo>
                    <a:pt x="13756" y="3561"/>
                  </a:lnTo>
                  <a:cubicBezTo>
                    <a:pt x="13710" y="3561"/>
                    <a:pt x="13704" y="3497"/>
                    <a:pt x="13750" y="3492"/>
                  </a:cubicBezTo>
                  <a:lnTo>
                    <a:pt x="14536" y="3362"/>
                  </a:lnTo>
                  <a:cubicBezTo>
                    <a:pt x="14650" y="3341"/>
                    <a:pt x="14743" y="3244"/>
                    <a:pt x="14731" y="3136"/>
                  </a:cubicBezTo>
                  <a:cubicBezTo>
                    <a:pt x="14720" y="3012"/>
                    <a:pt x="14594" y="2925"/>
                    <a:pt x="14468" y="2947"/>
                  </a:cubicBezTo>
                  <a:lnTo>
                    <a:pt x="13669" y="3075"/>
                  </a:lnTo>
                  <a:cubicBezTo>
                    <a:pt x="13629" y="3086"/>
                    <a:pt x="13611" y="3027"/>
                    <a:pt x="13652" y="3011"/>
                  </a:cubicBezTo>
                  <a:lnTo>
                    <a:pt x="14405" y="2751"/>
                  </a:lnTo>
                  <a:cubicBezTo>
                    <a:pt x="14514" y="2713"/>
                    <a:pt x="14582" y="2606"/>
                    <a:pt x="14554" y="2498"/>
                  </a:cubicBezTo>
                  <a:cubicBezTo>
                    <a:pt x="14519" y="2374"/>
                    <a:pt x="14382" y="2310"/>
                    <a:pt x="14261" y="2353"/>
                  </a:cubicBezTo>
                  <a:lnTo>
                    <a:pt x="13503" y="2611"/>
                  </a:lnTo>
                  <a:cubicBezTo>
                    <a:pt x="13463" y="2622"/>
                    <a:pt x="13434" y="2569"/>
                    <a:pt x="13474" y="2547"/>
                  </a:cubicBezTo>
                  <a:lnTo>
                    <a:pt x="14168" y="2169"/>
                  </a:lnTo>
                  <a:cubicBezTo>
                    <a:pt x="14266" y="2120"/>
                    <a:pt x="14312" y="2018"/>
                    <a:pt x="14277" y="1921"/>
                  </a:cubicBezTo>
                  <a:cubicBezTo>
                    <a:pt x="14226" y="1786"/>
                    <a:pt x="14072" y="1736"/>
                    <a:pt x="13951" y="1801"/>
                  </a:cubicBezTo>
                  <a:lnTo>
                    <a:pt x="13250" y="2179"/>
                  </a:lnTo>
                  <a:cubicBezTo>
                    <a:pt x="13215" y="2201"/>
                    <a:pt x="13176" y="2152"/>
                    <a:pt x="13210" y="2125"/>
                  </a:cubicBezTo>
                  <a:lnTo>
                    <a:pt x="13818" y="1644"/>
                  </a:lnTo>
                  <a:cubicBezTo>
                    <a:pt x="13910" y="1569"/>
                    <a:pt x="13940" y="1439"/>
                    <a:pt x="13865" y="1347"/>
                  </a:cubicBezTo>
                  <a:cubicBezTo>
                    <a:pt x="13790" y="1250"/>
                    <a:pt x="13642" y="1240"/>
                    <a:pt x="13544" y="1315"/>
                  </a:cubicBezTo>
                  <a:lnTo>
                    <a:pt x="12923" y="1801"/>
                  </a:lnTo>
                  <a:cubicBezTo>
                    <a:pt x="12889" y="1828"/>
                    <a:pt x="12843" y="1785"/>
                    <a:pt x="12871" y="1752"/>
                  </a:cubicBezTo>
                  <a:lnTo>
                    <a:pt x="13388" y="1175"/>
                  </a:lnTo>
                  <a:cubicBezTo>
                    <a:pt x="13457" y="1100"/>
                    <a:pt x="13469" y="986"/>
                    <a:pt x="13400" y="905"/>
                  </a:cubicBezTo>
                  <a:cubicBezTo>
                    <a:pt x="13309" y="797"/>
                    <a:pt x="13141" y="797"/>
                    <a:pt x="13049" y="900"/>
                  </a:cubicBezTo>
                  <a:lnTo>
                    <a:pt x="12532" y="1482"/>
                  </a:lnTo>
                  <a:cubicBezTo>
                    <a:pt x="12504" y="1515"/>
                    <a:pt x="12452" y="1483"/>
                    <a:pt x="12475" y="1445"/>
                  </a:cubicBezTo>
                  <a:lnTo>
                    <a:pt x="12877" y="792"/>
                  </a:lnTo>
                  <a:cubicBezTo>
                    <a:pt x="12928" y="706"/>
                    <a:pt x="12918" y="592"/>
                    <a:pt x="12837" y="527"/>
                  </a:cubicBezTo>
                  <a:cubicBezTo>
                    <a:pt x="12728" y="435"/>
                    <a:pt x="12562" y="463"/>
                    <a:pt x="12493" y="576"/>
                  </a:cubicBezTo>
                  <a:lnTo>
                    <a:pt x="12091" y="1234"/>
                  </a:lnTo>
                  <a:cubicBezTo>
                    <a:pt x="12068" y="1272"/>
                    <a:pt x="12006" y="1245"/>
                    <a:pt x="12023" y="1207"/>
                  </a:cubicBezTo>
                  <a:lnTo>
                    <a:pt x="12292" y="505"/>
                  </a:lnTo>
                  <a:cubicBezTo>
                    <a:pt x="12332" y="397"/>
                    <a:pt x="12281" y="273"/>
                    <a:pt x="12172" y="230"/>
                  </a:cubicBezTo>
                  <a:cubicBezTo>
                    <a:pt x="12051" y="187"/>
                    <a:pt x="11918" y="242"/>
                    <a:pt x="11872" y="355"/>
                  </a:cubicBezTo>
                  <a:lnTo>
                    <a:pt x="11598" y="1067"/>
                  </a:lnTo>
                  <a:cubicBezTo>
                    <a:pt x="11587" y="1110"/>
                    <a:pt x="11522" y="1093"/>
                    <a:pt x="11528" y="1050"/>
                  </a:cubicBezTo>
                  <a:lnTo>
                    <a:pt x="11666" y="301"/>
                  </a:lnTo>
                  <a:cubicBezTo>
                    <a:pt x="11683" y="188"/>
                    <a:pt x="11604" y="80"/>
                    <a:pt x="11483" y="58"/>
                  </a:cubicBezTo>
                  <a:cubicBezTo>
                    <a:pt x="11363" y="42"/>
                    <a:pt x="11248" y="117"/>
                    <a:pt x="11225" y="230"/>
                  </a:cubicBezTo>
                  <a:lnTo>
                    <a:pt x="11087" y="981"/>
                  </a:lnTo>
                  <a:cubicBezTo>
                    <a:pt x="11075" y="1024"/>
                    <a:pt x="11012" y="1019"/>
                    <a:pt x="11012" y="976"/>
                  </a:cubicBezTo>
                  <a:lnTo>
                    <a:pt x="11012" y="225"/>
                  </a:lnTo>
                  <a:cubicBezTo>
                    <a:pt x="11012" y="117"/>
                    <a:pt x="10938" y="20"/>
                    <a:pt x="10829" y="4"/>
                  </a:cubicBezTo>
                  <a:close/>
                </a:path>
              </a:pathLst>
            </a:custGeom>
            <a:solidFill>
              <a:srgbClr val="FFFFFF"/>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defRPr sz="3200" b="0">
                  <a:solidFill>
                    <a:schemeClr val="accent4">
                      <a:hueOff val="-624705"/>
                      <a:lumOff val="1372"/>
                    </a:schemeClr>
                  </a:solidFill>
                  <a:latin typeface="Helvetica Neue Medium"/>
                  <a:ea typeface="Helvetica Neue Medium"/>
                  <a:cs typeface="Helvetica Neue Medium"/>
                  <a:sym typeface="Helvetica Neue Medium"/>
                </a:defRPr>
              </a:lvl1pPr>
            </a:lstStyle>
            <a:p>
              <a:r>
                <a:t>Dev</a:t>
              </a:r>
            </a:p>
          </p:txBody>
        </p:sp>
        <p:sp>
          <p:nvSpPr>
            <p:cNvPr id="1011" name="Test"/>
            <p:cNvSpPr/>
            <p:nvPr/>
          </p:nvSpPr>
          <p:spPr>
            <a:xfrm>
              <a:off x="7010611" y="2490150"/>
              <a:ext cx="1350284" cy="1177975"/>
            </a:xfrm>
            <a:custGeom>
              <a:avLst/>
              <a:gdLst/>
              <a:ahLst/>
              <a:cxnLst>
                <a:cxn ang="0">
                  <a:pos x="wd2" y="hd2"/>
                </a:cxn>
                <a:cxn ang="5400000">
                  <a:pos x="wd2" y="hd2"/>
                </a:cxn>
                <a:cxn ang="10800000">
                  <a:pos x="wd2" y="hd2"/>
                </a:cxn>
                <a:cxn ang="16200000">
                  <a:pos x="wd2" y="hd2"/>
                </a:cxn>
              </a:cxnLst>
              <a:rect l="0" t="0" r="r" b="b"/>
              <a:pathLst>
                <a:path w="20005" h="21600" extrusionOk="0">
                  <a:moveTo>
                    <a:pt x="10002" y="0"/>
                  </a:moveTo>
                  <a:cubicBezTo>
                    <a:pt x="7466" y="0"/>
                    <a:pt x="5046" y="249"/>
                    <a:pt x="2831" y="696"/>
                  </a:cubicBezTo>
                  <a:cubicBezTo>
                    <a:pt x="2560" y="752"/>
                    <a:pt x="2390" y="1092"/>
                    <a:pt x="2475" y="1421"/>
                  </a:cubicBezTo>
                  <a:cubicBezTo>
                    <a:pt x="3678" y="6023"/>
                    <a:pt x="3568" y="11197"/>
                    <a:pt x="3347" y="14224"/>
                  </a:cubicBezTo>
                  <a:cubicBezTo>
                    <a:pt x="3342" y="14286"/>
                    <a:pt x="3287" y="14310"/>
                    <a:pt x="3247" y="14273"/>
                  </a:cubicBezTo>
                  <a:cubicBezTo>
                    <a:pt x="2681" y="13683"/>
                    <a:pt x="1077" y="12215"/>
                    <a:pt x="235" y="13412"/>
                  </a:cubicBezTo>
                  <a:cubicBezTo>
                    <a:pt x="-797" y="14876"/>
                    <a:pt x="1417" y="21575"/>
                    <a:pt x="10002" y="21600"/>
                  </a:cubicBezTo>
                  <a:cubicBezTo>
                    <a:pt x="18587" y="21581"/>
                    <a:pt x="20803" y="14882"/>
                    <a:pt x="19771" y="13412"/>
                  </a:cubicBezTo>
                  <a:cubicBezTo>
                    <a:pt x="18929" y="12215"/>
                    <a:pt x="17325" y="13683"/>
                    <a:pt x="16759" y="14273"/>
                  </a:cubicBezTo>
                  <a:cubicBezTo>
                    <a:pt x="16724" y="14316"/>
                    <a:pt x="16664" y="14286"/>
                    <a:pt x="16659" y="14224"/>
                  </a:cubicBezTo>
                  <a:cubicBezTo>
                    <a:pt x="16438" y="11197"/>
                    <a:pt x="16328" y="6017"/>
                    <a:pt x="17531" y="1421"/>
                  </a:cubicBezTo>
                  <a:cubicBezTo>
                    <a:pt x="17616" y="1092"/>
                    <a:pt x="17451" y="752"/>
                    <a:pt x="17175" y="696"/>
                  </a:cubicBezTo>
                  <a:cubicBezTo>
                    <a:pt x="14955" y="249"/>
                    <a:pt x="12533" y="0"/>
                    <a:pt x="10002" y="0"/>
                  </a:cubicBezTo>
                  <a:close/>
                </a:path>
              </a:pathLst>
            </a:custGeom>
            <a:solidFill>
              <a:srgbClr val="FFFFFF"/>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defRPr sz="3200" b="0">
                  <a:solidFill>
                    <a:schemeClr val="accent4">
                      <a:hueOff val="-624705"/>
                      <a:lumOff val="1372"/>
                    </a:schemeClr>
                  </a:solidFill>
                  <a:latin typeface="Helvetica Neue Medium"/>
                  <a:ea typeface="Helvetica Neue Medium"/>
                  <a:cs typeface="Helvetica Neue Medium"/>
                  <a:sym typeface="Helvetica Neue Medium"/>
                </a:defRPr>
              </a:lvl1pPr>
            </a:lstStyle>
            <a:p>
              <a:r>
                <a:t>Test</a:t>
              </a:r>
            </a:p>
          </p:txBody>
        </p:sp>
        <p:sp>
          <p:nvSpPr>
            <p:cNvPr id="1012" name="Ops"/>
            <p:cNvSpPr/>
            <p:nvPr/>
          </p:nvSpPr>
          <p:spPr>
            <a:xfrm>
              <a:off x="250305" y="1486941"/>
              <a:ext cx="1523995" cy="1376565"/>
            </a:xfrm>
            <a:custGeom>
              <a:avLst/>
              <a:gdLst/>
              <a:ahLst/>
              <a:cxnLst>
                <a:cxn ang="0">
                  <a:pos x="wd2" y="hd2"/>
                </a:cxn>
                <a:cxn ang="5400000">
                  <a:pos x="wd2" y="hd2"/>
                </a:cxn>
                <a:cxn ang="10800000">
                  <a:pos x="wd2" y="hd2"/>
                </a:cxn>
                <a:cxn ang="16200000">
                  <a:pos x="wd2" y="hd2"/>
                </a:cxn>
              </a:cxnLst>
              <a:rect l="0" t="0" r="r" b="b"/>
              <a:pathLst>
                <a:path w="21553" h="21453" extrusionOk="0">
                  <a:moveTo>
                    <a:pt x="14138" y="7"/>
                  </a:moveTo>
                  <a:cubicBezTo>
                    <a:pt x="13964" y="-6"/>
                    <a:pt x="13789" y="-1"/>
                    <a:pt x="13625" y="22"/>
                  </a:cubicBezTo>
                  <a:cubicBezTo>
                    <a:pt x="12434" y="184"/>
                    <a:pt x="11684" y="659"/>
                    <a:pt x="11045" y="1183"/>
                  </a:cubicBezTo>
                  <a:cubicBezTo>
                    <a:pt x="10712" y="581"/>
                    <a:pt x="9975" y="516"/>
                    <a:pt x="9418" y="648"/>
                  </a:cubicBezTo>
                  <a:cubicBezTo>
                    <a:pt x="8845" y="787"/>
                    <a:pt x="8019" y="930"/>
                    <a:pt x="6479" y="2321"/>
                  </a:cubicBezTo>
                  <a:cubicBezTo>
                    <a:pt x="6173" y="1809"/>
                    <a:pt x="5265" y="1960"/>
                    <a:pt x="4736" y="2189"/>
                  </a:cubicBezTo>
                  <a:cubicBezTo>
                    <a:pt x="4206" y="2418"/>
                    <a:pt x="0" y="4217"/>
                    <a:pt x="0" y="8907"/>
                  </a:cubicBezTo>
                  <a:cubicBezTo>
                    <a:pt x="0" y="12447"/>
                    <a:pt x="2491" y="14084"/>
                    <a:pt x="4649" y="14084"/>
                  </a:cubicBezTo>
                  <a:cubicBezTo>
                    <a:pt x="4348" y="14084"/>
                    <a:pt x="4102" y="14355"/>
                    <a:pt x="4102" y="14686"/>
                  </a:cubicBezTo>
                  <a:lnTo>
                    <a:pt x="4102" y="20851"/>
                  </a:lnTo>
                  <a:cubicBezTo>
                    <a:pt x="4102" y="21182"/>
                    <a:pt x="4348" y="21453"/>
                    <a:pt x="4649" y="21453"/>
                  </a:cubicBezTo>
                  <a:lnTo>
                    <a:pt x="17481" y="21453"/>
                  </a:lnTo>
                  <a:cubicBezTo>
                    <a:pt x="17781" y="21453"/>
                    <a:pt x="18027" y="21182"/>
                    <a:pt x="18027" y="20851"/>
                  </a:cubicBezTo>
                  <a:lnTo>
                    <a:pt x="18027" y="14686"/>
                  </a:lnTo>
                  <a:cubicBezTo>
                    <a:pt x="18027" y="14355"/>
                    <a:pt x="17781" y="14084"/>
                    <a:pt x="17481" y="14084"/>
                  </a:cubicBezTo>
                  <a:cubicBezTo>
                    <a:pt x="17481" y="14078"/>
                    <a:pt x="21463" y="12615"/>
                    <a:pt x="21551" y="6830"/>
                  </a:cubicBezTo>
                  <a:cubicBezTo>
                    <a:pt x="21600" y="3399"/>
                    <a:pt x="20661" y="2092"/>
                    <a:pt x="19524" y="1111"/>
                  </a:cubicBezTo>
                  <a:cubicBezTo>
                    <a:pt x="18661" y="365"/>
                    <a:pt x="16564" y="-147"/>
                    <a:pt x="15263" y="720"/>
                  </a:cubicBezTo>
                  <a:cubicBezTo>
                    <a:pt x="15169" y="259"/>
                    <a:pt x="14662" y="47"/>
                    <a:pt x="14138" y="7"/>
                  </a:cubicBezTo>
                  <a:close/>
                </a:path>
              </a:pathLst>
            </a:custGeom>
            <a:solidFill>
              <a:srgbClr val="FFFFFF"/>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defRPr sz="3200" b="0">
                  <a:solidFill>
                    <a:schemeClr val="accent4">
                      <a:hueOff val="-624705"/>
                      <a:lumOff val="1372"/>
                    </a:schemeClr>
                  </a:solidFill>
                  <a:latin typeface="Helvetica Neue Medium"/>
                  <a:ea typeface="Helvetica Neue Medium"/>
                  <a:cs typeface="Helvetica Neue Medium"/>
                  <a:sym typeface="Helvetica Neue Medium"/>
                </a:defRPr>
              </a:lvl1pPr>
            </a:lstStyle>
            <a:p>
              <a:r>
                <a:t>Ops</a:t>
              </a:r>
            </a:p>
          </p:txBody>
        </p:sp>
        <p:sp>
          <p:nvSpPr>
            <p:cNvPr id="1013" name="Ops"/>
            <p:cNvSpPr/>
            <p:nvPr/>
          </p:nvSpPr>
          <p:spPr>
            <a:xfrm>
              <a:off x="2491456" y="4992141"/>
              <a:ext cx="1523995" cy="1376565"/>
            </a:xfrm>
            <a:custGeom>
              <a:avLst/>
              <a:gdLst/>
              <a:ahLst/>
              <a:cxnLst>
                <a:cxn ang="0">
                  <a:pos x="wd2" y="hd2"/>
                </a:cxn>
                <a:cxn ang="5400000">
                  <a:pos x="wd2" y="hd2"/>
                </a:cxn>
                <a:cxn ang="10800000">
                  <a:pos x="wd2" y="hd2"/>
                </a:cxn>
                <a:cxn ang="16200000">
                  <a:pos x="wd2" y="hd2"/>
                </a:cxn>
              </a:cxnLst>
              <a:rect l="0" t="0" r="r" b="b"/>
              <a:pathLst>
                <a:path w="21553" h="21453" extrusionOk="0">
                  <a:moveTo>
                    <a:pt x="14138" y="7"/>
                  </a:moveTo>
                  <a:cubicBezTo>
                    <a:pt x="13964" y="-6"/>
                    <a:pt x="13789" y="-1"/>
                    <a:pt x="13625" y="22"/>
                  </a:cubicBezTo>
                  <a:cubicBezTo>
                    <a:pt x="12434" y="184"/>
                    <a:pt x="11684" y="659"/>
                    <a:pt x="11045" y="1183"/>
                  </a:cubicBezTo>
                  <a:cubicBezTo>
                    <a:pt x="10712" y="581"/>
                    <a:pt x="9975" y="516"/>
                    <a:pt x="9418" y="648"/>
                  </a:cubicBezTo>
                  <a:cubicBezTo>
                    <a:pt x="8845" y="787"/>
                    <a:pt x="8019" y="930"/>
                    <a:pt x="6479" y="2321"/>
                  </a:cubicBezTo>
                  <a:cubicBezTo>
                    <a:pt x="6173" y="1809"/>
                    <a:pt x="5265" y="1960"/>
                    <a:pt x="4736" y="2189"/>
                  </a:cubicBezTo>
                  <a:cubicBezTo>
                    <a:pt x="4206" y="2418"/>
                    <a:pt x="0" y="4217"/>
                    <a:pt x="0" y="8907"/>
                  </a:cubicBezTo>
                  <a:cubicBezTo>
                    <a:pt x="0" y="12447"/>
                    <a:pt x="2491" y="14084"/>
                    <a:pt x="4649" y="14084"/>
                  </a:cubicBezTo>
                  <a:cubicBezTo>
                    <a:pt x="4348" y="14084"/>
                    <a:pt x="4102" y="14355"/>
                    <a:pt x="4102" y="14686"/>
                  </a:cubicBezTo>
                  <a:lnTo>
                    <a:pt x="4102" y="20851"/>
                  </a:lnTo>
                  <a:cubicBezTo>
                    <a:pt x="4102" y="21182"/>
                    <a:pt x="4348" y="21453"/>
                    <a:pt x="4649" y="21453"/>
                  </a:cubicBezTo>
                  <a:lnTo>
                    <a:pt x="17481" y="21453"/>
                  </a:lnTo>
                  <a:cubicBezTo>
                    <a:pt x="17781" y="21453"/>
                    <a:pt x="18027" y="21182"/>
                    <a:pt x="18027" y="20851"/>
                  </a:cubicBezTo>
                  <a:lnTo>
                    <a:pt x="18027" y="14686"/>
                  </a:lnTo>
                  <a:cubicBezTo>
                    <a:pt x="18027" y="14355"/>
                    <a:pt x="17781" y="14084"/>
                    <a:pt x="17481" y="14084"/>
                  </a:cubicBezTo>
                  <a:cubicBezTo>
                    <a:pt x="17481" y="14078"/>
                    <a:pt x="21463" y="12615"/>
                    <a:pt x="21551" y="6830"/>
                  </a:cubicBezTo>
                  <a:cubicBezTo>
                    <a:pt x="21600" y="3399"/>
                    <a:pt x="20661" y="2092"/>
                    <a:pt x="19524" y="1111"/>
                  </a:cubicBezTo>
                  <a:cubicBezTo>
                    <a:pt x="18661" y="365"/>
                    <a:pt x="16564" y="-147"/>
                    <a:pt x="15263" y="720"/>
                  </a:cubicBezTo>
                  <a:cubicBezTo>
                    <a:pt x="15169" y="259"/>
                    <a:pt x="14662" y="47"/>
                    <a:pt x="14138" y="7"/>
                  </a:cubicBezTo>
                  <a:close/>
                </a:path>
              </a:pathLst>
            </a:custGeom>
            <a:solidFill>
              <a:srgbClr val="FFFFFF"/>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defRPr sz="3200" b="0">
                  <a:solidFill>
                    <a:schemeClr val="accent4">
                      <a:hueOff val="-624705"/>
                      <a:lumOff val="1372"/>
                    </a:schemeClr>
                  </a:solidFill>
                  <a:latin typeface="Helvetica Neue Medium"/>
                  <a:ea typeface="Helvetica Neue Medium"/>
                  <a:cs typeface="Helvetica Neue Medium"/>
                  <a:sym typeface="Helvetica Neue Medium"/>
                </a:defRPr>
              </a:lvl1pPr>
            </a:lstStyle>
            <a:p>
              <a:r>
                <a:t>Ops</a:t>
              </a:r>
            </a:p>
          </p:txBody>
        </p:sp>
      </p:grpSp>
      <p:grpSp>
        <p:nvGrpSpPr>
          <p:cNvPr id="1017" name="Group"/>
          <p:cNvGrpSpPr/>
          <p:nvPr/>
        </p:nvGrpSpPr>
        <p:grpSpPr>
          <a:xfrm>
            <a:off x="127000" y="13054775"/>
            <a:ext cx="1270000" cy="560449"/>
            <a:chOff x="0" y="0"/>
            <a:chExt cx="1270000" cy="560448"/>
          </a:xfrm>
        </p:grpSpPr>
        <p:sp>
          <p:nvSpPr>
            <p:cNvPr id="1015" name="Rounded Rectangle"/>
            <p:cNvSpPr/>
            <p:nvPr/>
          </p:nvSpPr>
          <p:spPr>
            <a:xfrm>
              <a:off x="0" y="0"/>
              <a:ext cx="1270000" cy="560449"/>
            </a:xfrm>
            <a:prstGeom prst="roundRect">
              <a:avLst>
                <a:gd name="adj" fmla="val 33991"/>
              </a:avLst>
            </a:pr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pic>
          <p:nvPicPr>
            <p:cNvPr id="1016" name="88x31.png" descr="88x31.png"/>
            <p:cNvPicPr>
              <a:picLocks noChangeAspect="1"/>
            </p:cNvPicPr>
            <p:nvPr/>
          </p:nvPicPr>
          <p:blipFill>
            <a:blip r:embed="rId2">
              <a:extLst/>
            </a:blip>
            <a:stretch>
              <a:fillRect/>
            </a:stretch>
          </p:blipFill>
          <p:spPr>
            <a:xfrm>
              <a:off x="76200" y="95250"/>
              <a:ext cx="1117600" cy="393700"/>
            </a:xfrm>
            <a:prstGeom prst="rect">
              <a:avLst/>
            </a:prstGeom>
            <a:ln w="12700" cap="flat">
              <a:noFill/>
              <a:miter lim="400000"/>
            </a:ln>
            <a:effectLst/>
          </p:spPr>
        </p:pic>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014"/>
                                        </p:tgtEl>
                                        <p:attrNameLst>
                                          <p:attrName>style.visibility</p:attrName>
                                        </p:attrNameLst>
                                      </p:cBhvr>
                                      <p:to>
                                        <p:strVal val="visible"/>
                                      </p:to>
                                    </p:set>
                                  </p:childTnLst>
                                </p:cTn>
                              </p:par>
                            </p:childTnLst>
                          </p:cTn>
                        </p:par>
                        <p:par>
                          <p:cTn id="7" fill="hold">
                            <p:stCondLst>
                              <p:cond delay="0"/>
                            </p:stCondLst>
                            <p:childTnLst>
                              <p:par>
                                <p:cTn id="8" presetID="9" presetClass="emph" fill="hold" grpId="2" nodeType="afterEffect">
                                  <p:stCondLst>
                                    <p:cond delay="2000"/>
                                  </p:stCondLst>
                                  <p:childTnLst>
                                    <p:set>
                                      <p:cBhvr>
                                        <p:cTn id="9" dur="indefinite" fill="hold"/>
                                        <p:tgtEl>
                                          <p:spTgt spid="1005"/>
                                        </p:tgtEl>
                                        <p:attrNameLst>
                                          <p:attrName>style.opacity</p:attrName>
                                        </p:attrNameLst>
                                      </p:cBhvr>
                                      <p:to>
                                        <p:strVal val="0.25"/>
                                      </p:to>
                                    </p:set>
                                    <p:animEffect filter="image" prLst="opacity: 0.25; ">
                                      <p:cBhvr>
                                        <p:cTn id="10" dur="indefinite" fill="hold"/>
                                        <p:tgtEl>
                                          <p:spTgt spid="10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5" grpId="2" animBg="1" advAuto="0"/>
      <p:bldP spid="1014" grpId="1" animBg="1" advAuto="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9" name="Problem Solving"/>
          <p:cNvSpPr txBox="1">
            <a:spLocks noGrp="1"/>
          </p:cNvSpPr>
          <p:nvPr>
            <p:ph type="title"/>
          </p:nvPr>
        </p:nvSpPr>
        <p:spPr>
          <a:prstGeom prst="rect">
            <a:avLst/>
          </a:prstGeom>
        </p:spPr>
        <p:txBody>
          <a:bodyPr/>
          <a:lstStyle>
            <a:lvl1pPr>
              <a:defRPr>
                <a:solidFill>
                  <a:schemeClr val="accent4">
                    <a:hueOff val="-624705"/>
                    <a:lumOff val="1372"/>
                  </a:schemeClr>
                </a:solidFill>
              </a:defRPr>
            </a:lvl1pPr>
          </a:lstStyle>
          <a:p>
            <a:r>
              <a:t>Problem Solving</a:t>
            </a:r>
          </a:p>
        </p:txBody>
      </p:sp>
      <p:sp>
        <p:nvSpPr>
          <p:cNvPr id="1020" name="Fire"/>
          <p:cNvSpPr/>
          <p:nvPr/>
        </p:nvSpPr>
        <p:spPr>
          <a:xfrm>
            <a:off x="9310620" y="4786051"/>
            <a:ext cx="5762760" cy="6740234"/>
          </a:xfrm>
          <a:custGeom>
            <a:avLst/>
            <a:gdLst/>
            <a:ahLst/>
            <a:cxnLst>
              <a:cxn ang="0">
                <a:pos x="wd2" y="hd2"/>
              </a:cxn>
              <a:cxn ang="5400000">
                <a:pos x="wd2" y="hd2"/>
              </a:cxn>
              <a:cxn ang="10800000">
                <a:pos x="wd2" y="hd2"/>
              </a:cxn>
              <a:cxn ang="16200000">
                <a:pos x="wd2" y="hd2"/>
              </a:cxn>
            </a:cxnLst>
            <a:rect l="0" t="0" r="r" b="b"/>
            <a:pathLst>
              <a:path w="18868" h="21600" extrusionOk="0">
                <a:moveTo>
                  <a:pt x="11239" y="0"/>
                </a:moveTo>
                <a:cubicBezTo>
                  <a:pt x="2970" y="4003"/>
                  <a:pt x="2989" y="11005"/>
                  <a:pt x="3722" y="14791"/>
                </a:cubicBezTo>
                <a:cubicBezTo>
                  <a:pt x="2739" y="13911"/>
                  <a:pt x="1717" y="12459"/>
                  <a:pt x="1372" y="10120"/>
                </a:cubicBezTo>
                <a:cubicBezTo>
                  <a:pt x="-1043" y="14091"/>
                  <a:pt x="-153" y="18364"/>
                  <a:pt x="3127" y="21600"/>
                </a:cubicBezTo>
                <a:cubicBezTo>
                  <a:pt x="4667" y="20445"/>
                  <a:pt x="8635" y="16716"/>
                  <a:pt x="8134" y="10564"/>
                </a:cubicBezTo>
                <a:cubicBezTo>
                  <a:pt x="10070" y="11636"/>
                  <a:pt x="11307" y="14756"/>
                  <a:pt x="11441" y="17747"/>
                </a:cubicBezTo>
                <a:cubicBezTo>
                  <a:pt x="12400" y="16981"/>
                  <a:pt x="13309" y="15598"/>
                  <a:pt x="13699" y="14116"/>
                </a:cubicBezTo>
                <a:cubicBezTo>
                  <a:pt x="15274" y="15860"/>
                  <a:pt x="16001" y="18709"/>
                  <a:pt x="15599" y="21600"/>
                </a:cubicBezTo>
                <a:cubicBezTo>
                  <a:pt x="15613" y="21600"/>
                  <a:pt x="15624" y="21600"/>
                  <a:pt x="15637" y="21600"/>
                </a:cubicBezTo>
                <a:cubicBezTo>
                  <a:pt x="20557" y="18093"/>
                  <a:pt x="19757" y="8611"/>
                  <a:pt x="13922" y="5682"/>
                </a:cubicBezTo>
                <a:cubicBezTo>
                  <a:pt x="14632" y="7271"/>
                  <a:pt x="14621" y="8912"/>
                  <a:pt x="14346" y="10290"/>
                </a:cubicBezTo>
                <a:cubicBezTo>
                  <a:pt x="12223" y="8105"/>
                  <a:pt x="9861" y="5847"/>
                  <a:pt x="11239" y="0"/>
                </a:cubicBezTo>
                <a:close/>
              </a:path>
            </a:pathLst>
          </a:custGeom>
          <a:solidFill>
            <a:schemeClr val="accent5"/>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1021" name="Male"/>
          <p:cNvSpPr/>
          <p:nvPr/>
        </p:nvSpPr>
        <p:spPr>
          <a:xfrm>
            <a:off x="19401404" y="7526983"/>
            <a:ext cx="2021870" cy="5455649"/>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lumOff val="13529"/>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1022" name="Female"/>
          <p:cNvSpPr/>
          <p:nvPr/>
        </p:nvSpPr>
        <p:spPr>
          <a:xfrm>
            <a:off x="20874497" y="2396551"/>
            <a:ext cx="2466566" cy="5455648"/>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lumOff val="13529"/>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1023" name="Male"/>
          <p:cNvSpPr/>
          <p:nvPr/>
        </p:nvSpPr>
        <p:spPr>
          <a:xfrm>
            <a:off x="18690204" y="1862783"/>
            <a:ext cx="2021870" cy="5455649"/>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lumOff val="13529"/>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1024" name="Female"/>
          <p:cNvSpPr/>
          <p:nvPr/>
        </p:nvSpPr>
        <p:spPr>
          <a:xfrm>
            <a:off x="16699117" y="5723583"/>
            <a:ext cx="2466566" cy="5455649"/>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lumOff val="13529"/>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1025" name="Female"/>
          <p:cNvSpPr/>
          <p:nvPr/>
        </p:nvSpPr>
        <p:spPr>
          <a:xfrm>
            <a:off x="21776214" y="7730551"/>
            <a:ext cx="2466566" cy="5455648"/>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lumOff val="13529"/>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1026" name="Female"/>
          <p:cNvSpPr/>
          <p:nvPr/>
        </p:nvSpPr>
        <p:spPr>
          <a:xfrm>
            <a:off x="4339097" y="5723583"/>
            <a:ext cx="2466566" cy="5455649"/>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4">
              <a:hueOff val="-624705"/>
              <a:lumOff val="1372"/>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1027" name="Male"/>
          <p:cNvSpPr/>
          <p:nvPr/>
        </p:nvSpPr>
        <p:spPr>
          <a:xfrm>
            <a:off x="1138804" y="3828144"/>
            <a:ext cx="2021870" cy="5455648"/>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4">
              <a:hueOff val="-624705"/>
              <a:lumOff val="1372"/>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1041" name="Connection Line"/>
          <p:cNvSpPr/>
          <p:nvPr/>
        </p:nvSpPr>
        <p:spPr>
          <a:xfrm>
            <a:off x="1194329" y="8702906"/>
            <a:ext cx="5873255" cy="132457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007" y="10117"/>
                  <a:pt x="14207" y="2917"/>
                  <a:pt x="21600" y="0"/>
                </a:cubicBezTo>
              </a:path>
            </a:pathLst>
          </a:custGeom>
          <a:ln w="266700">
            <a:solidFill>
              <a:srgbClr val="FFFFFF"/>
            </a:solidFill>
            <a:miter lim="400000"/>
          </a:ln>
        </p:spPr>
        <p:txBody>
          <a:bodyPr/>
          <a:lstStyle/>
          <a:p>
            <a:endParaRPr/>
          </a:p>
        </p:txBody>
      </p:sp>
      <p:sp>
        <p:nvSpPr>
          <p:cNvPr id="1029" name="Fire Hydrant"/>
          <p:cNvSpPr/>
          <p:nvPr/>
        </p:nvSpPr>
        <p:spPr>
          <a:xfrm>
            <a:off x="50316" y="8842979"/>
            <a:ext cx="1405155" cy="2396851"/>
          </a:xfrm>
          <a:custGeom>
            <a:avLst/>
            <a:gdLst/>
            <a:ahLst/>
            <a:cxnLst>
              <a:cxn ang="0">
                <a:pos x="wd2" y="hd2"/>
              </a:cxn>
              <a:cxn ang="5400000">
                <a:pos x="wd2" y="hd2"/>
              </a:cxn>
              <a:cxn ang="10800000">
                <a:pos x="wd2" y="hd2"/>
              </a:cxn>
              <a:cxn ang="16200000">
                <a:pos x="wd2" y="hd2"/>
              </a:cxn>
            </a:cxnLst>
            <a:rect l="0" t="0" r="r" b="b"/>
            <a:pathLst>
              <a:path w="21600" h="21600" extrusionOk="0">
                <a:moveTo>
                  <a:pt x="10029" y="0"/>
                </a:moveTo>
                <a:lnTo>
                  <a:pt x="10029" y="727"/>
                </a:lnTo>
                <a:lnTo>
                  <a:pt x="8966" y="727"/>
                </a:lnTo>
                <a:lnTo>
                  <a:pt x="8966" y="1360"/>
                </a:lnTo>
                <a:cubicBezTo>
                  <a:pt x="6209" y="1758"/>
                  <a:pt x="5102" y="3067"/>
                  <a:pt x="4847" y="4339"/>
                </a:cubicBezTo>
                <a:lnTo>
                  <a:pt x="3552" y="4339"/>
                </a:lnTo>
                <a:lnTo>
                  <a:pt x="3552" y="6355"/>
                </a:lnTo>
                <a:lnTo>
                  <a:pt x="4787" y="6355"/>
                </a:lnTo>
                <a:lnTo>
                  <a:pt x="4787" y="7749"/>
                </a:lnTo>
                <a:lnTo>
                  <a:pt x="1318" y="7749"/>
                </a:lnTo>
                <a:lnTo>
                  <a:pt x="1318" y="8900"/>
                </a:lnTo>
                <a:lnTo>
                  <a:pt x="0" y="8900"/>
                </a:lnTo>
                <a:lnTo>
                  <a:pt x="0" y="12229"/>
                </a:lnTo>
                <a:lnTo>
                  <a:pt x="1318" y="12229"/>
                </a:lnTo>
                <a:lnTo>
                  <a:pt x="1318" y="13380"/>
                </a:lnTo>
                <a:lnTo>
                  <a:pt x="4787" y="13380"/>
                </a:lnTo>
                <a:lnTo>
                  <a:pt x="4787" y="19583"/>
                </a:lnTo>
                <a:lnTo>
                  <a:pt x="2265" y="19583"/>
                </a:lnTo>
                <a:lnTo>
                  <a:pt x="2265" y="21600"/>
                </a:lnTo>
                <a:lnTo>
                  <a:pt x="19335" y="21600"/>
                </a:lnTo>
                <a:lnTo>
                  <a:pt x="19335" y="19583"/>
                </a:lnTo>
                <a:lnTo>
                  <a:pt x="16813" y="19583"/>
                </a:lnTo>
                <a:lnTo>
                  <a:pt x="16813" y="13380"/>
                </a:lnTo>
                <a:lnTo>
                  <a:pt x="20279" y="13380"/>
                </a:lnTo>
                <a:lnTo>
                  <a:pt x="20279" y="12229"/>
                </a:lnTo>
                <a:lnTo>
                  <a:pt x="21600" y="12229"/>
                </a:lnTo>
                <a:lnTo>
                  <a:pt x="21600" y="8900"/>
                </a:lnTo>
                <a:lnTo>
                  <a:pt x="20279" y="8900"/>
                </a:lnTo>
                <a:lnTo>
                  <a:pt x="20279" y="7749"/>
                </a:lnTo>
                <a:lnTo>
                  <a:pt x="16813" y="7749"/>
                </a:lnTo>
                <a:lnTo>
                  <a:pt x="16813" y="6355"/>
                </a:lnTo>
                <a:lnTo>
                  <a:pt x="18048" y="6355"/>
                </a:lnTo>
                <a:lnTo>
                  <a:pt x="18048" y="4339"/>
                </a:lnTo>
                <a:lnTo>
                  <a:pt x="16753" y="4339"/>
                </a:lnTo>
                <a:cubicBezTo>
                  <a:pt x="16498" y="3067"/>
                  <a:pt x="15391" y="1758"/>
                  <a:pt x="12634" y="1360"/>
                </a:cubicBezTo>
                <a:lnTo>
                  <a:pt x="12634" y="727"/>
                </a:lnTo>
                <a:lnTo>
                  <a:pt x="11571" y="727"/>
                </a:lnTo>
                <a:lnTo>
                  <a:pt x="11571" y="0"/>
                </a:lnTo>
                <a:lnTo>
                  <a:pt x="10029" y="0"/>
                </a:lnTo>
                <a:close/>
                <a:moveTo>
                  <a:pt x="10800" y="7783"/>
                </a:moveTo>
                <a:cubicBezTo>
                  <a:pt x="13417" y="7783"/>
                  <a:pt x="15547" y="9030"/>
                  <a:pt x="15547" y="10564"/>
                </a:cubicBezTo>
                <a:cubicBezTo>
                  <a:pt x="15547" y="12098"/>
                  <a:pt x="13417" y="13346"/>
                  <a:pt x="10800" y="13346"/>
                </a:cubicBezTo>
                <a:cubicBezTo>
                  <a:pt x="8183" y="13346"/>
                  <a:pt x="6053" y="12098"/>
                  <a:pt x="6053" y="10564"/>
                </a:cubicBezTo>
                <a:cubicBezTo>
                  <a:pt x="6053" y="9030"/>
                  <a:pt x="8183" y="7783"/>
                  <a:pt x="10800" y="7783"/>
                </a:cubicBezTo>
                <a:close/>
                <a:moveTo>
                  <a:pt x="10800" y="9366"/>
                </a:moveTo>
                <a:lnTo>
                  <a:pt x="9027" y="9965"/>
                </a:lnTo>
                <a:lnTo>
                  <a:pt x="9027" y="11165"/>
                </a:lnTo>
                <a:lnTo>
                  <a:pt x="10800" y="11764"/>
                </a:lnTo>
                <a:lnTo>
                  <a:pt x="12570" y="11165"/>
                </a:lnTo>
                <a:lnTo>
                  <a:pt x="12570" y="9965"/>
                </a:lnTo>
                <a:lnTo>
                  <a:pt x="10800" y="9366"/>
                </a:lnTo>
                <a:close/>
              </a:path>
            </a:pathLst>
          </a:custGeom>
          <a:solidFill>
            <a:srgbClr val="FFFFFF"/>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grpSp>
        <p:nvGrpSpPr>
          <p:cNvPr id="1036" name="Group"/>
          <p:cNvGrpSpPr/>
          <p:nvPr/>
        </p:nvGrpSpPr>
        <p:grpSpPr>
          <a:xfrm>
            <a:off x="7411609" y="6131167"/>
            <a:ext cx="5320569" cy="3815828"/>
            <a:chOff x="0" y="0"/>
            <a:chExt cx="5320568" cy="3815826"/>
          </a:xfrm>
        </p:grpSpPr>
        <p:sp>
          <p:nvSpPr>
            <p:cNvPr id="1030" name="Water Drop"/>
            <p:cNvSpPr/>
            <p:nvPr/>
          </p:nvSpPr>
          <p:spPr>
            <a:xfrm rot="15898244">
              <a:off x="328716" y="1305335"/>
              <a:ext cx="907148" cy="1490796"/>
            </a:xfrm>
            <a:custGeom>
              <a:avLst/>
              <a:gdLst/>
              <a:ahLst/>
              <a:cxnLst>
                <a:cxn ang="0">
                  <a:pos x="wd2" y="hd2"/>
                </a:cxn>
                <a:cxn ang="5400000">
                  <a:pos x="wd2" y="hd2"/>
                </a:cxn>
                <a:cxn ang="10800000">
                  <a:pos x="wd2" y="hd2"/>
                </a:cxn>
                <a:cxn ang="16200000">
                  <a:pos x="wd2" y="hd2"/>
                </a:cxn>
              </a:cxnLst>
              <a:rect l="0" t="0" r="r" b="b"/>
              <a:pathLst>
                <a:path w="21212" h="21327" extrusionOk="0">
                  <a:moveTo>
                    <a:pt x="10606" y="0"/>
                  </a:moveTo>
                  <a:cubicBezTo>
                    <a:pt x="10516" y="127"/>
                    <a:pt x="10450" y="217"/>
                    <a:pt x="10391" y="308"/>
                  </a:cubicBezTo>
                  <a:cubicBezTo>
                    <a:pt x="9100" y="2277"/>
                    <a:pt x="7638" y="4199"/>
                    <a:pt x="6033" y="6080"/>
                  </a:cubicBezTo>
                  <a:cubicBezTo>
                    <a:pt x="4443" y="7944"/>
                    <a:pt x="2872" y="9812"/>
                    <a:pt x="1311" y="11685"/>
                  </a:cubicBezTo>
                  <a:cubicBezTo>
                    <a:pt x="214" y="13000"/>
                    <a:pt x="-253" y="14396"/>
                    <a:pt x="134" y="15863"/>
                  </a:cubicBezTo>
                  <a:cubicBezTo>
                    <a:pt x="517" y="17310"/>
                    <a:pt x="1577" y="18561"/>
                    <a:pt x="3348" y="19559"/>
                  </a:cubicBezTo>
                  <a:cubicBezTo>
                    <a:pt x="6003" y="21055"/>
                    <a:pt x="9136" y="21600"/>
                    <a:pt x="12675" y="21200"/>
                  </a:cubicBezTo>
                  <a:cubicBezTo>
                    <a:pt x="15039" y="20933"/>
                    <a:pt x="17020" y="20211"/>
                    <a:pt x="18599" y="19102"/>
                  </a:cubicBezTo>
                  <a:cubicBezTo>
                    <a:pt x="20105" y="18045"/>
                    <a:pt x="20987" y="16808"/>
                    <a:pt x="21175" y="15410"/>
                  </a:cubicBezTo>
                  <a:cubicBezTo>
                    <a:pt x="21347" y="14127"/>
                    <a:pt x="20912" y="12902"/>
                    <a:pt x="19963" y="11753"/>
                  </a:cubicBezTo>
                  <a:cubicBezTo>
                    <a:pt x="18972" y="10552"/>
                    <a:pt x="17981" y="9352"/>
                    <a:pt x="16951" y="8164"/>
                  </a:cubicBezTo>
                  <a:cubicBezTo>
                    <a:pt x="15099" y="6028"/>
                    <a:pt x="13203" y="3905"/>
                    <a:pt x="11706" y="1663"/>
                  </a:cubicBezTo>
                  <a:cubicBezTo>
                    <a:pt x="11345" y="1122"/>
                    <a:pt x="10989" y="580"/>
                    <a:pt x="10606" y="0"/>
                  </a:cubicBez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031" name="Water Drop"/>
            <p:cNvSpPr/>
            <p:nvPr/>
          </p:nvSpPr>
          <p:spPr>
            <a:xfrm rot="15898244">
              <a:off x="1725716" y="517935"/>
              <a:ext cx="907148" cy="1490796"/>
            </a:xfrm>
            <a:custGeom>
              <a:avLst/>
              <a:gdLst/>
              <a:ahLst/>
              <a:cxnLst>
                <a:cxn ang="0">
                  <a:pos x="wd2" y="hd2"/>
                </a:cxn>
                <a:cxn ang="5400000">
                  <a:pos x="wd2" y="hd2"/>
                </a:cxn>
                <a:cxn ang="10800000">
                  <a:pos x="wd2" y="hd2"/>
                </a:cxn>
                <a:cxn ang="16200000">
                  <a:pos x="wd2" y="hd2"/>
                </a:cxn>
              </a:cxnLst>
              <a:rect l="0" t="0" r="r" b="b"/>
              <a:pathLst>
                <a:path w="21212" h="21327" extrusionOk="0">
                  <a:moveTo>
                    <a:pt x="10606" y="0"/>
                  </a:moveTo>
                  <a:cubicBezTo>
                    <a:pt x="10516" y="127"/>
                    <a:pt x="10450" y="217"/>
                    <a:pt x="10391" y="308"/>
                  </a:cubicBezTo>
                  <a:cubicBezTo>
                    <a:pt x="9100" y="2277"/>
                    <a:pt x="7638" y="4199"/>
                    <a:pt x="6033" y="6080"/>
                  </a:cubicBezTo>
                  <a:cubicBezTo>
                    <a:pt x="4443" y="7944"/>
                    <a:pt x="2872" y="9812"/>
                    <a:pt x="1311" y="11685"/>
                  </a:cubicBezTo>
                  <a:cubicBezTo>
                    <a:pt x="214" y="13000"/>
                    <a:pt x="-253" y="14396"/>
                    <a:pt x="134" y="15863"/>
                  </a:cubicBezTo>
                  <a:cubicBezTo>
                    <a:pt x="517" y="17310"/>
                    <a:pt x="1577" y="18561"/>
                    <a:pt x="3348" y="19559"/>
                  </a:cubicBezTo>
                  <a:cubicBezTo>
                    <a:pt x="6003" y="21055"/>
                    <a:pt x="9136" y="21600"/>
                    <a:pt x="12675" y="21200"/>
                  </a:cubicBezTo>
                  <a:cubicBezTo>
                    <a:pt x="15039" y="20933"/>
                    <a:pt x="17020" y="20211"/>
                    <a:pt x="18599" y="19102"/>
                  </a:cubicBezTo>
                  <a:cubicBezTo>
                    <a:pt x="20105" y="18045"/>
                    <a:pt x="20987" y="16808"/>
                    <a:pt x="21175" y="15410"/>
                  </a:cubicBezTo>
                  <a:cubicBezTo>
                    <a:pt x="21347" y="14127"/>
                    <a:pt x="20912" y="12902"/>
                    <a:pt x="19963" y="11753"/>
                  </a:cubicBezTo>
                  <a:cubicBezTo>
                    <a:pt x="18972" y="10552"/>
                    <a:pt x="17981" y="9352"/>
                    <a:pt x="16951" y="8164"/>
                  </a:cubicBezTo>
                  <a:cubicBezTo>
                    <a:pt x="15099" y="6028"/>
                    <a:pt x="13203" y="3905"/>
                    <a:pt x="11706" y="1663"/>
                  </a:cubicBezTo>
                  <a:cubicBezTo>
                    <a:pt x="11345" y="1122"/>
                    <a:pt x="10989" y="580"/>
                    <a:pt x="10606" y="0"/>
                  </a:cubicBez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032" name="Water Drop"/>
            <p:cNvSpPr/>
            <p:nvPr/>
          </p:nvSpPr>
          <p:spPr>
            <a:xfrm rot="17026086">
              <a:off x="2187964" y="1600574"/>
              <a:ext cx="907148" cy="1490796"/>
            </a:xfrm>
            <a:custGeom>
              <a:avLst/>
              <a:gdLst/>
              <a:ahLst/>
              <a:cxnLst>
                <a:cxn ang="0">
                  <a:pos x="wd2" y="hd2"/>
                </a:cxn>
                <a:cxn ang="5400000">
                  <a:pos x="wd2" y="hd2"/>
                </a:cxn>
                <a:cxn ang="10800000">
                  <a:pos x="wd2" y="hd2"/>
                </a:cxn>
                <a:cxn ang="16200000">
                  <a:pos x="wd2" y="hd2"/>
                </a:cxn>
              </a:cxnLst>
              <a:rect l="0" t="0" r="r" b="b"/>
              <a:pathLst>
                <a:path w="21212" h="21327" extrusionOk="0">
                  <a:moveTo>
                    <a:pt x="10606" y="0"/>
                  </a:moveTo>
                  <a:cubicBezTo>
                    <a:pt x="10516" y="127"/>
                    <a:pt x="10450" y="217"/>
                    <a:pt x="10391" y="308"/>
                  </a:cubicBezTo>
                  <a:cubicBezTo>
                    <a:pt x="9100" y="2277"/>
                    <a:pt x="7638" y="4199"/>
                    <a:pt x="6033" y="6080"/>
                  </a:cubicBezTo>
                  <a:cubicBezTo>
                    <a:pt x="4443" y="7944"/>
                    <a:pt x="2872" y="9812"/>
                    <a:pt x="1311" y="11685"/>
                  </a:cubicBezTo>
                  <a:cubicBezTo>
                    <a:pt x="214" y="13000"/>
                    <a:pt x="-253" y="14396"/>
                    <a:pt x="134" y="15863"/>
                  </a:cubicBezTo>
                  <a:cubicBezTo>
                    <a:pt x="517" y="17310"/>
                    <a:pt x="1577" y="18561"/>
                    <a:pt x="3348" y="19559"/>
                  </a:cubicBezTo>
                  <a:cubicBezTo>
                    <a:pt x="6003" y="21055"/>
                    <a:pt x="9136" y="21600"/>
                    <a:pt x="12675" y="21200"/>
                  </a:cubicBezTo>
                  <a:cubicBezTo>
                    <a:pt x="15039" y="20933"/>
                    <a:pt x="17020" y="20211"/>
                    <a:pt x="18599" y="19102"/>
                  </a:cubicBezTo>
                  <a:cubicBezTo>
                    <a:pt x="20105" y="18045"/>
                    <a:pt x="20987" y="16808"/>
                    <a:pt x="21175" y="15410"/>
                  </a:cubicBezTo>
                  <a:cubicBezTo>
                    <a:pt x="21347" y="14127"/>
                    <a:pt x="20912" y="12902"/>
                    <a:pt x="19963" y="11753"/>
                  </a:cubicBezTo>
                  <a:cubicBezTo>
                    <a:pt x="18972" y="10552"/>
                    <a:pt x="17981" y="9352"/>
                    <a:pt x="16951" y="8164"/>
                  </a:cubicBezTo>
                  <a:cubicBezTo>
                    <a:pt x="15099" y="6028"/>
                    <a:pt x="13203" y="3905"/>
                    <a:pt x="11706" y="1663"/>
                  </a:cubicBezTo>
                  <a:cubicBezTo>
                    <a:pt x="11345" y="1122"/>
                    <a:pt x="10989" y="580"/>
                    <a:pt x="10606" y="0"/>
                  </a:cubicBez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033" name="Water Drop"/>
            <p:cNvSpPr/>
            <p:nvPr/>
          </p:nvSpPr>
          <p:spPr>
            <a:xfrm rot="15898244">
              <a:off x="3066901" y="-228226"/>
              <a:ext cx="907147" cy="1490796"/>
            </a:xfrm>
            <a:custGeom>
              <a:avLst/>
              <a:gdLst/>
              <a:ahLst/>
              <a:cxnLst>
                <a:cxn ang="0">
                  <a:pos x="wd2" y="hd2"/>
                </a:cxn>
                <a:cxn ang="5400000">
                  <a:pos x="wd2" y="hd2"/>
                </a:cxn>
                <a:cxn ang="10800000">
                  <a:pos x="wd2" y="hd2"/>
                </a:cxn>
                <a:cxn ang="16200000">
                  <a:pos x="wd2" y="hd2"/>
                </a:cxn>
              </a:cxnLst>
              <a:rect l="0" t="0" r="r" b="b"/>
              <a:pathLst>
                <a:path w="21212" h="21327" extrusionOk="0">
                  <a:moveTo>
                    <a:pt x="10606" y="0"/>
                  </a:moveTo>
                  <a:cubicBezTo>
                    <a:pt x="10516" y="127"/>
                    <a:pt x="10450" y="217"/>
                    <a:pt x="10391" y="308"/>
                  </a:cubicBezTo>
                  <a:cubicBezTo>
                    <a:pt x="9100" y="2277"/>
                    <a:pt x="7638" y="4199"/>
                    <a:pt x="6033" y="6080"/>
                  </a:cubicBezTo>
                  <a:cubicBezTo>
                    <a:pt x="4443" y="7944"/>
                    <a:pt x="2872" y="9812"/>
                    <a:pt x="1311" y="11685"/>
                  </a:cubicBezTo>
                  <a:cubicBezTo>
                    <a:pt x="214" y="13000"/>
                    <a:pt x="-253" y="14396"/>
                    <a:pt x="134" y="15863"/>
                  </a:cubicBezTo>
                  <a:cubicBezTo>
                    <a:pt x="517" y="17310"/>
                    <a:pt x="1577" y="18561"/>
                    <a:pt x="3348" y="19559"/>
                  </a:cubicBezTo>
                  <a:cubicBezTo>
                    <a:pt x="6003" y="21055"/>
                    <a:pt x="9136" y="21600"/>
                    <a:pt x="12675" y="21200"/>
                  </a:cubicBezTo>
                  <a:cubicBezTo>
                    <a:pt x="15039" y="20933"/>
                    <a:pt x="17020" y="20211"/>
                    <a:pt x="18599" y="19102"/>
                  </a:cubicBezTo>
                  <a:cubicBezTo>
                    <a:pt x="20105" y="18045"/>
                    <a:pt x="20987" y="16808"/>
                    <a:pt x="21175" y="15410"/>
                  </a:cubicBezTo>
                  <a:cubicBezTo>
                    <a:pt x="21347" y="14127"/>
                    <a:pt x="20912" y="12902"/>
                    <a:pt x="19963" y="11753"/>
                  </a:cubicBezTo>
                  <a:cubicBezTo>
                    <a:pt x="18972" y="10552"/>
                    <a:pt x="17981" y="9352"/>
                    <a:pt x="16951" y="8164"/>
                  </a:cubicBezTo>
                  <a:cubicBezTo>
                    <a:pt x="15099" y="6028"/>
                    <a:pt x="13203" y="3905"/>
                    <a:pt x="11706" y="1663"/>
                  </a:cubicBezTo>
                  <a:cubicBezTo>
                    <a:pt x="11345" y="1122"/>
                    <a:pt x="10989" y="580"/>
                    <a:pt x="10606" y="0"/>
                  </a:cubicBez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034" name="Water Drop"/>
            <p:cNvSpPr/>
            <p:nvPr/>
          </p:nvSpPr>
          <p:spPr>
            <a:xfrm rot="16892620">
              <a:off x="3478244" y="946966"/>
              <a:ext cx="907148" cy="1490797"/>
            </a:xfrm>
            <a:custGeom>
              <a:avLst/>
              <a:gdLst/>
              <a:ahLst/>
              <a:cxnLst>
                <a:cxn ang="0">
                  <a:pos x="wd2" y="hd2"/>
                </a:cxn>
                <a:cxn ang="5400000">
                  <a:pos x="wd2" y="hd2"/>
                </a:cxn>
                <a:cxn ang="10800000">
                  <a:pos x="wd2" y="hd2"/>
                </a:cxn>
                <a:cxn ang="16200000">
                  <a:pos x="wd2" y="hd2"/>
                </a:cxn>
              </a:cxnLst>
              <a:rect l="0" t="0" r="r" b="b"/>
              <a:pathLst>
                <a:path w="21212" h="21327" extrusionOk="0">
                  <a:moveTo>
                    <a:pt x="10606" y="0"/>
                  </a:moveTo>
                  <a:cubicBezTo>
                    <a:pt x="10516" y="127"/>
                    <a:pt x="10450" y="217"/>
                    <a:pt x="10391" y="308"/>
                  </a:cubicBezTo>
                  <a:cubicBezTo>
                    <a:pt x="9100" y="2277"/>
                    <a:pt x="7638" y="4199"/>
                    <a:pt x="6033" y="6080"/>
                  </a:cubicBezTo>
                  <a:cubicBezTo>
                    <a:pt x="4443" y="7944"/>
                    <a:pt x="2872" y="9812"/>
                    <a:pt x="1311" y="11685"/>
                  </a:cubicBezTo>
                  <a:cubicBezTo>
                    <a:pt x="214" y="13000"/>
                    <a:pt x="-253" y="14396"/>
                    <a:pt x="134" y="15863"/>
                  </a:cubicBezTo>
                  <a:cubicBezTo>
                    <a:pt x="517" y="17310"/>
                    <a:pt x="1577" y="18561"/>
                    <a:pt x="3348" y="19559"/>
                  </a:cubicBezTo>
                  <a:cubicBezTo>
                    <a:pt x="6003" y="21055"/>
                    <a:pt x="9136" y="21600"/>
                    <a:pt x="12675" y="21200"/>
                  </a:cubicBezTo>
                  <a:cubicBezTo>
                    <a:pt x="15039" y="20933"/>
                    <a:pt x="17020" y="20211"/>
                    <a:pt x="18599" y="19102"/>
                  </a:cubicBezTo>
                  <a:cubicBezTo>
                    <a:pt x="20105" y="18045"/>
                    <a:pt x="20987" y="16808"/>
                    <a:pt x="21175" y="15410"/>
                  </a:cubicBezTo>
                  <a:cubicBezTo>
                    <a:pt x="21347" y="14127"/>
                    <a:pt x="20912" y="12902"/>
                    <a:pt x="19963" y="11753"/>
                  </a:cubicBezTo>
                  <a:cubicBezTo>
                    <a:pt x="18972" y="10552"/>
                    <a:pt x="17981" y="9352"/>
                    <a:pt x="16951" y="8164"/>
                  </a:cubicBezTo>
                  <a:cubicBezTo>
                    <a:pt x="15099" y="6028"/>
                    <a:pt x="13203" y="3905"/>
                    <a:pt x="11706" y="1663"/>
                  </a:cubicBezTo>
                  <a:cubicBezTo>
                    <a:pt x="11345" y="1122"/>
                    <a:pt x="10989" y="580"/>
                    <a:pt x="10606" y="0"/>
                  </a:cubicBez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035" name="Water Drop"/>
            <p:cNvSpPr/>
            <p:nvPr/>
          </p:nvSpPr>
          <p:spPr>
            <a:xfrm rot="17458253">
              <a:off x="4008639" y="2380126"/>
              <a:ext cx="907148" cy="1490796"/>
            </a:xfrm>
            <a:custGeom>
              <a:avLst/>
              <a:gdLst/>
              <a:ahLst/>
              <a:cxnLst>
                <a:cxn ang="0">
                  <a:pos x="wd2" y="hd2"/>
                </a:cxn>
                <a:cxn ang="5400000">
                  <a:pos x="wd2" y="hd2"/>
                </a:cxn>
                <a:cxn ang="10800000">
                  <a:pos x="wd2" y="hd2"/>
                </a:cxn>
                <a:cxn ang="16200000">
                  <a:pos x="wd2" y="hd2"/>
                </a:cxn>
              </a:cxnLst>
              <a:rect l="0" t="0" r="r" b="b"/>
              <a:pathLst>
                <a:path w="21212" h="21327" extrusionOk="0">
                  <a:moveTo>
                    <a:pt x="10606" y="0"/>
                  </a:moveTo>
                  <a:cubicBezTo>
                    <a:pt x="10516" y="127"/>
                    <a:pt x="10450" y="217"/>
                    <a:pt x="10391" y="308"/>
                  </a:cubicBezTo>
                  <a:cubicBezTo>
                    <a:pt x="9100" y="2277"/>
                    <a:pt x="7638" y="4199"/>
                    <a:pt x="6033" y="6080"/>
                  </a:cubicBezTo>
                  <a:cubicBezTo>
                    <a:pt x="4443" y="7944"/>
                    <a:pt x="2872" y="9812"/>
                    <a:pt x="1311" y="11685"/>
                  </a:cubicBezTo>
                  <a:cubicBezTo>
                    <a:pt x="214" y="13000"/>
                    <a:pt x="-253" y="14396"/>
                    <a:pt x="134" y="15863"/>
                  </a:cubicBezTo>
                  <a:cubicBezTo>
                    <a:pt x="517" y="17310"/>
                    <a:pt x="1577" y="18561"/>
                    <a:pt x="3348" y="19559"/>
                  </a:cubicBezTo>
                  <a:cubicBezTo>
                    <a:pt x="6003" y="21055"/>
                    <a:pt x="9136" y="21600"/>
                    <a:pt x="12675" y="21200"/>
                  </a:cubicBezTo>
                  <a:cubicBezTo>
                    <a:pt x="15039" y="20933"/>
                    <a:pt x="17020" y="20211"/>
                    <a:pt x="18599" y="19102"/>
                  </a:cubicBezTo>
                  <a:cubicBezTo>
                    <a:pt x="20105" y="18045"/>
                    <a:pt x="20987" y="16808"/>
                    <a:pt x="21175" y="15410"/>
                  </a:cubicBezTo>
                  <a:cubicBezTo>
                    <a:pt x="21347" y="14127"/>
                    <a:pt x="20912" y="12902"/>
                    <a:pt x="19963" y="11753"/>
                  </a:cubicBezTo>
                  <a:cubicBezTo>
                    <a:pt x="18972" y="10552"/>
                    <a:pt x="17981" y="9352"/>
                    <a:pt x="16951" y="8164"/>
                  </a:cubicBezTo>
                  <a:cubicBezTo>
                    <a:pt x="15099" y="6028"/>
                    <a:pt x="13203" y="3905"/>
                    <a:pt x="11706" y="1663"/>
                  </a:cubicBezTo>
                  <a:cubicBezTo>
                    <a:pt x="11345" y="1122"/>
                    <a:pt x="10989" y="580"/>
                    <a:pt x="10606" y="0"/>
                  </a:cubicBez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grpSp>
      <p:sp>
        <p:nvSpPr>
          <p:cNvPr id="1037" name="Ax"/>
          <p:cNvSpPr/>
          <p:nvPr/>
        </p:nvSpPr>
        <p:spPr>
          <a:xfrm rot="5625419">
            <a:off x="2119762" y="5656498"/>
            <a:ext cx="975951" cy="2855159"/>
          </a:xfrm>
          <a:custGeom>
            <a:avLst/>
            <a:gdLst/>
            <a:ahLst/>
            <a:cxnLst>
              <a:cxn ang="0">
                <a:pos x="wd2" y="hd2"/>
              </a:cxn>
              <a:cxn ang="5400000">
                <a:pos x="wd2" y="hd2"/>
              </a:cxn>
              <a:cxn ang="10800000">
                <a:pos x="wd2" y="hd2"/>
              </a:cxn>
              <a:cxn ang="16200000">
                <a:pos x="wd2" y="hd2"/>
              </a:cxn>
            </a:cxnLst>
            <a:rect l="0" t="0" r="r" b="b"/>
            <a:pathLst>
              <a:path w="20971" h="21600" extrusionOk="0">
                <a:moveTo>
                  <a:pt x="19497" y="0"/>
                </a:moveTo>
                <a:cubicBezTo>
                  <a:pt x="15904" y="384"/>
                  <a:pt x="11864" y="574"/>
                  <a:pt x="8410" y="660"/>
                </a:cubicBezTo>
                <a:lnTo>
                  <a:pt x="8410" y="503"/>
                </a:lnTo>
                <a:cubicBezTo>
                  <a:pt x="8410" y="374"/>
                  <a:pt x="8121" y="270"/>
                  <a:pt x="7753" y="270"/>
                </a:cubicBezTo>
                <a:lnTo>
                  <a:pt x="2303" y="270"/>
                </a:lnTo>
                <a:cubicBezTo>
                  <a:pt x="1934" y="270"/>
                  <a:pt x="1641" y="374"/>
                  <a:pt x="1641" y="503"/>
                </a:cubicBezTo>
                <a:lnTo>
                  <a:pt x="1641" y="730"/>
                </a:lnTo>
                <a:cubicBezTo>
                  <a:pt x="597" y="724"/>
                  <a:pt x="0" y="714"/>
                  <a:pt x="0" y="714"/>
                </a:cubicBezTo>
                <a:cubicBezTo>
                  <a:pt x="0" y="714"/>
                  <a:pt x="0" y="2940"/>
                  <a:pt x="0" y="3919"/>
                </a:cubicBezTo>
                <a:cubicBezTo>
                  <a:pt x="568" y="3919"/>
                  <a:pt x="1103" y="3920"/>
                  <a:pt x="1641" y="3925"/>
                </a:cubicBezTo>
                <a:lnTo>
                  <a:pt x="1641" y="4567"/>
                </a:lnTo>
                <a:cubicBezTo>
                  <a:pt x="1641" y="4951"/>
                  <a:pt x="1795" y="5330"/>
                  <a:pt x="2087" y="5697"/>
                </a:cubicBezTo>
                <a:cubicBezTo>
                  <a:pt x="3177" y="7049"/>
                  <a:pt x="5739" y="10866"/>
                  <a:pt x="3651" y="14573"/>
                </a:cubicBezTo>
                <a:cubicBezTo>
                  <a:pt x="1164" y="18984"/>
                  <a:pt x="2669" y="20768"/>
                  <a:pt x="3483" y="21357"/>
                </a:cubicBezTo>
                <a:cubicBezTo>
                  <a:pt x="3698" y="21508"/>
                  <a:pt x="4130" y="21600"/>
                  <a:pt x="4606" y="21600"/>
                </a:cubicBezTo>
                <a:lnTo>
                  <a:pt x="7167" y="21600"/>
                </a:lnTo>
                <a:cubicBezTo>
                  <a:pt x="7505" y="21600"/>
                  <a:pt x="7814" y="21551"/>
                  <a:pt x="8060" y="21470"/>
                </a:cubicBezTo>
                <a:lnTo>
                  <a:pt x="9854" y="20837"/>
                </a:lnTo>
                <a:cubicBezTo>
                  <a:pt x="10284" y="20685"/>
                  <a:pt x="10328" y="20442"/>
                  <a:pt x="9959" y="20269"/>
                </a:cubicBezTo>
                <a:cubicBezTo>
                  <a:pt x="5262" y="17993"/>
                  <a:pt x="9595" y="15205"/>
                  <a:pt x="9595" y="10427"/>
                </a:cubicBezTo>
                <a:cubicBezTo>
                  <a:pt x="9595" y="6930"/>
                  <a:pt x="8455" y="7113"/>
                  <a:pt x="8424" y="4103"/>
                </a:cubicBezTo>
                <a:cubicBezTo>
                  <a:pt x="13414" y="4346"/>
                  <a:pt x="16519" y="4839"/>
                  <a:pt x="18806" y="5520"/>
                </a:cubicBezTo>
                <a:cubicBezTo>
                  <a:pt x="21523" y="3888"/>
                  <a:pt x="21600" y="1730"/>
                  <a:pt x="19497" y="0"/>
                </a:cubicBezTo>
                <a:close/>
              </a:path>
            </a:pathLst>
          </a:custGeom>
          <a:solidFill>
            <a:srgbClr val="FFFFFF"/>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grpSp>
        <p:nvGrpSpPr>
          <p:cNvPr id="1040" name="Group"/>
          <p:cNvGrpSpPr/>
          <p:nvPr/>
        </p:nvGrpSpPr>
        <p:grpSpPr>
          <a:xfrm>
            <a:off x="127000" y="13054775"/>
            <a:ext cx="1270000" cy="560449"/>
            <a:chOff x="0" y="0"/>
            <a:chExt cx="1270000" cy="560448"/>
          </a:xfrm>
        </p:grpSpPr>
        <p:sp>
          <p:nvSpPr>
            <p:cNvPr id="1038" name="Rounded Rectangle"/>
            <p:cNvSpPr/>
            <p:nvPr/>
          </p:nvSpPr>
          <p:spPr>
            <a:xfrm>
              <a:off x="0" y="0"/>
              <a:ext cx="1270000" cy="560449"/>
            </a:xfrm>
            <a:prstGeom prst="roundRect">
              <a:avLst>
                <a:gd name="adj" fmla="val 33991"/>
              </a:avLst>
            </a:pr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pic>
          <p:nvPicPr>
            <p:cNvPr id="1039" name="88x31.png" descr="88x31.png"/>
            <p:cNvPicPr>
              <a:picLocks noChangeAspect="1"/>
            </p:cNvPicPr>
            <p:nvPr/>
          </p:nvPicPr>
          <p:blipFill>
            <a:blip r:embed="rId3">
              <a:extLst/>
            </a:blip>
            <a:stretch>
              <a:fillRect/>
            </a:stretch>
          </p:blipFill>
          <p:spPr>
            <a:xfrm>
              <a:off x="76200" y="95250"/>
              <a:ext cx="1117600" cy="393700"/>
            </a:xfrm>
            <a:prstGeom prst="rect">
              <a:avLst/>
            </a:prstGeom>
            <a:ln w="12700" cap="flat">
              <a:noFill/>
              <a:miter lim="400000"/>
            </a:ln>
            <a:effectLst/>
          </p:spPr>
        </p:pic>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afterEffect">
                                  <p:stCondLst>
                                    <p:cond delay="2000"/>
                                  </p:stCondLst>
                                  <p:iterate>
                                    <p:tmAbs val="0"/>
                                  </p:iterate>
                                  <p:childTnLst>
                                    <p:set>
                                      <p:cBhvr>
                                        <p:cTn id="6" fill="hold"/>
                                        <p:tgtEl>
                                          <p:spTgt spid="1023"/>
                                        </p:tgtEl>
                                        <p:attrNameLst>
                                          <p:attrName>style.visibility</p:attrName>
                                        </p:attrNameLst>
                                      </p:cBhvr>
                                      <p:to>
                                        <p:strVal val="visible"/>
                                      </p:to>
                                    </p:set>
                                  </p:childTnLst>
                                </p:cTn>
                              </p:par>
                            </p:childTnLst>
                          </p:cTn>
                        </p:par>
                        <p:par>
                          <p:cTn id="7" fill="hold">
                            <p:stCondLst>
                              <p:cond delay="2000"/>
                            </p:stCondLst>
                            <p:childTnLst>
                              <p:par>
                                <p:cTn id="8" presetID="1" presetClass="entr" presetSubtype="0" fill="hold" grpId="2" nodeType="afterEffect">
                                  <p:stCondLst>
                                    <p:cond delay="0"/>
                                  </p:stCondLst>
                                  <p:iterate>
                                    <p:tmAbs val="0"/>
                                  </p:iterate>
                                  <p:childTnLst>
                                    <p:set>
                                      <p:cBhvr>
                                        <p:cTn id="9" fill="hold"/>
                                        <p:tgtEl>
                                          <p:spTgt spid="1022"/>
                                        </p:tgtEl>
                                        <p:attrNameLst>
                                          <p:attrName>style.visibility</p:attrName>
                                        </p:attrNameLst>
                                      </p:cBhvr>
                                      <p:to>
                                        <p:strVal val="visible"/>
                                      </p:to>
                                    </p:set>
                                  </p:childTnLst>
                                </p:cTn>
                              </p:par>
                            </p:childTnLst>
                          </p:cTn>
                        </p:par>
                        <p:par>
                          <p:cTn id="10" fill="hold">
                            <p:stCondLst>
                              <p:cond delay="2000"/>
                            </p:stCondLst>
                            <p:childTnLst>
                              <p:par>
                                <p:cTn id="11" presetID="1" presetClass="entr" presetSubtype="0" fill="hold" grpId="3" nodeType="afterEffect">
                                  <p:stCondLst>
                                    <p:cond delay="0"/>
                                  </p:stCondLst>
                                  <p:iterate>
                                    <p:tmAbs val="0"/>
                                  </p:iterate>
                                  <p:childTnLst>
                                    <p:set>
                                      <p:cBhvr>
                                        <p:cTn id="12" fill="hold"/>
                                        <p:tgtEl>
                                          <p:spTgt spid="1024"/>
                                        </p:tgtEl>
                                        <p:attrNameLst>
                                          <p:attrName>style.visibility</p:attrName>
                                        </p:attrNameLst>
                                      </p:cBhvr>
                                      <p:to>
                                        <p:strVal val="visible"/>
                                      </p:to>
                                    </p:set>
                                  </p:childTnLst>
                                </p:cTn>
                              </p:par>
                            </p:childTnLst>
                          </p:cTn>
                        </p:par>
                        <p:par>
                          <p:cTn id="13" fill="hold">
                            <p:stCondLst>
                              <p:cond delay="2000"/>
                            </p:stCondLst>
                            <p:childTnLst>
                              <p:par>
                                <p:cTn id="14" presetID="1" presetClass="entr" presetSubtype="0" fill="hold" grpId="4" nodeType="afterEffect">
                                  <p:stCondLst>
                                    <p:cond delay="0"/>
                                  </p:stCondLst>
                                  <p:iterate>
                                    <p:tmAbs val="0"/>
                                  </p:iterate>
                                  <p:childTnLst>
                                    <p:set>
                                      <p:cBhvr>
                                        <p:cTn id="15" fill="hold"/>
                                        <p:tgtEl>
                                          <p:spTgt spid="1021"/>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5" nodeType="afterEffect">
                                  <p:stCondLst>
                                    <p:cond delay="0"/>
                                  </p:stCondLst>
                                  <p:iterate>
                                    <p:tmAbs val="0"/>
                                  </p:iterate>
                                  <p:childTnLst>
                                    <p:set>
                                      <p:cBhvr>
                                        <p:cTn id="18" fill="hold"/>
                                        <p:tgtEl>
                                          <p:spTgt spid="10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path" presetSubtype="0" accel="50000" decel="50000" fill="hold" nodeType="clickEffect">
                                  <p:stCondLst>
                                    <p:cond delay="0"/>
                                  </p:stCondLst>
                                  <p:childTnLst>
                                    <p:animMotion origin="layout" path="M 0.000000 0.000000 L -0.244922 0.224559" pathEditMode="relative">
                                      <p:cBhvr>
                                        <p:cTn id="22" dur="1000" fill="hold"/>
                                        <p:tgtEl>
                                          <p:spTgt spid="1023"/>
                                        </p:tgtEl>
                                        <p:attrNameLst>
                                          <p:attrName>ppt_x</p:attrName>
                                          <p:attrName>ppt_y</p:attrName>
                                        </p:attrNameLst>
                                      </p:cBhvr>
                                    </p:animMotion>
                                  </p:childTnLst>
                                </p:cTn>
                              </p:par>
                            </p:childTnLst>
                          </p:cTn>
                        </p:par>
                        <p:par>
                          <p:cTn id="23" fill="hold">
                            <p:stCondLst>
                              <p:cond delay="1000"/>
                            </p:stCondLst>
                            <p:childTnLst>
                              <p:par>
                                <p:cTn id="24" presetID="9" presetClass="exit" fill="hold" grpId="7" nodeType="afterEffect">
                                  <p:stCondLst>
                                    <p:cond delay="300"/>
                                  </p:stCondLst>
                                  <p:iterate>
                                    <p:tmAbs val="0"/>
                                  </p:iterate>
                                  <p:childTnLst>
                                    <p:animEffect transition="out" filter="dissolve">
                                      <p:cBhvr>
                                        <p:cTn id="25" dur="1000" fill="hold"/>
                                        <p:tgtEl>
                                          <p:spTgt spid="1023"/>
                                        </p:tgtEl>
                                      </p:cBhvr>
                                    </p:animEffect>
                                    <p:set>
                                      <p:cBhvr>
                                        <p:cTn id="26" fill="hold">
                                          <p:stCondLst>
                                            <p:cond delay="999"/>
                                          </p:stCondLst>
                                        </p:cTn>
                                        <p:tgtEl>
                                          <p:spTgt spid="1023"/>
                                        </p:tgtEl>
                                        <p:attrNameLst>
                                          <p:attrName>style.visibility</p:attrName>
                                        </p:attrNameLst>
                                      </p:cBhvr>
                                      <p:to>
                                        <p:strVal val="hidden"/>
                                      </p:to>
                                    </p:set>
                                  </p:childTnLst>
                                </p:cTn>
                              </p:par>
                            </p:childTnLst>
                          </p:cTn>
                        </p:par>
                        <p:par>
                          <p:cTn id="27" fill="hold">
                            <p:stCondLst>
                              <p:cond delay="0"/>
                            </p:stCondLst>
                            <p:childTnLst>
                              <p:par>
                                <p:cTn id="28" presetID="-1" presetClass="path" presetSubtype="0" accel="50000" decel="50000" fill="hold" nodeType="afterEffect">
                                  <p:stCondLst>
                                    <p:cond delay="1000"/>
                                  </p:stCondLst>
                                  <p:childTnLst>
                                    <p:animMotion origin="layout" path="M 0.000000 0.000000 L -0.402824 -0.157422" pathEditMode="relative">
                                      <p:cBhvr>
                                        <p:cTn id="29" dur="1000" fill="hold"/>
                                        <p:tgtEl>
                                          <p:spTgt spid="1025"/>
                                        </p:tgtEl>
                                        <p:attrNameLst>
                                          <p:attrName>ppt_x</p:attrName>
                                          <p:attrName>ppt_y</p:attrName>
                                        </p:attrNameLst>
                                      </p:cBhvr>
                                    </p:animMotion>
                                  </p:childTnLst>
                                </p:cTn>
                              </p:par>
                            </p:childTnLst>
                          </p:cTn>
                        </p:par>
                        <p:par>
                          <p:cTn id="30" fill="hold">
                            <p:stCondLst>
                              <p:cond delay="2000"/>
                            </p:stCondLst>
                            <p:childTnLst>
                              <p:par>
                                <p:cTn id="31" presetID="9" presetClass="exit" fill="hold" grpId="9" nodeType="afterEffect">
                                  <p:stCondLst>
                                    <p:cond delay="300"/>
                                  </p:stCondLst>
                                  <p:iterate>
                                    <p:tmAbs val="0"/>
                                  </p:iterate>
                                  <p:childTnLst>
                                    <p:animEffect transition="out" filter="dissolve">
                                      <p:cBhvr>
                                        <p:cTn id="32" dur="1000" fill="hold"/>
                                        <p:tgtEl>
                                          <p:spTgt spid="1025"/>
                                        </p:tgtEl>
                                      </p:cBhvr>
                                    </p:animEffect>
                                    <p:set>
                                      <p:cBhvr>
                                        <p:cTn id="33" fill="hold">
                                          <p:stCondLst>
                                            <p:cond delay="999"/>
                                          </p:stCondLst>
                                        </p:cTn>
                                        <p:tgtEl>
                                          <p:spTgt spid="1025"/>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10" nodeType="clickEffect">
                                  <p:stCondLst>
                                    <p:cond delay="0"/>
                                  </p:stCondLst>
                                  <p:iterate>
                                    <p:tmAbs val="0"/>
                                  </p:iterate>
                                  <p:childTnLst>
                                    <p:set>
                                      <p:cBhvr>
                                        <p:cTn id="37" fill="hold"/>
                                        <p:tgtEl>
                                          <p:spTgt spid="1027"/>
                                        </p:tgtEl>
                                        <p:attrNameLst>
                                          <p:attrName>style.visibility</p:attrName>
                                        </p:attrNameLst>
                                      </p:cBhvr>
                                      <p:to>
                                        <p:strVal val="visible"/>
                                      </p:to>
                                    </p:set>
                                  </p:childTnLst>
                                </p:cTn>
                              </p:par>
                            </p:childTnLst>
                          </p:cTn>
                        </p:par>
                        <p:par>
                          <p:cTn id="38" fill="hold">
                            <p:stCondLst>
                              <p:cond delay="0"/>
                            </p:stCondLst>
                            <p:childTnLst>
                              <p:par>
                                <p:cTn id="39" presetID="1" presetClass="entr" presetSubtype="0" fill="hold" grpId="11" nodeType="afterEffect">
                                  <p:stCondLst>
                                    <p:cond delay="0"/>
                                  </p:stCondLst>
                                  <p:iterate>
                                    <p:tmAbs val="0"/>
                                  </p:iterate>
                                  <p:childTnLst>
                                    <p:set>
                                      <p:cBhvr>
                                        <p:cTn id="40" fill="hold"/>
                                        <p:tgtEl>
                                          <p:spTgt spid="1026"/>
                                        </p:tgtEl>
                                        <p:attrNameLst>
                                          <p:attrName>style.visibility</p:attrName>
                                        </p:attrNameLst>
                                      </p:cBhvr>
                                      <p:to>
                                        <p:strVal val="visible"/>
                                      </p:to>
                                    </p:set>
                                  </p:childTnLst>
                                </p:cTn>
                              </p:par>
                            </p:childTnLst>
                          </p:cTn>
                        </p:par>
                        <p:par>
                          <p:cTn id="41" fill="hold">
                            <p:stCondLst>
                              <p:cond delay="0"/>
                            </p:stCondLst>
                            <p:childTnLst>
                              <p:par>
                                <p:cTn id="42" presetID="1" presetClass="entr" presetSubtype="0" fill="hold" grpId="12" nodeType="afterEffect">
                                  <p:stCondLst>
                                    <p:cond delay="0"/>
                                  </p:stCondLst>
                                  <p:iterate>
                                    <p:tmAbs val="0"/>
                                  </p:iterate>
                                  <p:childTnLst>
                                    <p:set>
                                      <p:cBhvr>
                                        <p:cTn id="43" fill="hold"/>
                                        <p:tgtEl>
                                          <p:spTgt spid="1037"/>
                                        </p:tgtEl>
                                        <p:attrNameLst>
                                          <p:attrName>style.visibility</p:attrName>
                                        </p:attrNameLst>
                                      </p:cBhvr>
                                      <p:to>
                                        <p:strVal val="visible"/>
                                      </p:to>
                                    </p:set>
                                  </p:childTnLst>
                                </p:cTn>
                              </p:par>
                            </p:childTnLst>
                          </p:cTn>
                        </p:par>
                        <p:par>
                          <p:cTn id="44" fill="hold">
                            <p:stCondLst>
                              <p:cond delay="0"/>
                            </p:stCondLst>
                            <p:childTnLst>
                              <p:par>
                                <p:cTn id="45" presetID="1" presetClass="entr" presetSubtype="0" fill="hold" grpId="13" nodeType="afterEffect">
                                  <p:stCondLst>
                                    <p:cond delay="0"/>
                                  </p:stCondLst>
                                  <p:iterate>
                                    <p:tmAbs val="0"/>
                                  </p:iterate>
                                  <p:childTnLst>
                                    <p:set>
                                      <p:cBhvr>
                                        <p:cTn id="46" fill="hold"/>
                                        <p:tgtEl>
                                          <p:spTgt spid="1041"/>
                                        </p:tgtEl>
                                        <p:attrNameLst>
                                          <p:attrName>style.visibility</p:attrName>
                                        </p:attrNameLst>
                                      </p:cBhvr>
                                      <p:to>
                                        <p:strVal val="visible"/>
                                      </p:to>
                                    </p:set>
                                  </p:childTnLst>
                                </p:cTn>
                              </p:par>
                            </p:childTnLst>
                          </p:cTn>
                        </p:par>
                        <p:par>
                          <p:cTn id="47" fill="hold">
                            <p:stCondLst>
                              <p:cond delay="0"/>
                            </p:stCondLst>
                            <p:childTnLst>
                              <p:par>
                                <p:cTn id="48" presetID="1" presetClass="entr" presetSubtype="0" fill="hold" grpId="14" nodeType="afterEffect">
                                  <p:stCondLst>
                                    <p:cond delay="0"/>
                                  </p:stCondLst>
                                  <p:iterate>
                                    <p:tmAbs val="0"/>
                                  </p:iterate>
                                  <p:childTnLst>
                                    <p:set>
                                      <p:cBhvr>
                                        <p:cTn id="49" fill="hold"/>
                                        <p:tgtEl>
                                          <p:spTgt spid="1029"/>
                                        </p:tgtEl>
                                        <p:attrNameLst>
                                          <p:attrName>style.visibility</p:attrName>
                                        </p:attrNameLst>
                                      </p:cBhvr>
                                      <p:to>
                                        <p:strVal val="visible"/>
                                      </p:to>
                                    </p:set>
                                  </p:childTnLst>
                                </p:cTn>
                              </p:par>
                            </p:childTnLst>
                          </p:cTn>
                        </p:par>
                        <p:par>
                          <p:cTn id="50" fill="hold">
                            <p:stCondLst>
                              <p:cond delay="0"/>
                            </p:stCondLst>
                            <p:childTnLst>
                              <p:par>
                                <p:cTn id="51" presetID="1" presetClass="entr" presetSubtype="0" fill="hold" grpId="15" nodeType="afterEffect">
                                  <p:stCondLst>
                                    <p:cond delay="1000"/>
                                  </p:stCondLst>
                                  <p:iterate>
                                    <p:tmAbs val="0"/>
                                  </p:iterate>
                                  <p:childTnLst>
                                    <p:set>
                                      <p:cBhvr>
                                        <p:cTn id="52" fill="hold"/>
                                        <p:tgtEl>
                                          <p:spTgt spid="1036"/>
                                        </p:tgtEl>
                                        <p:attrNameLst>
                                          <p:attrName>style.visibility</p:attrName>
                                        </p:attrNameLst>
                                      </p:cBhvr>
                                      <p:to>
                                        <p:strVal val="visible"/>
                                      </p:to>
                                    </p:set>
                                  </p:childTnLst>
                                </p:cTn>
                              </p:par>
                            </p:childTnLst>
                          </p:cTn>
                        </p:par>
                        <p:par>
                          <p:cTn id="53" fill="hold">
                            <p:stCondLst>
                              <p:cond delay="1000"/>
                            </p:stCondLst>
                            <p:childTnLst>
                              <p:par>
                                <p:cTn id="54" presetID="9" presetClass="exit" fill="hold" grpId="16" nodeType="afterEffect">
                                  <p:stCondLst>
                                    <p:cond delay="500"/>
                                  </p:stCondLst>
                                  <p:iterate>
                                    <p:tmAbs val="0"/>
                                  </p:iterate>
                                  <p:childTnLst>
                                    <p:animEffect transition="out" filter="dissolve">
                                      <p:cBhvr>
                                        <p:cTn id="55" dur="1000" fill="hold"/>
                                        <p:tgtEl>
                                          <p:spTgt spid="1020"/>
                                        </p:tgtEl>
                                      </p:cBhvr>
                                    </p:animEffect>
                                    <p:set>
                                      <p:cBhvr>
                                        <p:cTn id="56" fill="hold">
                                          <p:stCondLst>
                                            <p:cond delay="999"/>
                                          </p:stCondLst>
                                        </p:cTn>
                                        <p:tgtEl>
                                          <p:spTgt spid="1020"/>
                                        </p:tgtEl>
                                        <p:attrNameLst>
                                          <p:attrName>style.visibility</p:attrName>
                                        </p:attrNameLst>
                                      </p:cBhvr>
                                      <p:to>
                                        <p:strVal val="hidden"/>
                                      </p:to>
                                    </p:set>
                                  </p:childTnLst>
                                </p:cTn>
                              </p:par>
                            </p:childTnLst>
                          </p:cTn>
                        </p:par>
                        <p:par>
                          <p:cTn id="57" fill="hold">
                            <p:stCondLst>
                              <p:cond delay="0"/>
                            </p:stCondLst>
                            <p:childTnLst>
                              <p:par>
                                <p:cTn id="58" presetID="9" presetClass="emph" fill="hold" grpId="17" nodeType="afterEffect">
                                  <p:stCondLst>
                                    <p:cond delay="0"/>
                                  </p:stCondLst>
                                  <p:childTnLst>
                                    <p:set>
                                      <p:cBhvr>
                                        <p:cTn id="59" dur="indefinite" fill="hold"/>
                                        <p:tgtEl>
                                          <p:spTgt spid="1036"/>
                                        </p:tgtEl>
                                        <p:attrNameLst>
                                          <p:attrName>style.opacity</p:attrName>
                                        </p:attrNameLst>
                                      </p:cBhvr>
                                      <p:to>
                                        <p:strVal val="0.00"/>
                                      </p:to>
                                    </p:set>
                                    <p:animEffect filter="image" prLst="opacity: 0.00; ">
                                      <p:cBhvr>
                                        <p:cTn id="60" dur="indefinite" fill="hold"/>
                                        <p:tgtEl>
                                          <p:spTgt spid="1036"/>
                                        </p:tgtEl>
                                      </p:cBhvr>
                                    </p:animEffect>
                                  </p:childTnLst>
                                </p:cTn>
                              </p:par>
                            </p:childTnLst>
                          </p:cTn>
                        </p:par>
                        <p:par>
                          <p:cTn id="61" fill="hold">
                            <p:stCondLst>
                              <p:cond delay="0"/>
                            </p:stCondLst>
                            <p:childTnLst>
                              <p:par>
                                <p:cTn id="62" presetID="9" presetClass="emph" fill="hold" grpId="18" nodeType="afterEffect">
                                  <p:stCondLst>
                                    <p:cond delay="2000"/>
                                  </p:stCondLst>
                                  <p:childTnLst>
                                    <p:set>
                                      <p:cBhvr>
                                        <p:cTn id="63" dur="indefinite" fill="hold"/>
                                        <p:tgtEl>
                                          <p:spTgt spid="1022"/>
                                        </p:tgtEl>
                                        <p:attrNameLst>
                                          <p:attrName>style.opacity</p:attrName>
                                        </p:attrNameLst>
                                      </p:cBhvr>
                                      <p:to>
                                        <p:strVal val="0.25"/>
                                      </p:to>
                                    </p:set>
                                    <p:animEffect filter="image" prLst="opacity: 0.25; ">
                                      <p:cBhvr>
                                        <p:cTn id="64" dur="indefinite" fill="hold"/>
                                        <p:tgtEl>
                                          <p:spTgt spid="1022"/>
                                        </p:tgtEl>
                                      </p:cBhvr>
                                    </p:animEffect>
                                  </p:childTnLst>
                                </p:cTn>
                              </p:par>
                            </p:childTnLst>
                          </p:cTn>
                        </p:par>
                        <p:par>
                          <p:cTn id="65" fill="hold">
                            <p:stCondLst>
                              <p:cond delay="0"/>
                            </p:stCondLst>
                            <p:childTnLst>
                              <p:par>
                                <p:cTn id="66" presetID="9" presetClass="emph" fill="hold" grpId="19" nodeType="withEffect">
                                  <p:stCondLst>
                                    <p:cond delay="0"/>
                                  </p:stCondLst>
                                  <p:childTnLst>
                                    <p:set>
                                      <p:cBhvr>
                                        <p:cTn id="67" dur="indefinite" fill="hold"/>
                                        <p:tgtEl>
                                          <p:spTgt spid="1021"/>
                                        </p:tgtEl>
                                        <p:attrNameLst>
                                          <p:attrName>style.opacity</p:attrName>
                                        </p:attrNameLst>
                                      </p:cBhvr>
                                      <p:to>
                                        <p:strVal val="0.25"/>
                                      </p:to>
                                    </p:set>
                                    <p:animEffect filter="image" prLst="opacity: 0.25; ">
                                      <p:cBhvr>
                                        <p:cTn id="68" dur="indefinite" fill="hold"/>
                                        <p:tgtEl>
                                          <p:spTgt spid="1021"/>
                                        </p:tgtEl>
                                      </p:cBhvr>
                                    </p:animEffect>
                                  </p:childTnLst>
                                </p:cTn>
                              </p:par>
                            </p:childTnLst>
                          </p:cTn>
                        </p:par>
                        <p:par>
                          <p:cTn id="69" fill="hold">
                            <p:stCondLst>
                              <p:cond delay="0"/>
                            </p:stCondLst>
                            <p:childTnLst>
                              <p:par>
                                <p:cTn id="70" presetID="9" presetClass="emph" fill="hold" grpId="20" nodeType="withEffect">
                                  <p:stCondLst>
                                    <p:cond delay="0"/>
                                  </p:stCondLst>
                                  <p:childTnLst>
                                    <p:set>
                                      <p:cBhvr>
                                        <p:cTn id="71" dur="indefinite" fill="hold"/>
                                        <p:tgtEl>
                                          <p:spTgt spid="1024"/>
                                        </p:tgtEl>
                                        <p:attrNameLst>
                                          <p:attrName>style.opacity</p:attrName>
                                        </p:attrNameLst>
                                      </p:cBhvr>
                                      <p:to>
                                        <p:strVal val="0.25"/>
                                      </p:to>
                                    </p:set>
                                    <p:animEffect filter="image" prLst="opacity: 0.25; ">
                                      <p:cBhvr>
                                        <p:cTn id="72" dur="indefinite" fill="hold"/>
                                        <p:tgtEl>
                                          <p:spTgt spid="10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0" grpId="16" animBg="1" advAuto="0"/>
      <p:bldP spid="1021" grpId="4" animBg="1" advAuto="0"/>
      <p:bldP spid="1021" grpId="19" animBg="1" advAuto="0"/>
      <p:bldP spid="1022" grpId="2" animBg="1" advAuto="0"/>
      <p:bldP spid="1022" grpId="18" animBg="1" advAuto="0"/>
      <p:bldP spid="1023" grpId="1" animBg="1" advAuto="0"/>
      <p:bldP spid="1023" grpId="7" animBg="1" advAuto="0"/>
      <p:bldP spid="1024" grpId="3" animBg="1" advAuto="0"/>
      <p:bldP spid="1024" grpId="20" animBg="1" advAuto="0"/>
      <p:bldP spid="1025" grpId="5" animBg="1" advAuto="0"/>
      <p:bldP spid="1025" grpId="9" animBg="1" advAuto="0"/>
      <p:bldP spid="1026" grpId="11" animBg="1" advAuto="0"/>
      <p:bldP spid="1027" grpId="10" animBg="1" advAuto="0"/>
      <p:bldP spid="1041" grpId="13" animBg="1" advAuto="0"/>
      <p:bldP spid="1029" grpId="14" animBg="1" advAuto="0"/>
      <p:bldP spid="1036" grpId="15" animBg="1" advAuto="0"/>
      <p:bldP spid="1036" grpId="17" animBg="1" advAuto="0"/>
      <p:bldP spid="1037" grpId="12" animBg="1" advAuto="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5" name="Test Team"/>
          <p:cNvSpPr txBox="1">
            <a:spLocks noGrp="1"/>
          </p:cNvSpPr>
          <p:nvPr>
            <p:ph type="title"/>
          </p:nvPr>
        </p:nvSpPr>
        <p:spPr>
          <a:prstGeom prst="rect">
            <a:avLst/>
          </a:prstGeom>
        </p:spPr>
        <p:txBody>
          <a:bodyPr/>
          <a:lstStyle>
            <a:lvl1pPr>
              <a:defRPr>
                <a:solidFill>
                  <a:schemeClr val="accent1">
                    <a:lumOff val="13529"/>
                  </a:schemeClr>
                </a:solidFill>
              </a:defRPr>
            </a:lvl1pPr>
          </a:lstStyle>
          <a:p>
            <a:r>
              <a:t>Test Team</a:t>
            </a:r>
          </a:p>
        </p:txBody>
      </p:sp>
      <p:sp>
        <p:nvSpPr>
          <p:cNvPr id="1046" name="ooh, look, the color changed……"/>
          <p:cNvSpPr txBox="1"/>
          <p:nvPr/>
        </p:nvSpPr>
        <p:spPr>
          <a:xfrm>
            <a:off x="16269970" y="983425"/>
            <a:ext cx="7338061" cy="10303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ooh, look, the color changed…</a:t>
            </a:r>
          </a:p>
          <a:p>
            <a:r>
              <a:t>I think we’re finally in the testing bucket</a:t>
            </a:r>
          </a:p>
        </p:txBody>
      </p:sp>
      <p:grpSp>
        <p:nvGrpSpPr>
          <p:cNvPr id="1049" name="Group"/>
          <p:cNvGrpSpPr/>
          <p:nvPr/>
        </p:nvGrpSpPr>
        <p:grpSpPr>
          <a:xfrm>
            <a:off x="127000" y="13054775"/>
            <a:ext cx="1270000" cy="560449"/>
            <a:chOff x="0" y="0"/>
            <a:chExt cx="1270000" cy="560448"/>
          </a:xfrm>
        </p:grpSpPr>
        <p:sp>
          <p:nvSpPr>
            <p:cNvPr id="1047" name="Rounded Rectangle"/>
            <p:cNvSpPr/>
            <p:nvPr/>
          </p:nvSpPr>
          <p:spPr>
            <a:xfrm>
              <a:off x="0" y="0"/>
              <a:ext cx="1270000" cy="560449"/>
            </a:xfrm>
            <a:prstGeom prst="roundRect">
              <a:avLst>
                <a:gd name="adj" fmla="val 33991"/>
              </a:avLst>
            </a:pr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pic>
          <p:nvPicPr>
            <p:cNvPr id="1048" name="88x31.png" descr="88x31.png"/>
            <p:cNvPicPr>
              <a:picLocks noChangeAspect="1"/>
            </p:cNvPicPr>
            <p:nvPr/>
          </p:nvPicPr>
          <p:blipFill>
            <a:blip r:embed="rId3">
              <a:extLst/>
            </a:blip>
            <a:stretch>
              <a:fillRect/>
            </a:stretch>
          </p:blipFill>
          <p:spPr>
            <a:xfrm>
              <a:off x="76200" y="95250"/>
              <a:ext cx="1117600" cy="393700"/>
            </a:xfrm>
            <a:prstGeom prst="rect">
              <a:avLst/>
            </a:prstGeom>
            <a:ln w="12700" cap="flat">
              <a:noFill/>
              <a:miter lim="400000"/>
            </a:ln>
            <a:effectLst/>
          </p:spPr>
        </p:pic>
      </p:grpSp>
      <p:grpSp>
        <p:nvGrpSpPr>
          <p:cNvPr id="1064" name="Group"/>
          <p:cNvGrpSpPr/>
          <p:nvPr/>
        </p:nvGrpSpPr>
        <p:grpSpPr>
          <a:xfrm>
            <a:off x="467744" y="4128358"/>
            <a:ext cx="10071060" cy="8351796"/>
            <a:chOff x="0" y="0"/>
            <a:chExt cx="10071058" cy="8351795"/>
          </a:xfrm>
        </p:grpSpPr>
        <p:sp>
          <p:nvSpPr>
            <p:cNvPr id="1050" name="Rounded Rectangle"/>
            <p:cNvSpPr/>
            <p:nvPr/>
          </p:nvSpPr>
          <p:spPr>
            <a:xfrm rot="860903">
              <a:off x="370454" y="1026903"/>
              <a:ext cx="1270001" cy="3149601"/>
            </a:xfrm>
            <a:prstGeom prst="roundRect">
              <a:avLst>
                <a:gd name="adj" fmla="val 22660"/>
              </a:avLst>
            </a:prstGeom>
            <a:solidFill>
              <a:srgbClr val="FFFFFF"/>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051" name="Walking"/>
            <p:cNvSpPr/>
            <p:nvPr/>
          </p:nvSpPr>
          <p:spPr>
            <a:xfrm>
              <a:off x="638280" y="1042407"/>
              <a:ext cx="3102279" cy="4880213"/>
            </a:xfrm>
            <a:custGeom>
              <a:avLst/>
              <a:gdLst/>
              <a:ahLst/>
              <a:cxnLst>
                <a:cxn ang="0">
                  <a:pos x="wd2" y="hd2"/>
                </a:cxn>
                <a:cxn ang="5400000">
                  <a:pos x="wd2" y="hd2"/>
                </a:cxn>
                <a:cxn ang="10800000">
                  <a:pos x="wd2" y="hd2"/>
                </a:cxn>
                <a:cxn ang="16200000">
                  <a:pos x="wd2" y="hd2"/>
                </a:cxn>
              </a:cxnLst>
              <a:rect l="0" t="0" r="r" b="b"/>
              <a:pathLst>
                <a:path w="21155" h="21600" extrusionOk="0">
                  <a:moveTo>
                    <a:pt x="12595" y="0"/>
                  </a:moveTo>
                  <a:cubicBezTo>
                    <a:pt x="11888" y="0"/>
                    <a:pt x="11182" y="175"/>
                    <a:pt x="10642" y="525"/>
                  </a:cubicBezTo>
                  <a:cubicBezTo>
                    <a:pt x="9564" y="1225"/>
                    <a:pt x="9564" y="2359"/>
                    <a:pt x="10642" y="3059"/>
                  </a:cubicBezTo>
                  <a:cubicBezTo>
                    <a:pt x="11721" y="3759"/>
                    <a:pt x="13469" y="3759"/>
                    <a:pt x="14547" y="3059"/>
                  </a:cubicBezTo>
                  <a:cubicBezTo>
                    <a:pt x="15626" y="2359"/>
                    <a:pt x="15626" y="1225"/>
                    <a:pt x="14547" y="525"/>
                  </a:cubicBezTo>
                  <a:cubicBezTo>
                    <a:pt x="14008" y="175"/>
                    <a:pt x="13302" y="0"/>
                    <a:pt x="12595" y="0"/>
                  </a:cubicBezTo>
                  <a:close/>
                  <a:moveTo>
                    <a:pt x="10897" y="3858"/>
                  </a:moveTo>
                  <a:cubicBezTo>
                    <a:pt x="10134" y="3888"/>
                    <a:pt x="9610" y="4121"/>
                    <a:pt x="9610" y="4121"/>
                  </a:cubicBezTo>
                  <a:lnTo>
                    <a:pt x="5783" y="5439"/>
                  </a:lnTo>
                  <a:lnTo>
                    <a:pt x="2926" y="6234"/>
                  </a:lnTo>
                  <a:cubicBezTo>
                    <a:pt x="2538" y="6341"/>
                    <a:pt x="2256" y="6567"/>
                    <a:pt x="2177" y="6836"/>
                  </a:cubicBezTo>
                  <a:lnTo>
                    <a:pt x="1184" y="10206"/>
                  </a:lnTo>
                  <a:cubicBezTo>
                    <a:pt x="1052" y="10653"/>
                    <a:pt x="1504" y="11086"/>
                    <a:pt x="2192" y="11171"/>
                  </a:cubicBezTo>
                  <a:cubicBezTo>
                    <a:pt x="2881" y="11256"/>
                    <a:pt x="3545" y="10964"/>
                    <a:pt x="3677" y="10516"/>
                  </a:cubicBezTo>
                  <a:lnTo>
                    <a:pt x="4545" y="7575"/>
                  </a:lnTo>
                  <a:lnTo>
                    <a:pt x="7179" y="6843"/>
                  </a:lnTo>
                  <a:lnTo>
                    <a:pt x="5674" y="11097"/>
                  </a:lnTo>
                  <a:cubicBezTo>
                    <a:pt x="5594" y="11209"/>
                    <a:pt x="5538" y="11331"/>
                    <a:pt x="5513" y="11460"/>
                  </a:cubicBezTo>
                  <a:lnTo>
                    <a:pt x="4779" y="15196"/>
                  </a:lnTo>
                  <a:lnTo>
                    <a:pt x="305" y="19693"/>
                  </a:lnTo>
                  <a:cubicBezTo>
                    <a:pt x="-266" y="20267"/>
                    <a:pt x="-12" y="21032"/>
                    <a:pt x="872" y="21403"/>
                  </a:cubicBezTo>
                  <a:cubicBezTo>
                    <a:pt x="1191" y="21536"/>
                    <a:pt x="1547" y="21600"/>
                    <a:pt x="1901" y="21600"/>
                  </a:cubicBezTo>
                  <a:cubicBezTo>
                    <a:pt x="2526" y="21600"/>
                    <a:pt x="3141" y="21401"/>
                    <a:pt x="3505" y="21035"/>
                  </a:cubicBezTo>
                  <a:lnTo>
                    <a:pt x="8214" y="16301"/>
                  </a:lnTo>
                  <a:cubicBezTo>
                    <a:pt x="8368" y="16146"/>
                    <a:pt x="8466" y="15970"/>
                    <a:pt x="8502" y="15787"/>
                  </a:cubicBezTo>
                  <a:lnTo>
                    <a:pt x="9108" y="12709"/>
                  </a:lnTo>
                  <a:lnTo>
                    <a:pt x="14079" y="16306"/>
                  </a:lnTo>
                  <a:lnTo>
                    <a:pt x="15307" y="20589"/>
                  </a:lnTo>
                  <a:cubicBezTo>
                    <a:pt x="15477" y="21184"/>
                    <a:pt x="16276" y="21600"/>
                    <a:pt x="17176" y="21600"/>
                  </a:cubicBezTo>
                  <a:cubicBezTo>
                    <a:pt x="17292" y="21600"/>
                    <a:pt x="17409" y="21592"/>
                    <a:pt x="17527" y="21578"/>
                  </a:cubicBezTo>
                  <a:cubicBezTo>
                    <a:pt x="18561" y="21453"/>
                    <a:pt x="19243" y="20808"/>
                    <a:pt x="19051" y="20137"/>
                  </a:cubicBezTo>
                  <a:lnTo>
                    <a:pt x="17727" y="15513"/>
                  </a:lnTo>
                  <a:cubicBezTo>
                    <a:pt x="17663" y="15290"/>
                    <a:pt x="17506" y="15081"/>
                    <a:pt x="17272" y="14912"/>
                  </a:cubicBezTo>
                  <a:lnTo>
                    <a:pt x="12070" y="11149"/>
                  </a:lnTo>
                  <a:lnTo>
                    <a:pt x="13099" y="8066"/>
                  </a:lnTo>
                  <a:lnTo>
                    <a:pt x="14261" y="9345"/>
                  </a:lnTo>
                  <a:cubicBezTo>
                    <a:pt x="14388" y="9485"/>
                    <a:pt x="14576" y="9597"/>
                    <a:pt x="14800" y="9668"/>
                  </a:cubicBezTo>
                  <a:lnTo>
                    <a:pt x="19329" y="11102"/>
                  </a:lnTo>
                  <a:cubicBezTo>
                    <a:pt x="19508" y="11159"/>
                    <a:pt x="19698" y="11185"/>
                    <a:pt x="19885" y="11185"/>
                  </a:cubicBezTo>
                  <a:cubicBezTo>
                    <a:pt x="20356" y="11185"/>
                    <a:pt x="20806" y="11015"/>
                    <a:pt x="21027" y="10722"/>
                  </a:cubicBezTo>
                  <a:cubicBezTo>
                    <a:pt x="21334" y="10313"/>
                    <a:pt x="21072" y="9820"/>
                    <a:pt x="20442" y="9620"/>
                  </a:cubicBezTo>
                  <a:lnTo>
                    <a:pt x="16256" y="8294"/>
                  </a:lnTo>
                  <a:lnTo>
                    <a:pt x="14441" y="6296"/>
                  </a:lnTo>
                  <a:lnTo>
                    <a:pt x="13294" y="4732"/>
                  </a:lnTo>
                  <a:cubicBezTo>
                    <a:pt x="12990" y="4278"/>
                    <a:pt x="12391" y="4063"/>
                    <a:pt x="12007" y="3967"/>
                  </a:cubicBezTo>
                  <a:cubicBezTo>
                    <a:pt x="11975" y="3959"/>
                    <a:pt x="11942" y="3950"/>
                    <a:pt x="11908" y="3944"/>
                  </a:cubicBezTo>
                  <a:cubicBezTo>
                    <a:pt x="11757" y="3910"/>
                    <a:pt x="11656" y="3898"/>
                    <a:pt x="11656" y="3898"/>
                  </a:cubicBezTo>
                  <a:cubicBezTo>
                    <a:pt x="11512" y="3876"/>
                    <a:pt x="11372" y="3864"/>
                    <a:pt x="11238" y="3858"/>
                  </a:cubicBezTo>
                  <a:cubicBezTo>
                    <a:pt x="11120" y="3852"/>
                    <a:pt x="11006" y="3853"/>
                    <a:pt x="10897" y="3858"/>
                  </a:cubicBez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052" name="Male"/>
            <p:cNvSpPr/>
            <p:nvPr/>
          </p:nvSpPr>
          <p:spPr>
            <a:xfrm>
              <a:off x="6511983" y="1638903"/>
              <a:ext cx="2013580" cy="5433281"/>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053" name="Female"/>
            <p:cNvSpPr/>
            <p:nvPr/>
          </p:nvSpPr>
          <p:spPr>
            <a:xfrm>
              <a:off x="3457004" y="2918514"/>
              <a:ext cx="2456454" cy="5433282"/>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054" name="Triangle"/>
            <p:cNvSpPr/>
            <p:nvPr/>
          </p:nvSpPr>
          <p:spPr>
            <a:xfrm rot="10800000" flipH="1">
              <a:off x="7124874" y="2375919"/>
              <a:ext cx="787798" cy="183306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6C6C6C"/>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055" name="Triangle"/>
            <p:cNvSpPr/>
            <p:nvPr/>
          </p:nvSpPr>
          <p:spPr>
            <a:xfrm>
              <a:off x="7124874" y="0"/>
              <a:ext cx="787798" cy="183306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FFFFFF"/>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056" name="Line"/>
            <p:cNvSpPr/>
            <p:nvPr/>
          </p:nvSpPr>
          <p:spPr>
            <a:xfrm flipV="1">
              <a:off x="8438626" y="2890716"/>
              <a:ext cx="1249166" cy="1818533"/>
            </a:xfrm>
            <a:prstGeom prst="line">
              <a:avLst/>
            </a:prstGeom>
            <a:noFill/>
            <a:ln w="190500" cap="flat">
              <a:solidFill>
                <a:srgbClr val="FFFFFF"/>
              </a:solidFill>
              <a:prstDash val="solid"/>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grpSp>
          <p:nvGrpSpPr>
            <p:cNvPr id="1059" name="Group"/>
            <p:cNvGrpSpPr/>
            <p:nvPr/>
          </p:nvGrpSpPr>
          <p:grpSpPr>
            <a:xfrm>
              <a:off x="9563795" y="2517030"/>
              <a:ext cx="507264" cy="508566"/>
              <a:chOff x="0" y="0"/>
              <a:chExt cx="507263" cy="508564"/>
            </a:xfrm>
          </p:grpSpPr>
          <p:sp>
            <p:nvSpPr>
              <p:cNvPr id="1057" name="Square"/>
              <p:cNvSpPr/>
              <p:nvPr/>
            </p:nvSpPr>
            <p:spPr>
              <a:xfrm>
                <a:off x="64121" y="62915"/>
                <a:ext cx="379020" cy="382735"/>
              </a:xfrm>
              <a:prstGeom prst="rect">
                <a:avLst/>
              </a:pr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058" name="Shape"/>
              <p:cNvSpPr/>
              <p:nvPr/>
            </p:nvSpPr>
            <p:spPr>
              <a:xfrm>
                <a:off x="0" y="-1"/>
                <a:ext cx="507264" cy="508566"/>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grpSp>
        <p:sp>
          <p:nvSpPr>
            <p:cNvPr id="1060" name="Circle"/>
            <p:cNvSpPr/>
            <p:nvPr/>
          </p:nvSpPr>
          <p:spPr>
            <a:xfrm>
              <a:off x="2482618" y="4610784"/>
              <a:ext cx="2047960" cy="2048741"/>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061" name="Circle"/>
            <p:cNvSpPr/>
            <p:nvPr/>
          </p:nvSpPr>
          <p:spPr>
            <a:xfrm>
              <a:off x="2567581" y="4696480"/>
              <a:ext cx="1878035" cy="1877350"/>
            </a:xfrm>
            <a:prstGeom prst="ellipse">
              <a:avLst/>
            </a:pr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062" name="Ax"/>
            <p:cNvSpPr/>
            <p:nvPr/>
          </p:nvSpPr>
          <p:spPr>
            <a:xfrm rot="922707">
              <a:off x="5766201" y="4247210"/>
              <a:ext cx="627196" cy="1834870"/>
            </a:xfrm>
            <a:custGeom>
              <a:avLst/>
              <a:gdLst/>
              <a:ahLst/>
              <a:cxnLst>
                <a:cxn ang="0">
                  <a:pos x="wd2" y="hd2"/>
                </a:cxn>
                <a:cxn ang="5400000">
                  <a:pos x="wd2" y="hd2"/>
                </a:cxn>
                <a:cxn ang="10800000">
                  <a:pos x="wd2" y="hd2"/>
                </a:cxn>
                <a:cxn ang="16200000">
                  <a:pos x="wd2" y="hd2"/>
                </a:cxn>
              </a:cxnLst>
              <a:rect l="0" t="0" r="r" b="b"/>
              <a:pathLst>
                <a:path w="20971" h="21600" extrusionOk="0">
                  <a:moveTo>
                    <a:pt x="19497" y="0"/>
                  </a:moveTo>
                  <a:cubicBezTo>
                    <a:pt x="15904" y="384"/>
                    <a:pt x="11864" y="574"/>
                    <a:pt x="8410" y="660"/>
                  </a:cubicBezTo>
                  <a:lnTo>
                    <a:pt x="8410" y="503"/>
                  </a:lnTo>
                  <a:cubicBezTo>
                    <a:pt x="8410" y="374"/>
                    <a:pt x="8121" y="270"/>
                    <a:pt x="7753" y="270"/>
                  </a:cubicBezTo>
                  <a:lnTo>
                    <a:pt x="2303" y="270"/>
                  </a:lnTo>
                  <a:cubicBezTo>
                    <a:pt x="1934" y="270"/>
                    <a:pt x="1641" y="374"/>
                    <a:pt x="1641" y="503"/>
                  </a:cubicBezTo>
                  <a:lnTo>
                    <a:pt x="1641" y="730"/>
                  </a:lnTo>
                  <a:cubicBezTo>
                    <a:pt x="597" y="724"/>
                    <a:pt x="0" y="714"/>
                    <a:pt x="0" y="714"/>
                  </a:cubicBezTo>
                  <a:cubicBezTo>
                    <a:pt x="0" y="714"/>
                    <a:pt x="0" y="2940"/>
                    <a:pt x="0" y="3919"/>
                  </a:cubicBezTo>
                  <a:cubicBezTo>
                    <a:pt x="568" y="3919"/>
                    <a:pt x="1103" y="3920"/>
                    <a:pt x="1641" y="3925"/>
                  </a:cubicBezTo>
                  <a:lnTo>
                    <a:pt x="1641" y="4567"/>
                  </a:lnTo>
                  <a:cubicBezTo>
                    <a:pt x="1641" y="4951"/>
                    <a:pt x="1795" y="5330"/>
                    <a:pt x="2087" y="5697"/>
                  </a:cubicBezTo>
                  <a:cubicBezTo>
                    <a:pt x="3177" y="7049"/>
                    <a:pt x="5739" y="10866"/>
                    <a:pt x="3651" y="14573"/>
                  </a:cubicBezTo>
                  <a:cubicBezTo>
                    <a:pt x="1164" y="18984"/>
                    <a:pt x="2669" y="20768"/>
                    <a:pt x="3483" y="21357"/>
                  </a:cubicBezTo>
                  <a:cubicBezTo>
                    <a:pt x="3698" y="21508"/>
                    <a:pt x="4130" y="21600"/>
                    <a:pt x="4606" y="21600"/>
                  </a:cubicBezTo>
                  <a:lnTo>
                    <a:pt x="7167" y="21600"/>
                  </a:lnTo>
                  <a:cubicBezTo>
                    <a:pt x="7505" y="21600"/>
                    <a:pt x="7814" y="21551"/>
                    <a:pt x="8060" y="21470"/>
                  </a:cubicBezTo>
                  <a:lnTo>
                    <a:pt x="9854" y="20837"/>
                  </a:lnTo>
                  <a:cubicBezTo>
                    <a:pt x="10284" y="20685"/>
                    <a:pt x="10328" y="20442"/>
                    <a:pt x="9959" y="20269"/>
                  </a:cubicBezTo>
                  <a:cubicBezTo>
                    <a:pt x="5262" y="17993"/>
                    <a:pt x="9595" y="15205"/>
                    <a:pt x="9595" y="10427"/>
                  </a:cubicBezTo>
                  <a:cubicBezTo>
                    <a:pt x="9595" y="6930"/>
                    <a:pt x="8455" y="7113"/>
                    <a:pt x="8424" y="4103"/>
                  </a:cubicBezTo>
                  <a:cubicBezTo>
                    <a:pt x="13414" y="4346"/>
                    <a:pt x="16519" y="4839"/>
                    <a:pt x="18806" y="5520"/>
                  </a:cubicBezTo>
                  <a:cubicBezTo>
                    <a:pt x="21523" y="3888"/>
                    <a:pt x="21600" y="1730"/>
                    <a:pt x="19497" y="0"/>
                  </a:cubicBezTo>
                  <a:close/>
                </a:path>
              </a:pathLst>
            </a:custGeom>
            <a:solidFill>
              <a:srgbClr val="FFFFFF"/>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063" name="Circle"/>
            <p:cNvSpPr/>
            <p:nvPr/>
          </p:nvSpPr>
          <p:spPr>
            <a:xfrm>
              <a:off x="908304" y="75794"/>
              <a:ext cx="1270001" cy="1270001"/>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grpSp>
      <p:grpSp>
        <p:nvGrpSpPr>
          <p:cNvPr id="1068" name="Group"/>
          <p:cNvGrpSpPr/>
          <p:nvPr/>
        </p:nvGrpSpPr>
        <p:grpSpPr>
          <a:xfrm>
            <a:off x="11384063" y="3321766"/>
            <a:ext cx="12163147" cy="9040968"/>
            <a:chOff x="0" y="0"/>
            <a:chExt cx="12163145" cy="9040967"/>
          </a:xfrm>
        </p:grpSpPr>
        <p:sp>
          <p:nvSpPr>
            <p:cNvPr id="1065" name="Rectangle"/>
            <p:cNvSpPr/>
            <p:nvPr/>
          </p:nvSpPr>
          <p:spPr>
            <a:xfrm>
              <a:off x="0" y="0"/>
              <a:ext cx="12163146" cy="8921075"/>
            </a:xfrm>
            <a:prstGeom prst="rect">
              <a:avLst/>
            </a:prstGeom>
            <a:solidFill>
              <a:srgbClr val="FFFFFF"/>
            </a:solidFill>
            <a:ln w="12700" cap="flat">
              <a:noFill/>
              <a:miter lim="400000"/>
            </a:ln>
            <a:effectLst/>
          </p:spPr>
          <p:txBody>
            <a:bodyPr wrap="square" lIns="50800" tIns="50800" rIns="50800" bIns="50800" numCol="1" anchor="ctr">
              <a:noAutofit/>
            </a:bodyPr>
            <a:lstStyle/>
            <a:p>
              <a:pPr>
                <a:defRPr sz="3200" b="0">
                  <a:solidFill>
                    <a:srgbClr val="000000"/>
                  </a:solidFill>
                  <a:latin typeface="Helvetica Neue Medium"/>
                  <a:ea typeface="Helvetica Neue Medium"/>
                  <a:cs typeface="Helvetica Neue Medium"/>
                  <a:sym typeface="Helvetica Neue Medium"/>
                </a:defRPr>
              </a:pPr>
              <a:endParaRPr/>
            </a:p>
          </p:txBody>
        </p:sp>
        <p:sp>
          <p:nvSpPr>
            <p:cNvPr id="1066" name="NOTICE"/>
            <p:cNvSpPr/>
            <p:nvPr/>
          </p:nvSpPr>
          <p:spPr>
            <a:xfrm>
              <a:off x="308042" y="222694"/>
              <a:ext cx="11547061" cy="3574144"/>
            </a:xfrm>
            <a:prstGeom prst="rect">
              <a:avLst/>
            </a:prstGeom>
            <a:solidFill>
              <a:schemeClr val="accent1">
                <a:lumOff val="13529"/>
              </a:schemeClr>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defRPr sz="22800">
                  <a:solidFill>
                    <a:srgbClr val="000000"/>
                  </a:solidFill>
                </a:defRPr>
              </a:lvl1pPr>
            </a:lstStyle>
            <a:p>
              <a:r>
                <a:t>NOTICE</a:t>
              </a:r>
            </a:p>
          </p:txBody>
        </p:sp>
        <p:sp>
          <p:nvSpPr>
            <p:cNvPr id="1067" name="JUNIORS ONLY"/>
            <p:cNvSpPr txBox="1"/>
            <p:nvPr/>
          </p:nvSpPr>
          <p:spPr>
            <a:xfrm>
              <a:off x="929957" y="3442709"/>
              <a:ext cx="10303232" cy="559825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p>
              <a:pPr>
                <a:defRPr sz="17900">
                  <a:solidFill>
                    <a:srgbClr val="000000"/>
                  </a:solidFill>
                </a:defRPr>
              </a:pPr>
              <a:r>
                <a:t>JUNIORS</a:t>
              </a:r>
              <a:br/>
              <a:r>
                <a:t>ONLY</a:t>
              </a: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afterEffect">
                                  <p:stCondLst>
                                    <p:cond delay="500"/>
                                  </p:stCondLst>
                                  <p:iterate>
                                    <p:tmAbs val="0"/>
                                  </p:iterate>
                                  <p:childTnLst>
                                    <p:set>
                                      <p:cBhvr>
                                        <p:cTn id="6" fill="hold"/>
                                        <p:tgtEl>
                                          <p:spTgt spid="10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106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1064"/>
                                        </p:tgtEl>
                                        <p:attrNameLst>
                                          <p:attrName>style.visibility</p:attrName>
                                        </p:attrNameLst>
                                      </p:cBhvr>
                                      <p:to>
                                        <p:strVal val="visible"/>
                                      </p:to>
                                    </p:set>
                                  </p:childTnLst>
                                </p:cTn>
                              </p:par>
                            </p:childTnLst>
                          </p:cTn>
                        </p:par>
                        <p:par>
                          <p:cTn id="15" fill="hold">
                            <p:stCondLst>
                              <p:cond delay="0"/>
                            </p:stCondLst>
                            <p:childTnLst>
                              <p:par>
                                <p:cTn id="16" presetID="9" presetClass="emph" fill="hold" grpId="4" nodeType="afterEffect">
                                  <p:stCondLst>
                                    <p:cond delay="3000"/>
                                  </p:stCondLst>
                                  <p:childTnLst>
                                    <p:set>
                                      <p:cBhvr>
                                        <p:cTn id="17" dur="indefinite" fill="hold"/>
                                        <p:tgtEl>
                                          <p:spTgt spid="1068"/>
                                        </p:tgtEl>
                                        <p:attrNameLst>
                                          <p:attrName>style.opacity</p:attrName>
                                        </p:attrNameLst>
                                      </p:cBhvr>
                                      <p:to>
                                        <p:strVal val="0.25"/>
                                      </p:to>
                                    </p:set>
                                    <p:animEffect filter="image" prLst="opacity: 0.25; ">
                                      <p:cBhvr>
                                        <p:cTn id="18" dur="indefinite" fill="hold"/>
                                        <p:tgtEl>
                                          <p:spTgt spid="10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6" grpId="1" animBg="1" advAuto="0"/>
      <p:bldP spid="1064" grpId="3" animBg="1" advAuto="0"/>
      <p:bldP spid="1068" grpId="2" animBg="1" advAuto="0"/>
      <p:bldP spid="1068" grpId="4" animBg="1" advAuto="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2" name="Test Team"/>
          <p:cNvSpPr txBox="1">
            <a:spLocks noGrp="1"/>
          </p:cNvSpPr>
          <p:nvPr>
            <p:ph type="title"/>
          </p:nvPr>
        </p:nvSpPr>
        <p:spPr>
          <a:prstGeom prst="rect">
            <a:avLst/>
          </a:prstGeom>
        </p:spPr>
        <p:txBody>
          <a:bodyPr/>
          <a:lstStyle>
            <a:lvl1pPr>
              <a:defRPr>
                <a:solidFill>
                  <a:schemeClr val="accent1">
                    <a:lumOff val="13529"/>
                  </a:schemeClr>
                </a:solidFill>
              </a:defRPr>
            </a:lvl1pPr>
          </a:lstStyle>
          <a:p>
            <a:r>
              <a:t>Test Team</a:t>
            </a:r>
          </a:p>
        </p:txBody>
      </p:sp>
      <p:grpSp>
        <p:nvGrpSpPr>
          <p:cNvPr id="1075" name="Group"/>
          <p:cNvGrpSpPr/>
          <p:nvPr/>
        </p:nvGrpSpPr>
        <p:grpSpPr>
          <a:xfrm>
            <a:off x="127000" y="13054775"/>
            <a:ext cx="1270000" cy="560449"/>
            <a:chOff x="0" y="0"/>
            <a:chExt cx="1270000" cy="560448"/>
          </a:xfrm>
        </p:grpSpPr>
        <p:sp>
          <p:nvSpPr>
            <p:cNvPr id="1073" name="Rounded Rectangle"/>
            <p:cNvSpPr/>
            <p:nvPr/>
          </p:nvSpPr>
          <p:spPr>
            <a:xfrm>
              <a:off x="0" y="0"/>
              <a:ext cx="1270000" cy="560449"/>
            </a:xfrm>
            <a:prstGeom prst="roundRect">
              <a:avLst>
                <a:gd name="adj" fmla="val 33991"/>
              </a:avLst>
            </a:pr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pic>
          <p:nvPicPr>
            <p:cNvPr id="1074" name="88x31.png" descr="88x31.png"/>
            <p:cNvPicPr>
              <a:picLocks noChangeAspect="1"/>
            </p:cNvPicPr>
            <p:nvPr/>
          </p:nvPicPr>
          <p:blipFill>
            <a:blip r:embed="rId3">
              <a:extLst/>
            </a:blip>
            <a:stretch>
              <a:fillRect/>
            </a:stretch>
          </p:blipFill>
          <p:spPr>
            <a:xfrm>
              <a:off x="76200" y="95250"/>
              <a:ext cx="1117600" cy="393700"/>
            </a:xfrm>
            <a:prstGeom prst="rect">
              <a:avLst/>
            </a:prstGeom>
            <a:ln w="12700" cap="flat">
              <a:noFill/>
              <a:miter lim="400000"/>
            </a:ln>
            <a:effectLst/>
          </p:spPr>
        </p:pic>
      </p:grpSp>
      <p:grpSp>
        <p:nvGrpSpPr>
          <p:cNvPr id="1103" name="Group"/>
          <p:cNvGrpSpPr/>
          <p:nvPr/>
        </p:nvGrpSpPr>
        <p:grpSpPr>
          <a:xfrm>
            <a:off x="15466235" y="2650616"/>
            <a:ext cx="6897335" cy="9904326"/>
            <a:chOff x="0" y="0"/>
            <a:chExt cx="6897334" cy="9904324"/>
          </a:xfrm>
        </p:grpSpPr>
        <p:sp>
          <p:nvSpPr>
            <p:cNvPr id="1076" name="Clipboard"/>
            <p:cNvSpPr/>
            <p:nvPr/>
          </p:nvSpPr>
          <p:spPr>
            <a:xfrm>
              <a:off x="0" y="0"/>
              <a:ext cx="6897334" cy="9904326"/>
            </a:xfrm>
            <a:custGeom>
              <a:avLst/>
              <a:gdLst/>
              <a:ahLst/>
              <a:cxnLst>
                <a:cxn ang="0">
                  <a:pos x="wd2" y="hd2"/>
                </a:cxn>
                <a:cxn ang="5400000">
                  <a:pos x="wd2" y="hd2"/>
                </a:cxn>
                <a:cxn ang="10800000">
                  <a:pos x="wd2" y="hd2"/>
                </a:cxn>
                <a:cxn ang="16200000">
                  <a:pos x="wd2" y="hd2"/>
                </a:cxn>
              </a:cxnLst>
              <a:rect l="0" t="0" r="r" b="b"/>
              <a:pathLst>
                <a:path w="21600" h="21600" extrusionOk="0">
                  <a:moveTo>
                    <a:pt x="10801" y="0"/>
                  </a:moveTo>
                  <a:cubicBezTo>
                    <a:pt x="9801" y="0"/>
                    <a:pt x="9330" y="294"/>
                    <a:pt x="8865" y="898"/>
                  </a:cubicBezTo>
                  <a:cubicBezTo>
                    <a:pt x="8394" y="1511"/>
                    <a:pt x="7651" y="1943"/>
                    <a:pt x="7089" y="1943"/>
                  </a:cubicBezTo>
                  <a:cubicBezTo>
                    <a:pt x="6826" y="1943"/>
                    <a:pt x="6299" y="1922"/>
                    <a:pt x="6037" y="1943"/>
                  </a:cubicBezTo>
                  <a:cubicBezTo>
                    <a:pt x="5104" y="2016"/>
                    <a:pt x="4553" y="2318"/>
                    <a:pt x="4308" y="2794"/>
                  </a:cubicBezTo>
                  <a:lnTo>
                    <a:pt x="1139" y="2794"/>
                  </a:lnTo>
                  <a:cubicBezTo>
                    <a:pt x="510" y="2794"/>
                    <a:pt x="0" y="3149"/>
                    <a:pt x="0" y="3587"/>
                  </a:cubicBezTo>
                  <a:lnTo>
                    <a:pt x="0" y="20807"/>
                  </a:lnTo>
                  <a:cubicBezTo>
                    <a:pt x="0" y="21245"/>
                    <a:pt x="510" y="21600"/>
                    <a:pt x="1139" y="21600"/>
                  </a:cubicBezTo>
                  <a:lnTo>
                    <a:pt x="20461" y="21600"/>
                  </a:lnTo>
                  <a:cubicBezTo>
                    <a:pt x="21090" y="21600"/>
                    <a:pt x="21600" y="21245"/>
                    <a:pt x="21600" y="20807"/>
                  </a:cubicBezTo>
                  <a:lnTo>
                    <a:pt x="21600" y="3587"/>
                  </a:lnTo>
                  <a:cubicBezTo>
                    <a:pt x="21600" y="3149"/>
                    <a:pt x="21090" y="2794"/>
                    <a:pt x="20461" y="2794"/>
                  </a:cubicBezTo>
                  <a:lnTo>
                    <a:pt x="17292" y="2794"/>
                  </a:lnTo>
                  <a:cubicBezTo>
                    <a:pt x="17047" y="2318"/>
                    <a:pt x="16496" y="2016"/>
                    <a:pt x="15563" y="1943"/>
                  </a:cubicBezTo>
                  <a:cubicBezTo>
                    <a:pt x="15301" y="1922"/>
                    <a:pt x="14774" y="1943"/>
                    <a:pt x="14511" y="1943"/>
                  </a:cubicBezTo>
                  <a:cubicBezTo>
                    <a:pt x="13949" y="1943"/>
                    <a:pt x="13209" y="1511"/>
                    <a:pt x="12738" y="898"/>
                  </a:cubicBezTo>
                  <a:cubicBezTo>
                    <a:pt x="12273" y="294"/>
                    <a:pt x="11802" y="0"/>
                    <a:pt x="10801" y="0"/>
                  </a:cubicBezTo>
                  <a:close/>
                  <a:moveTo>
                    <a:pt x="10799" y="593"/>
                  </a:moveTo>
                  <a:cubicBezTo>
                    <a:pt x="11264" y="593"/>
                    <a:pt x="11644" y="857"/>
                    <a:pt x="11644" y="1181"/>
                  </a:cubicBezTo>
                  <a:cubicBezTo>
                    <a:pt x="11644" y="1506"/>
                    <a:pt x="11265" y="1767"/>
                    <a:pt x="10799" y="1767"/>
                  </a:cubicBezTo>
                  <a:cubicBezTo>
                    <a:pt x="10332" y="1767"/>
                    <a:pt x="9956" y="1506"/>
                    <a:pt x="9956" y="1181"/>
                  </a:cubicBezTo>
                  <a:cubicBezTo>
                    <a:pt x="9956" y="857"/>
                    <a:pt x="10333" y="593"/>
                    <a:pt x="10799" y="593"/>
                  </a:cubicBezTo>
                  <a:close/>
                  <a:moveTo>
                    <a:pt x="1619" y="3923"/>
                  </a:moveTo>
                  <a:lnTo>
                    <a:pt x="4207" y="3923"/>
                  </a:lnTo>
                  <a:cubicBezTo>
                    <a:pt x="4263" y="4130"/>
                    <a:pt x="4364" y="4392"/>
                    <a:pt x="4364" y="4392"/>
                  </a:cubicBezTo>
                  <a:lnTo>
                    <a:pt x="10799" y="4392"/>
                  </a:lnTo>
                  <a:lnTo>
                    <a:pt x="17236" y="4392"/>
                  </a:lnTo>
                  <a:cubicBezTo>
                    <a:pt x="17236" y="4392"/>
                    <a:pt x="17337" y="4130"/>
                    <a:pt x="17393" y="3923"/>
                  </a:cubicBezTo>
                  <a:lnTo>
                    <a:pt x="19981" y="3923"/>
                  </a:lnTo>
                  <a:lnTo>
                    <a:pt x="19981" y="20471"/>
                  </a:lnTo>
                  <a:lnTo>
                    <a:pt x="1619" y="20471"/>
                  </a:lnTo>
                  <a:lnTo>
                    <a:pt x="1619" y="3923"/>
                  </a:ln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077" name="Oval"/>
            <p:cNvSpPr/>
            <p:nvPr/>
          </p:nvSpPr>
          <p:spPr>
            <a:xfrm>
              <a:off x="871340" y="2946653"/>
              <a:ext cx="345681" cy="318305"/>
            </a:xfrm>
            <a:prstGeom prst="ellipse">
              <a:avLst/>
            </a:pr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078" name="Oval"/>
            <p:cNvSpPr/>
            <p:nvPr/>
          </p:nvSpPr>
          <p:spPr>
            <a:xfrm>
              <a:off x="871340" y="3699383"/>
              <a:ext cx="345681" cy="318305"/>
            </a:xfrm>
            <a:prstGeom prst="ellipse">
              <a:avLst/>
            </a:pr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079" name="Oval"/>
            <p:cNvSpPr/>
            <p:nvPr/>
          </p:nvSpPr>
          <p:spPr>
            <a:xfrm>
              <a:off x="871340" y="4452113"/>
              <a:ext cx="345681" cy="318305"/>
            </a:xfrm>
            <a:prstGeom prst="ellipse">
              <a:avLst/>
            </a:pr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080" name="Oval"/>
            <p:cNvSpPr/>
            <p:nvPr/>
          </p:nvSpPr>
          <p:spPr>
            <a:xfrm>
              <a:off x="871340" y="5204842"/>
              <a:ext cx="345681" cy="318305"/>
            </a:xfrm>
            <a:prstGeom prst="ellipse">
              <a:avLst/>
            </a:pr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081" name="Oval"/>
            <p:cNvSpPr/>
            <p:nvPr/>
          </p:nvSpPr>
          <p:spPr>
            <a:xfrm>
              <a:off x="871340" y="5957572"/>
              <a:ext cx="345681" cy="318305"/>
            </a:xfrm>
            <a:prstGeom prst="ellipse">
              <a:avLst/>
            </a:pr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082" name="Oval"/>
            <p:cNvSpPr/>
            <p:nvPr/>
          </p:nvSpPr>
          <p:spPr>
            <a:xfrm>
              <a:off x="871340" y="6710302"/>
              <a:ext cx="345681" cy="318305"/>
            </a:xfrm>
            <a:prstGeom prst="ellipse">
              <a:avLst/>
            </a:pr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083" name="Oval"/>
            <p:cNvSpPr/>
            <p:nvPr/>
          </p:nvSpPr>
          <p:spPr>
            <a:xfrm>
              <a:off x="871340" y="7463032"/>
              <a:ext cx="345681" cy="318305"/>
            </a:xfrm>
            <a:prstGeom prst="ellipse">
              <a:avLst/>
            </a:pr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084" name="Oval"/>
            <p:cNvSpPr/>
            <p:nvPr/>
          </p:nvSpPr>
          <p:spPr>
            <a:xfrm>
              <a:off x="871340" y="8215762"/>
              <a:ext cx="345681" cy="318305"/>
            </a:xfrm>
            <a:prstGeom prst="ellipse">
              <a:avLst/>
            </a:pr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085" name="Line"/>
            <p:cNvSpPr/>
            <p:nvPr/>
          </p:nvSpPr>
          <p:spPr>
            <a:xfrm>
              <a:off x="1672274" y="3105805"/>
              <a:ext cx="1900857" cy="1"/>
            </a:xfrm>
            <a:prstGeom prst="line">
              <a:avLst/>
            </a:prstGeom>
            <a:noFill/>
            <a:ln w="215900" cap="flat">
              <a:solidFill>
                <a:schemeClr val="accent1">
                  <a:lumOff val="13529"/>
                </a:schemeClr>
              </a:solidFill>
              <a:prstDash val="solid"/>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086" name="Line"/>
            <p:cNvSpPr/>
            <p:nvPr/>
          </p:nvSpPr>
          <p:spPr>
            <a:xfrm>
              <a:off x="2675297" y="3858535"/>
              <a:ext cx="1900857" cy="1"/>
            </a:xfrm>
            <a:prstGeom prst="line">
              <a:avLst/>
            </a:prstGeom>
            <a:noFill/>
            <a:ln w="215900" cap="flat">
              <a:solidFill>
                <a:schemeClr val="accent1">
                  <a:lumOff val="13529"/>
                </a:schemeClr>
              </a:solidFill>
              <a:prstDash val="solid"/>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087" name="Line"/>
            <p:cNvSpPr/>
            <p:nvPr/>
          </p:nvSpPr>
          <p:spPr>
            <a:xfrm>
              <a:off x="3628260" y="4611265"/>
              <a:ext cx="1900857" cy="1"/>
            </a:xfrm>
            <a:prstGeom prst="line">
              <a:avLst/>
            </a:prstGeom>
            <a:noFill/>
            <a:ln w="215900" cap="flat">
              <a:solidFill>
                <a:schemeClr val="accent1">
                  <a:lumOff val="13529"/>
                </a:schemeClr>
              </a:solidFill>
              <a:prstDash val="solid"/>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088" name="Line"/>
            <p:cNvSpPr/>
            <p:nvPr/>
          </p:nvSpPr>
          <p:spPr>
            <a:xfrm>
              <a:off x="1672274" y="5355900"/>
              <a:ext cx="1900857" cy="1"/>
            </a:xfrm>
            <a:prstGeom prst="line">
              <a:avLst/>
            </a:prstGeom>
            <a:noFill/>
            <a:ln w="215900" cap="flat">
              <a:solidFill>
                <a:schemeClr val="accent1">
                  <a:lumOff val="13529"/>
                </a:schemeClr>
              </a:solidFill>
              <a:prstDash val="solid"/>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089" name="Line"/>
            <p:cNvSpPr/>
            <p:nvPr/>
          </p:nvSpPr>
          <p:spPr>
            <a:xfrm>
              <a:off x="2675297" y="6112677"/>
              <a:ext cx="1900857" cy="1"/>
            </a:xfrm>
            <a:prstGeom prst="line">
              <a:avLst/>
            </a:prstGeom>
            <a:noFill/>
            <a:ln w="215900" cap="flat">
              <a:solidFill>
                <a:schemeClr val="accent1">
                  <a:lumOff val="13529"/>
                </a:schemeClr>
              </a:solidFill>
              <a:prstDash val="solid"/>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090" name="Line"/>
            <p:cNvSpPr/>
            <p:nvPr/>
          </p:nvSpPr>
          <p:spPr>
            <a:xfrm>
              <a:off x="3628260" y="6869454"/>
              <a:ext cx="1900857" cy="1"/>
            </a:xfrm>
            <a:prstGeom prst="line">
              <a:avLst/>
            </a:prstGeom>
            <a:noFill/>
            <a:ln w="215900" cap="flat">
              <a:solidFill>
                <a:schemeClr val="accent1">
                  <a:lumOff val="13529"/>
                </a:schemeClr>
              </a:solidFill>
              <a:prstDash val="solid"/>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091" name="Line"/>
            <p:cNvSpPr/>
            <p:nvPr/>
          </p:nvSpPr>
          <p:spPr>
            <a:xfrm>
              <a:off x="1672274" y="7622184"/>
              <a:ext cx="1900857" cy="1"/>
            </a:xfrm>
            <a:prstGeom prst="line">
              <a:avLst/>
            </a:prstGeom>
            <a:noFill/>
            <a:ln w="215900" cap="flat">
              <a:solidFill>
                <a:schemeClr val="accent1">
                  <a:lumOff val="13529"/>
                </a:schemeClr>
              </a:solidFill>
              <a:prstDash val="solid"/>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092" name="Line"/>
            <p:cNvSpPr/>
            <p:nvPr/>
          </p:nvSpPr>
          <p:spPr>
            <a:xfrm>
              <a:off x="2675297" y="8374915"/>
              <a:ext cx="1900857" cy="1"/>
            </a:xfrm>
            <a:prstGeom prst="line">
              <a:avLst/>
            </a:prstGeom>
            <a:noFill/>
            <a:ln w="215900" cap="flat">
              <a:solidFill>
                <a:schemeClr val="accent1">
                  <a:lumOff val="13529"/>
                </a:schemeClr>
              </a:solidFill>
              <a:prstDash val="solid"/>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093" name="Line"/>
            <p:cNvSpPr/>
            <p:nvPr/>
          </p:nvSpPr>
          <p:spPr>
            <a:xfrm>
              <a:off x="3828494" y="3109852"/>
              <a:ext cx="780391" cy="1"/>
            </a:xfrm>
            <a:prstGeom prst="line">
              <a:avLst/>
            </a:prstGeom>
            <a:noFill/>
            <a:ln w="215900" cap="flat">
              <a:solidFill>
                <a:schemeClr val="accent1">
                  <a:lumOff val="13529"/>
                </a:schemeClr>
              </a:solidFill>
              <a:prstDash val="solid"/>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094" name="Line"/>
            <p:cNvSpPr/>
            <p:nvPr/>
          </p:nvSpPr>
          <p:spPr>
            <a:xfrm>
              <a:off x="1752925" y="3860558"/>
              <a:ext cx="780391" cy="1"/>
            </a:xfrm>
            <a:prstGeom prst="line">
              <a:avLst/>
            </a:prstGeom>
            <a:noFill/>
            <a:ln w="215900" cap="flat">
              <a:solidFill>
                <a:schemeClr val="accent1">
                  <a:lumOff val="13529"/>
                </a:schemeClr>
              </a:solidFill>
              <a:prstDash val="solid"/>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095" name="Line"/>
            <p:cNvSpPr/>
            <p:nvPr/>
          </p:nvSpPr>
          <p:spPr>
            <a:xfrm>
              <a:off x="3828494" y="5363995"/>
              <a:ext cx="780391" cy="1"/>
            </a:xfrm>
            <a:prstGeom prst="line">
              <a:avLst/>
            </a:prstGeom>
            <a:noFill/>
            <a:ln w="215900" cap="flat">
              <a:solidFill>
                <a:schemeClr val="accent1">
                  <a:lumOff val="13529"/>
                </a:schemeClr>
              </a:solidFill>
              <a:prstDash val="solid"/>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096" name="Line"/>
            <p:cNvSpPr/>
            <p:nvPr/>
          </p:nvSpPr>
          <p:spPr>
            <a:xfrm>
              <a:off x="1752925" y="6116725"/>
              <a:ext cx="780391" cy="1"/>
            </a:xfrm>
            <a:prstGeom prst="line">
              <a:avLst/>
            </a:prstGeom>
            <a:noFill/>
            <a:ln w="215900" cap="flat">
              <a:solidFill>
                <a:schemeClr val="accent1">
                  <a:lumOff val="13529"/>
                </a:schemeClr>
              </a:solidFill>
              <a:prstDash val="solid"/>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097" name="Line"/>
            <p:cNvSpPr/>
            <p:nvPr/>
          </p:nvSpPr>
          <p:spPr>
            <a:xfrm>
              <a:off x="3828494" y="7618137"/>
              <a:ext cx="780391" cy="1"/>
            </a:xfrm>
            <a:prstGeom prst="line">
              <a:avLst/>
            </a:prstGeom>
            <a:noFill/>
            <a:ln w="215900" cap="flat">
              <a:solidFill>
                <a:schemeClr val="accent1">
                  <a:lumOff val="13529"/>
                </a:schemeClr>
              </a:solidFill>
              <a:prstDash val="solid"/>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098" name="Line"/>
            <p:cNvSpPr/>
            <p:nvPr/>
          </p:nvSpPr>
          <p:spPr>
            <a:xfrm>
              <a:off x="2605554" y="4595076"/>
              <a:ext cx="780391" cy="1"/>
            </a:xfrm>
            <a:prstGeom prst="line">
              <a:avLst/>
            </a:prstGeom>
            <a:noFill/>
            <a:ln w="215900" cap="flat">
              <a:solidFill>
                <a:schemeClr val="accent1">
                  <a:lumOff val="13529"/>
                </a:schemeClr>
              </a:solidFill>
              <a:prstDash val="solid"/>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099" name="Line"/>
            <p:cNvSpPr/>
            <p:nvPr/>
          </p:nvSpPr>
          <p:spPr>
            <a:xfrm>
              <a:off x="1582847" y="4595076"/>
              <a:ext cx="780391" cy="1"/>
            </a:xfrm>
            <a:prstGeom prst="line">
              <a:avLst/>
            </a:prstGeom>
            <a:noFill/>
            <a:ln w="215900" cap="flat">
              <a:solidFill>
                <a:schemeClr val="accent1">
                  <a:lumOff val="13529"/>
                </a:schemeClr>
              </a:solidFill>
              <a:prstDash val="solid"/>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100" name="Line"/>
            <p:cNvSpPr/>
            <p:nvPr/>
          </p:nvSpPr>
          <p:spPr>
            <a:xfrm>
              <a:off x="2543798" y="6853265"/>
              <a:ext cx="780391" cy="1"/>
            </a:xfrm>
            <a:prstGeom prst="line">
              <a:avLst/>
            </a:prstGeom>
            <a:noFill/>
            <a:ln w="215900" cap="flat">
              <a:solidFill>
                <a:schemeClr val="accent1">
                  <a:lumOff val="13529"/>
                </a:schemeClr>
              </a:solidFill>
              <a:prstDash val="solid"/>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101" name="Line"/>
            <p:cNvSpPr/>
            <p:nvPr/>
          </p:nvSpPr>
          <p:spPr>
            <a:xfrm>
              <a:off x="1521091" y="6853265"/>
              <a:ext cx="780391" cy="1"/>
            </a:xfrm>
            <a:prstGeom prst="line">
              <a:avLst/>
            </a:prstGeom>
            <a:noFill/>
            <a:ln w="215900" cap="flat">
              <a:solidFill>
                <a:schemeClr val="accent1">
                  <a:lumOff val="13529"/>
                </a:schemeClr>
              </a:solidFill>
              <a:prstDash val="solid"/>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102" name="Line"/>
            <p:cNvSpPr/>
            <p:nvPr/>
          </p:nvSpPr>
          <p:spPr>
            <a:xfrm>
              <a:off x="1752925" y="8391103"/>
              <a:ext cx="780391" cy="1"/>
            </a:xfrm>
            <a:prstGeom prst="line">
              <a:avLst/>
            </a:prstGeom>
            <a:noFill/>
            <a:ln w="215900" cap="flat">
              <a:solidFill>
                <a:schemeClr val="accent1">
                  <a:lumOff val="13529"/>
                </a:schemeClr>
              </a:solidFill>
              <a:prstDash val="solid"/>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grpSp>
      <p:grpSp>
        <p:nvGrpSpPr>
          <p:cNvPr id="1106" name="Group"/>
          <p:cNvGrpSpPr/>
          <p:nvPr/>
        </p:nvGrpSpPr>
        <p:grpSpPr>
          <a:xfrm>
            <a:off x="1690021" y="3651396"/>
            <a:ext cx="9012356" cy="7882672"/>
            <a:chOff x="0" y="0"/>
            <a:chExt cx="9012355" cy="7882670"/>
          </a:xfrm>
        </p:grpSpPr>
        <p:sp>
          <p:nvSpPr>
            <p:cNvPr id="1104" name="Compass"/>
            <p:cNvSpPr/>
            <p:nvPr/>
          </p:nvSpPr>
          <p:spPr>
            <a:xfrm>
              <a:off x="0" y="0"/>
              <a:ext cx="4820480" cy="482048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4" y="0"/>
                    <a:pt x="0" y="4844"/>
                    <a:pt x="0" y="10800"/>
                  </a:cubicBezTo>
                  <a:cubicBezTo>
                    <a:pt x="0" y="16756"/>
                    <a:pt x="4844" y="21600"/>
                    <a:pt x="10800" y="21600"/>
                  </a:cubicBezTo>
                  <a:cubicBezTo>
                    <a:pt x="16756" y="21600"/>
                    <a:pt x="21600" y="16756"/>
                    <a:pt x="21600" y="10800"/>
                  </a:cubicBezTo>
                  <a:cubicBezTo>
                    <a:pt x="21600" y="4844"/>
                    <a:pt x="16756" y="0"/>
                    <a:pt x="10800" y="0"/>
                  </a:cubicBezTo>
                  <a:close/>
                  <a:moveTo>
                    <a:pt x="10454" y="1411"/>
                  </a:moveTo>
                  <a:lnTo>
                    <a:pt x="11146" y="1411"/>
                  </a:lnTo>
                  <a:lnTo>
                    <a:pt x="11146" y="2528"/>
                  </a:lnTo>
                  <a:cubicBezTo>
                    <a:pt x="11146" y="2717"/>
                    <a:pt x="10994" y="2874"/>
                    <a:pt x="10800" y="2874"/>
                  </a:cubicBezTo>
                  <a:cubicBezTo>
                    <a:pt x="10611" y="2874"/>
                    <a:pt x="10454" y="2717"/>
                    <a:pt x="10454" y="2528"/>
                  </a:cubicBezTo>
                  <a:lnTo>
                    <a:pt x="10454" y="1411"/>
                  </a:lnTo>
                  <a:close/>
                  <a:moveTo>
                    <a:pt x="15407" y="4688"/>
                  </a:moveTo>
                  <a:lnTo>
                    <a:pt x="12059" y="11762"/>
                  </a:lnTo>
                  <a:lnTo>
                    <a:pt x="6183" y="16929"/>
                  </a:lnTo>
                  <a:lnTo>
                    <a:pt x="9531" y="9855"/>
                  </a:lnTo>
                  <a:lnTo>
                    <a:pt x="15407" y="4688"/>
                  </a:lnTo>
                  <a:close/>
                  <a:moveTo>
                    <a:pt x="10800" y="9877"/>
                  </a:moveTo>
                  <a:cubicBezTo>
                    <a:pt x="10292" y="9877"/>
                    <a:pt x="9877" y="10292"/>
                    <a:pt x="9877" y="10800"/>
                  </a:cubicBezTo>
                  <a:cubicBezTo>
                    <a:pt x="9877" y="11313"/>
                    <a:pt x="10292" y="11725"/>
                    <a:pt x="10800" y="11725"/>
                  </a:cubicBezTo>
                  <a:cubicBezTo>
                    <a:pt x="11308" y="11725"/>
                    <a:pt x="11723" y="11308"/>
                    <a:pt x="11723" y="10800"/>
                  </a:cubicBezTo>
                  <a:cubicBezTo>
                    <a:pt x="11723" y="10292"/>
                    <a:pt x="11308" y="9877"/>
                    <a:pt x="10800" y="9877"/>
                  </a:cubicBezTo>
                  <a:close/>
                  <a:moveTo>
                    <a:pt x="19079" y="10456"/>
                  </a:moveTo>
                  <a:lnTo>
                    <a:pt x="20196" y="10456"/>
                  </a:lnTo>
                  <a:lnTo>
                    <a:pt x="20196" y="11146"/>
                  </a:lnTo>
                  <a:lnTo>
                    <a:pt x="19079" y="11146"/>
                  </a:lnTo>
                  <a:cubicBezTo>
                    <a:pt x="18890" y="11146"/>
                    <a:pt x="18733" y="10994"/>
                    <a:pt x="18733" y="10800"/>
                  </a:cubicBezTo>
                  <a:cubicBezTo>
                    <a:pt x="18733" y="10611"/>
                    <a:pt x="18890" y="10456"/>
                    <a:pt x="19079" y="10456"/>
                  </a:cubicBezTo>
                  <a:close/>
                  <a:moveTo>
                    <a:pt x="1409" y="10461"/>
                  </a:moveTo>
                  <a:lnTo>
                    <a:pt x="2528" y="10461"/>
                  </a:lnTo>
                  <a:cubicBezTo>
                    <a:pt x="2717" y="10455"/>
                    <a:pt x="2872" y="10612"/>
                    <a:pt x="2872" y="10807"/>
                  </a:cubicBezTo>
                  <a:cubicBezTo>
                    <a:pt x="2872" y="10996"/>
                    <a:pt x="2717" y="11151"/>
                    <a:pt x="2528" y="11151"/>
                  </a:cubicBezTo>
                  <a:lnTo>
                    <a:pt x="1409" y="11151"/>
                  </a:lnTo>
                  <a:lnTo>
                    <a:pt x="1409" y="10461"/>
                  </a:lnTo>
                  <a:close/>
                  <a:moveTo>
                    <a:pt x="10805" y="18733"/>
                  </a:moveTo>
                  <a:cubicBezTo>
                    <a:pt x="10994" y="18733"/>
                    <a:pt x="11151" y="18890"/>
                    <a:pt x="11151" y="19079"/>
                  </a:cubicBezTo>
                  <a:lnTo>
                    <a:pt x="11151" y="20196"/>
                  </a:lnTo>
                  <a:lnTo>
                    <a:pt x="10459" y="20196"/>
                  </a:lnTo>
                  <a:lnTo>
                    <a:pt x="10459" y="19079"/>
                  </a:lnTo>
                  <a:cubicBezTo>
                    <a:pt x="10454" y="18884"/>
                    <a:pt x="10611" y="18733"/>
                    <a:pt x="10805" y="18733"/>
                  </a:cubicBez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105" name="Brain Front"/>
            <p:cNvSpPr/>
            <p:nvPr/>
          </p:nvSpPr>
          <p:spPr>
            <a:xfrm>
              <a:off x="4338225" y="4001054"/>
              <a:ext cx="4674131" cy="3881617"/>
            </a:xfrm>
            <a:custGeom>
              <a:avLst/>
              <a:gdLst/>
              <a:ahLst/>
              <a:cxnLst>
                <a:cxn ang="0">
                  <a:pos x="wd2" y="hd2"/>
                </a:cxn>
                <a:cxn ang="5400000">
                  <a:pos x="wd2" y="hd2"/>
                </a:cxn>
                <a:cxn ang="10800000">
                  <a:pos x="wd2" y="hd2"/>
                </a:cxn>
                <a:cxn ang="16200000">
                  <a:pos x="wd2" y="hd2"/>
                </a:cxn>
              </a:cxnLst>
              <a:rect l="0" t="0" r="r" b="b"/>
              <a:pathLst>
                <a:path w="21600" h="21596" extrusionOk="0">
                  <a:moveTo>
                    <a:pt x="8302" y="9"/>
                  </a:moveTo>
                  <a:cubicBezTo>
                    <a:pt x="6982" y="101"/>
                    <a:pt x="5943" y="867"/>
                    <a:pt x="5256" y="1602"/>
                  </a:cubicBezTo>
                  <a:cubicBezTo>
                    <a:pt x="5021" y="1852"/>
                    <a:pt x="4829" y="2167"/>
                    <a:pt x="4726" y="2528"/>
                  </a:cubicBezTo>
                  <a:cubicBezTo>
                    <a:pt x="4627" y="2877"/>
                    <a:pt x="4605" y="3232"/>
                    <a:pt x="4671" y="3567"/>
                  </a:cubicBezTo>
                  <a:cubicBezTo>
                    <a:pt x="4747" y="3948"/>
                    <a:pt x="4927" y="4283"/>
                    <a:pt x="5162" y="4487"/>
                  </a:cubicBezTo>
                  <a:cubicBezTo>
                    <a:pt x="5228" y="4546"/>
                    <a:pt x="5327" y="4527"/>
                    <a:pt x="5370" y="4448"/>
                  </a:cubicBezTo>
                  <a:cubicBezTo>
                    <a:pt x="5730" y="3830"/>
                    <a:pt x="6309" y="3389"/>
                    <a:pt x="6844" y="3323"/>
                  </a:cubicBezTo>
                  <a:cubicBezTo>
                    <a:pt x="6925" y="3310"/>
                    <a:pt x="7003" y="3371"/>
                    <a:pt x="7024" y="3463"/>
                  </a:cubicBezTo>
                  <a:cubicBezTo>
                    <a:pt x="7052" y="3587"/>
                    <a:pt x="6985" y="3704"/>
                    <a:pt x="6881" y="3711"/>
                  </a:cubicBezTo>
                  <a:cubicBezTo>
                    <a:pt x="6434" y="3770"/>
                    <a:pt x="5949" y="4146"/>
                    <a:pt x="5638" y="4678"/>
                  </a:cubicBezTo>
                  <a:cubicBezTo>
                    <a:pt x="5431" y="5033"/>
                    <a:pt x="5343" y="5387"/>
                    <a:pt x="5392" y="5670"/>
                  </a:cubicBezTo>
                  <a:cubicBezTo>
                    <a:pt x="5409" y="5768"/>
                    <a:pt x="5375" y="5873"/>
                    <a:pt x="5293" y="5912"/>
                  </a:cubicBezTo>
                  <a:cubicBezTo>
                    <a:pt x="5272" y="5919"/>
                    <a:pt x="5256" y="5926"/>
                    <a:pt x="5234" y="5926"/>
                  </a:cubicBezTo>
                  <a:cubicBezTo>
                    <a:pt x="5157" y="5926"/>
                    <a:pt x="5091" y="5866"/>
                    <a:pt x="5075" y="5774"/>
                  </a:cubicBezTo>
                  <a:cubicBezTo>
                    <a:pt x="5037" y="5590"/>
                    <a:pt x="5043" y="5387"/>
                    <a:pt x="5087" y="5177"/>
                  </a:cubicBezTo>
                  <a:cubicBezTo>
                    <a:pt x="5114" y="5046"/>
                    <a:pt x="5071" y="4907"/>
                    <a:pt x="4978" y="4822"/>
                  </a:cubicBezTo>
                  <a:cubicBezTo>
                    <a:pt x="4672" y="4559"/>
                    <a:pt x="4443" y="4139"/>
                    <a:pt x="4350" y="3666"/>
                  </a:cubicBezTo>
                  <a:cubicBezTo>
                    <a:pt x="4323" y="3534"/>
                    <a:pt x="4306" y="3403"/>
                    <a:pt x="4306" y="3272"/>
                  </a:cubicBezTo>
                  <a:cubicBezTo>
                    <a:pt x="4301" y="3101"/>
                    <a:pt x="4175" y="2982"/>
                    <a:pt x="4038" y="3015"/>
                  </a:cubicBezTo>
                  <a:cubicBezTo>
                    <a:pt x="3503" y="3159"/>
                    <a:pt x="2363" y="3724"/>
                    <a:pt x="1332" y="5524"/>
                  </a:cubicBezTo>
                  <a:cubicBezTo>
                    <a:pt x="595" y="6917"/>
                    <a:pt x="279" y="8480"/>
                    <a:pt x="426" y="9302"/>
                  </a:cubicBezTo>
                  <a:cubicBezTo>
                    <a:pt x="443" y="9492"/>
                    <a:pt x="486" y="9670"/>
                    <a:pt x="541" y="9827"/>
                  </a:cubicBezTo>
                  <a:cubicBezTo>
                    <a:pt x="595" y="9978"/>
                    <a:pt x="748" y="10038"/>
                    <a:pt x="868" y="9953"/>
                  </a:cubicBezTo>
                  <a:cubicBezTo>
                    <a:pt x="1179" y="9729"/>
                    <a:pt x="1484" y="9624"/>
                    <a:pt x="1751" y="9585"/>
                  </a:cubicBezTo>
                  <a:cubicBezTo>
                    <a:pt x="2292" y="9500"/>
                    <a:pt x="2756" y="9664"/>
                    <a:pt x="3051" y="9815"/>
                  </a:cubicBezTo>
                  <a:cubicBezTo>
                    <a:pt x="3231" y="9907"/>
                    <a:pt x="3400" y="10019"/>
                    <a:pt x="3542" y="10144"/>
                  </a:cubicBezTo>
                  <a:cubicBezTo>
                    <a:pt x="3635" y="10222"/>
                    <a:pt x="3765" y="10190"/>
                    <a:pt x="3825" y="10072"/>
                  </a:cubicBezTo>
                  <a:cubicBezTo>
                    <a:pt x="3967" y="9789"/>
                    <a:pt x="4148" y="9553"/>
                    <a:pt x="4350" y="9382"/>
                  </a:cubicBezTo>
                  <a:cubicBezTo>
                    <a:pt x="4416" y="9329"/>
                    <a:pt x="4507" y="9328"/>
                    <a:pt x="4562" y="9400"/>
                  </a:cubicBezTo>
                  <a:cubicBezTo>
                    <a:pt x="4638" y="9492"/>
                    <a:pt x="4623" y="9638"/>
                    <a:pt x="4541" y="9704"/>
                  </a:cubicBezTo>
                  <a:cubicBezTo>
                    <a:pt x="4170" y="10006"/>
                    <a:pt x="3885" y="10617"/>
                    <a:pt x="3820" y="11260"/>
                  </a:cubicBezTo>
                  <a:cubicBezTo>
                    <a:pt x="3776" y="11687"/>
                    <a:pt x="3836" y="12056"/>
                    <a:pt x="3989" y="12273"/>
                  </a:cubicBezTo>
                  <a:cubicBezTo>
                    <a:pt x="4043" y="12351"/>
                    <a:pt x="4055" y="12463"/>
                    <a:pt x="4001" y="12542"/>
                  </a:cubicBezTo>
                  <a:cubicBezTo>
                    <a:pt x="3968" y="12588"/>
                    <a:pt x="3924" y="12607"/>
                    <a:pt x="3875" y="12607"/>
                  </a:cubicBezTo>
                  <a:cubicBezTo>
                    <a:pt x="3831" y="12607"/>
                    <a:pt x="3788" y="12588"/>
                    <a:pt x="3755" y="12542"/>
                  </a:cubicBezTo>
                  <a:cubicBezTo>
                    <a:pt x="3531" y="12239"/>
                    <a:pt x="3438" y="11765"/>
                    <a:pt x="3493" y="11207"/>
                  </a:cubicBezTo>
                  <a:cubicBezTo>
                    <a:pt x="3503" y="11102"/>
                    <a:pt x="3520" y="11004"/>
                    <a:pt x="3542" y="10899"/>
                  </a:cubicBezTo>
                  <a:cubicBezTo>
                    <a:pt x="3569" y="10774"/>
                    <a:pt x="3537" y="10635"/>
                    <a:pt x="3455" y="10550"/>
                  </a:cubicBezTo>
                  <a:cubicBezTo>
                    <a:pt x="3122" y="10202"/>
                    <a:pt x="2472" y="9868"/>
                    <a:pt x="1801" y="9973"/>
                  </a:cubicBezTo>
                  <a:cubicBezTo>
                    <a:pt x="1774" y="9980"/>
                    <a:pt x="1746" y="9979"/>
                    <a:pt x="1719" y="9985"/>
                  </a:cubicBezTo>
                  <a:cubicBezTo>
                    <a:pt x="1113" y="10110"/>
                    <a:pt x="606" y="10616"/>
                    <a:pt x="355" y="11299"/>
                  </a:cubicBezTo>
                  <a:cubicBezTo>
                    <a:pt x="126" y="11930"/>
                    <a:pt x="0" y="12621"/>
                    <a:pt x="0" y="13351"/>
                  </a:cubicBezTo>
                  <a:cubicBezTo>
                    <a:pt x="0" y="16287"/>
                    <a:pt x="2063" y="18664"/>
                    <a:pt x="4606" y="18664"/>
                  </a:cubicBezTo>
                  <a:cubicBezTo>
                    <a:pt x="5900" y="18664"/>
                    <a:pt x="7073" y="18046"/>
                    <a:pt x="7908" y="17054"/>
                  </a:cubicBezTo>
                  <a:cubicBezTo>
                    <a:pt x="7957" y="17002"/>
                    <a:pt x="7946" y="16897"/>
                    <a:pt x="7880" y="16851"/>
                  </a:cubicBezTo>
                  <a:cubicBezTo>
                    <a:pt x="7766" y="16772"/>
                    <a:pt x="7661" y="16687"/>
                    <a:pt x="7563" y="16595"/>
                  </a:cubicBezTo>
                  <a:cubicBezTo>
                    <a:pt x="7503" y="16535"/>
                    <a:pt x="7477" y="16425"/>
                    <a:pt x="7521" y="16340"/>
                  </a:cubicBezTo>
                  <a:cubicBezTo>
                    <a:pt x="7575" y="16228"/>
                    <a:pt x="7690" y="16208"/>
                    <a:pt x="7766" y="16280"/>
                  </a:cubicBezTo>
                  <a:cubicBezTo>
                    <a:pt x="7952" y="16471"/>
                    <a:pt x="8651" y="17023"/>
                    <a:pt x="9289" y="17030"/>
                  </a:cubicBezTo>
                  <a:cubicBezTo>
                    <a:pt x="10009" y="17036"/>
                    <a:pt x="10599" y="16305"/>
                    <a:pt x="10599" y="15412"/>
                  </a:cubicBezTo>
                  <a:cubicBezTo>
                    <a:pt x="10599" y="15228"/>
                    <a:pt x="10571" y="15051"/>
                    <a:pt x="10527" y="14886"/>
                  </a:cubicBezTo>
                  <a:cubicBezTo>
                    <a:pt x="10374" y="14453"/>
                    <a:pt x="10080" y="14139"/>
                    <a:pt x="9649" y="13942"/>
                  </a:cubicBezTo>
                  <a:cubicBezTo>
                    <a:pt x="8716" y="13515"/>
                    <a:pt x="7390" y="13783"/>
                    <a:pt x="6615" y="14256"/>
                  </a:cubicBezTo>
                  <a:cubicBezTo>
                    <a:pt x="5846" y="14722"/>
                    <a:pt x="5343" y="15578"/>
                    <a:pt x="5338" y="15584"/>
                  </a:cubicBezTo>
                  <a:lnTo>
                    <a:pt x="5310" y="15630"/>
                  </a:lnTo>
                  <a:cubicBezTo>
                    <a:pt x="5261" y="15715"/>
                    <a:pt x="5152" y="15722"/>
                    <a:pt x="5097" y="15630"/>
                  </a:cubicBezTo>
                  <a:lnTo>
                    <a:pt x="5070" y="15584"/>
                  </a:lnTo>
                  <a:cubicBezTo>
                    <a:pt x="4442" y="14527"/>
                    <a:pt x="2920" y="14106"/>
                    <a:pt x="2046" y="14736"/>
                  </a:cubicBezTo>
                  <a:cubicBezTo>
                    <a:pt x="1970" y="14789"/>
                    <a:pt x="1872" y="14768"/>
                    <a:pt x="1823" y="14683"/>
                  </a:cubicBezTo>
                  <a:cubicBezTo>
                    <a:pt x="1768" y="14591"/>
                    <a:pt x="1791" y="14461"/>
                    <a:pt x="1872" y="14402"/>
                  </a:cubicBezTo>
                  <a:cubicBezTo>
                    <a:pt x="2773" y="13738"/>
                    <a:pt x="4213" y="14026"/>
                    <a:pt x="5043" y="14946"/>
                  </a:cubicBezTo>
                  <a:cubicBezTo>
                    <a:pt x="5136" y="15044"/>
                    <a:pt x="5271" y="15039"/>
                    <a:pt x="5353" y="14934"/>
                  </a:cubicBezTo>
                  <a:cubicBezTo>
                    <a:pt x="5593" y="14618"/>
                    <a:pt x="5981" y="14190"/>
                    <a:pt x="6467" y="13895"/>
                  </a:cubicBezTo>
                  <a:cubicBezTo>
                    <a:pt x="7323" y="13376"/>
                    <a:pt x="8732" y="13093"/>
                    <a:pt x="9763" y="13560"/>
                  </a:cubicBezTo>
                  <a:cubicBezTo>
                    <a:pt x="10052" y="13691"/>
                    <a:pt x="10292" y="13876"/>
                    <a:pt x="10478" y="14106"/>
                  </a:cubicBezTo>
                  <a:cubicBezTo>
                    <a:pt x="10489" y="14067"/>
                    <a:pt x="10506" y="14020"/>
                    <a:pt x="10517" y="13981"/>
                  </a:cubicBezTo>
                  <a:cubicBezTo>
                    <a:pt x="10446" y="12161"/>
                    <a:pt x="9840" y="11095"/>
                    <a:pt x="8634" y="10649"/>
                  </a:cubicBezTo>
                  <a:cubicBezTo>
                    <a:pt x="8547" y="10616"/>
                    <a:pt x="8491" y="10511"/>
                    <a:pt x="8513" y="10412"/>
                  </a:cubicBezTo>
                  <a:cubicBezTo>
                    <a:pt x="8535" y="10301"/>
                    <a:pt x="8628" y="10236"/>
                    <a:pt x="8721" y="10269"/>
                  </a:cubicBezTo>
                  <a:cubicBezTo>
                    <a:pt x="9289" y="10472"/>
                    <a:pt x="9735" y="10806"/>
                    <a:pt x="10074" y="11273"/>
                  </a:cubicBezTo>
                  <a:cubicBezTo>
                    <a:pt x="10139" y="11358"/>
                    <a:pt x="10254" y="11359"/>
                    <a:pt x="10309" y="11260"/>
                  </a:cubicBezTo>
                  <a:cubicBezTo>
                    <a:pt x="10483" y="10971"/>
                    <a:pt x="10599" y="10564"/>
                    <a:pt x="10599" y="10117"/>
                  </a:cubicBezTo>
                  <a:cubicBezTo>
                    <a:pt x="10599" y="9795"/>
                    <a:pt x="10538" y="9500"/>
                    <a:pt x="10440" y="9244"/>
                  </a:cubicBezTo>
                  <a:cubicBezTo>
                    <a:pt x="10435" y="9231"/>
                    <a:pt x="10429" y="9216"/>
                    <a:pt x="10423" y="9203"/>
                  </a:cubicBezTo>
                  <a:cubicBezTo>
                    <a:pt x="10423" y="9203"/>
                    <a:pt x="10423" y="9204"/>
                    <a:pt x="10423" y="9197"/>
                  </a:cubicBezTo>
                  <a:cubicBezTo>
                    <a:pt x="10401" y="9151"/>
                    <a:pt x="10386" y="9105"/>
                    <a:pt x="10358" y="9059"/>
                  </a:cubicBezTo>
                  <a:cubicBezTo>
                    <a:pt x="10336" y="9013"/>
                    <a:pt x="10315" y="8968"/>
                    <a:pt x="10299" y="8916"/>
                  </a:cubicBezTo>
                  <a:cubicBezTo>
                    <a:pt x="10135" y="8627"/>
                    <a:pt x="9867" y="8383"/>
                    <a:pt x="9518" y="8199"/>
                  </a:cubicBezTo>
                  <a:cubicBezTo>
                    <a:pt x="8868" y="7864"/>
                    <a:pt x="8082" y="7825"/>
                    <a:pt x="7558" y="8101"/>
                  </a:cubicBezTo>
                  <a:cubicBezTo>
                    <a:pt x="6952" y="8423"/>
                    <a:pt x="6505" y="9079"/>
                    <a:pt x="6390" y="9815"/>
                  </a:cubicBezTo>
                  <a:cubicBezTo>
                    <a:pt x="6314" y="10295"/>
                    <a:pt x="6352" y="11018"/>
                    <a:pt x="6953" y="11747"/>
                  </a:cubicBezTo>
                  <a:cubicBezTo>
                    <a:pt x="7018" y="11826"/>
                    <a:pt x="7024" y="11964"/>
                    <a:pt x="6953" y="12043"/>
                  </a:cubicBezTo>
                  <a:cubicBezTo>
                    <a:pt x="6920" y="12076"/>
                    <a:pt x="6882" y="12088"/>
                    <a:pt x="6844" y="12088"/>
                  </a:cubicBezTo>
                  <a:cubicBezTo>
                    <a:pt x="6800" y="12088"/>
                    <a:pt x="6762" y="12068"/>
                    <a:pt x="6729" y="12028"/>
                  </a:cubicBezTo>
                  <a:cubicBezTo>
                    <a:pt x="6178" y="11365"/>
                    <a:pt x="5949" y="10558"/>
                    <a:pt x="6074" y="9743"/>
                  </a:cubicBezTo>
                  <a:cubicBezTo>
                    <a:pt x="6102" y="9572"/>
                    <a:pt x="6139" y="9408"/>
                    <a:pt x="6194" y="9250"/>
                  </a:cubicBezTo>
                  <a:cubicBezTo>
                    <a:pt x="6248" y="9093"/>
                    <a:pt x="6238" y="8908"/>
                    <a:pt x="6156" y="8764"/>
                  </a:cubicBezTo>
                  <a:cubicBezTo>
                    <a:pt x="6145" y="8744"/>
                    <a:pt x="6139" y="8738"/>
                    <a:pt x="6139" y="8731"/>
                  </a:cubicBezTo>
                  <a:cubicBezTo>
                    <a:pt x="5932" y="8324"/>
                    <a:pt x="4863" y="6766"/>
                    <a:pt x="2718" y="7056"/>
                  </a:cubicBezTo>
                  <a:cubicBezTo>
                    <a:pt x="2620" y="7069"/>
                    <a:pt x="2527" y="6971"/>
                    <a:pt x="2538" y="6846"/>
                  </a:cubicBezTo>
                  <a:cubicBezTo>
                    <a:pt x="2543" y="6748"/>
                    <a:pt x="2609" y="6674"/>
                    <a:pt x="2691" y="6668"/>
                  </a:cubicBezTo>
                  <a:cubicBezTo>
                    <a:pt x="4650" y="6411"/>
                    <a:pt x="5904" y="7628"/>
                    <a:pt x="6390" y="8429"/>
                  </a:cubicBezTo>
                  <a:cubicBezTo>
                    <a:pt x="6445" y="8521"/>
                    <a:pt x="6560" y="8527"/>
                    <a:pt x="6625" y="8441"/>
                  </a:cubicBezTo>
                  <a:cubicBezTo>
                    <a:pt x="6849" y="8146"/>
                    <a:pt x="7122" y="7904"/>
                    <a:pt x="7439" y="7739"/>
                  </a:cubicBezTo>
                  <a:cubicBezTo>
                    <a:pt x="8039" y="7424"/>
                    <a:pt x="8928" y="7463"/>
                    <a:pt x="9654" y="7838"/>
                  </a:cubicBezTo>
                  <a:cubicBezTo>
                    <a:pt x="9916" y="7969"/>
                    <a:pt x="10134" y="8140"/>
                    <a:pt x="10314" y="8337"/>
                  </a:cubicBezTo>
                  <a:cubicBezTo>
                    <a:pt x="10330" y="8297"/>
                    <a:pt x="10347" y="8251"/>
                    <a:pt x="10363" y="8211"/>
                  </a:cubicBezTo>
                  <a:cubicBezTo>
                    <a:pt x="10511" y="7929"/>
                    <a:pt x="10599" y="7561"/>
                    <a:pt x="10599" y="7160"/>
                  </a:cubicBezTo>
                  <a:cubicBezTo>
                    <a:pt x="10599" y="6714"/>
                    <a:pt x="10489" y="6312"/>
                    <a:pt x="10309" y="6017"/>
                  </a:cubicBezTo>
                  <a:cubicBezTo>
                    <a:pt x="10303" y="6010"/>
                    <a:pt x="10304" y="6005"/>
                    <a:pt x="10299" y="5998"/>
                  </a:cubicBezTo>
                  <a:cubicBezTo>
                    <a:pt x="10206" y="5841"/>
                    <a:pt x="10041" y="5760"/>
                    <a:pt x="9883" y="5820"/>
                  </a:cubicBezTo>
                  <a:cubicBezTo>
                    <a:pt x="9675" y="5898"/>
                    <a:pt x="9462" y="5932"/>
                    <a:pt x="9255" y="5932"/>
                  </a:cubicBezTo>
                  <a:cubicBezTo>
                    <a:pt x="8949" y="5932"/>
                    <a:pt x="8660" y="5861"/>
                    <a:pt x="8436" y="5762"/>
                  </a:cubicBezTo>
                  <a:cubicBezTo>
                    <a:pt x="8360" y="5729"/>
                    <a:pt x="8311" y="5637"/>
                    <a:pt x="8327" y="5538"/>
                  </a:cubicBezTo>
                  <a:cubicBezTo>
                    <a:pt x="8344" y="5413"/>
                    <a:pt x="8453" y="5347"/>
                    <a:pt x="8546" y="5386"/>
                  </a:cubicBezTo>
                  <a:cubicBezTo>
                    <a:pt x="8960" y="5577"/>
                    <a:pt x="9589" y="5624"/>
                    <a:pt x="10053" y="5302"/>
                  </a:cubicBezTo>
                  <a:cubicBezTo>
                    <a:pt x="10086" y="5276"/>
                    <a:pt x="10118" y="5248"/>
                    <a:pt x="10150" y="5222"/>
                  </a:cubicBezTo>
                  <a:cubicBezTo>
                    <a:pt x="10259" y="5124"/>
                    <a:pt x="10347" y="4999"/>
                    <a:pt x="10413" y="4855"/>
                  </a:cubicBezTo>
                  <a:cubicBezTo>
                    <a:pt x="10522" y="4592"/>
                    <a:pt x="10592" y="4270"/>
                    <a:pt x="10592" y="3929"/>
                  </a:cubicBezTo>
                  <a:lnTo>
                    <a:pt x="10592" y="3922"/>
                  </a:lnTo>
                  <a:cubicBezTo>
                    <a:pt x="10592" y="3647"/>
                    <a:pt x="10511" y="3369"/>
                    <a:pt x="10363" y="3159"/>
                  </a:cubicBezTo>
                  <a:cubicBezTo>
                    <a:pt x="9840" y="2397"/>
                    <a:pt x="9190" y="2095"/>
                    <a:pt x="8426" y="2259"/>
                  </a:cubicBezTo>
                  <a:cubicBezTo>
                    <a:pt x="8344" y="2279"/>
                    <a:pt x="8262" y="2232"/>
                    <a:pt x="8235" y="2140"/>
                  </a:cubicBezTo>
                  <a:cubicBezTo>
                    <a:pt x="8197" y="2022"/>
                    <a:pt x="8258" y="1898"/>
                    <a:pt x="8361" y="1871"/>
                  </a:cubicBezTo>
                  <a:cubicBezTo>
                    <a:pt x="9087" y="1714"/>
                    <a:pt x="9736" y="1924"/>
                    <a:pt x="10282" y="2489"/>
                  </a:cubicBezTo>
                  <a:cubicBezTo>
                    <a:pt x="10353" y="2568"/>
                    <a:pt x="10468" y="2523"/>
                    <a:pt x="10490" y="2411"/>
                  </a:cubicBezTo>
                  <a:cubicBezTo>
                    <a:pt x="10506" y="2306"/>
                    <a:pt x="10522" y="2160"/>
                    <a:pt x="10517" y="1970"/>
                  </a:cubicBezTo>
                  <a:cubicBezTo>
                    <a:pt x="10495" y="886"/>
                    <a:pt x="10195" y="118"/>
                    <a:pt x="8885" y="13"/>
                  </a:cubicBezTo>
                  <a:cubicBezTo>
                    <a:pt x="8685" y="-3"/>
                    <a:pt x="8490" y="-4"/>
                    <a:pt x="8302" y="9"/>
                  </a:cubicBezTo>
                  <a:close/>
                  <a:moveTo>
                    <a:pt x="13298" y="9"/>
                  </a:moveTo>
                  <a:cubicBezTo>
                    <a:pt x="13110" y="-4"/>
                    <a:pt x="12915" y="-3"/>
                    <a:pt x="12715" y="13"/>
                  </a:cubicBezTo>
                  <a:cubicBezTo>
                    <a:pt x="11405" y="118"/>
                    <a:pt x="11105" y="886"/>
                    <a:pt x="11083" y="1970"/>
                  </a:cubicBezTo>
                  <a:cubicBezTo>
                    <a:pt x="11078" y="2160"/>
                    <a:pt x="11094" y="2306"/>
                    <a:pt x="11110" y="2411"/>
                  </a:cubicBezTo>
                  <a:cubicBezTo>
                    <a:pt x="11132" y="2523"/>
                    <a:pt x="11247" y="2568"/>
                    <a:pt x="11318" y="2489"/>
                  </a:cubicBezTo>
                  <a:cubicBezTo>
                    <a:pt x="11864" y="1924"/>
                    <a:pt x="12513" y="1714"/>
                    <a:pt x="13239" y="1871"/>
                  </a:cubicBezTo>
                  <a:cubicBezTo>
                    <a:pt x="13342" y="1898"/>
                    <a:pt x="13403" y="2022"/>
                    <a:pt x="13365" y="2140"/>
                  </a:cubicBezTo>
                  <a:cubicBezTo>
                    <a:pt x="13338" y="2232"/>
                    <a:pt x="13256" y="2279"/>
                    <a:pt x="13174" y="2259"/>
                  </a:cubicBezTo>
                  <a:cubicBezTo>
                    <a:pt x="12410" y="2095"/>
                    <a:pt x="11760" y="2397"/>
                    <a:pt x="11237" y="3159"/>
                  </a:cubicBezTo>
                  <a:cubicBezTo>
                    <a:pt x="11089" y="3369"/>
                    <a:pt x="11008" y="3647"/>
                    <a:pt x="11008" y="3922"/>
                  </a:cubicBezTo>
                  <a:lnTo>
                    <a:pt x="11008" y="3929"/>
                  </a:lnTo>
                  <a:cubicBezTo>
                    <a:pt x="11008" y="4270"/>
                    <a:pt x="11078" y="4592"/>
                    <a:pt x="11187" y="4855"/>
                  </a:cubicBezTo>
                  <a:cubicBezTo>
                    <a:pt x="11253" y="4999"/>
                    <a:pt x="11341" y="5124"/>
                    <a:pt x="11450" y="5222"/>
                  </a:cubicBezTo>
                  <a:cubicBezTo>
                    <a:pt x="11482" y="5248"/>
                    <a:pt x="11514" y="5276"/>
                    <a:pt x="11547" y="5302"/>
                  </a:cubicBezTo>
                  <a:cubicBezTo>
                    <a:pt x="12011" y="5624"/>
                    <a:pt x="12640" y="5577"/>
                    <a:pt x="13054" y="5386"/>
                  </a:cubicBezTo>
                  <a:cubicBezTo>
                    <a:pt x="13147" y="5347"/>
                    <a:pt x="13256" y="5413"/>
                    <a:pt x="13273" y="5538"/>
                  </a:cubicBezTo>
                  <a:cubicBezTo>
                    <a:pt x="13289" y="5637"/>
                    <a:pt x="13240" y="5729"/>
                    <a:pt x="13164" y="5762"/>
                  </a:cubicBezTo>
                  <a:cubicBezTo>
                    <a:pt x="12940" y="5861"/>
                    <a:pt x="12651" y="5932"/>
                    <a:pt x="12345" y="5932"/>
                  </a:cubicBezTo>
                  <a:cubicBezTo>
                    <a:pt x="12138" y="5932"/>
                    <a:pt x="11925" y="5898"/>
                    <a:pt x="11717" y="5820"/>
                  </a:cubicBezTo>
                  <a:cubicBezTo>
                    <a:pt x="11559" y="5760"/>
                    <a:pt x="11394" y="5841"/>
                    <a:pt x="11301" y="5998"/>
                  </a:cubicBezTo>
                  <a:cubicBezTo>
                    <a:pt x="11296" y="6005"/>
                    <a:pt x="11297" y="6010"/>
                    <a:pt x="11291" y="6017"/>
                  </a:cubicBezTo>
                  <a:cubicBezTo>
                    <a:pt x="11111" y="6312"/>
                    <a:pt x="11001" y="6714"/>
                    <a:pt x="11001" y="7160"/>
                  </a:cubicBezTo>
                  <a:cubicBezTo>
                    <a:pt x="11001" y="7561"/>
                    <a:pt x="11089" y="7929"/>
                    <a:pt x="11237" y="8211"/>
                  </a:cubicBezTo>
                  <a:cubicBezTo>
                    <a:pt x="11253" y="8251"/>
                    <a:pt x="11270" y="8297"/>
                    <a:pt x="11286" y="8337"/>
                  </a:cubicBezTo>
                  <a:cubicBezTo>
                    <a:pt x="11466" y="8140"/>
                    <a:pt x="11684" y="7969"/>
                    <a:pt x="11946" y="7838"/>
                  </a:cubicBezTo>
                  <a:cubicBezTo>
                    <a:pt x="12672" y="7463"/>
                    <a:pt x="13561" y="7424"/>
                    <a:pt x="14161" y="7739"/>
                  </a:cubicBezTo>
                  <a:cubicBezTo>
                    <a:pt x="14478" y="7904"/>
                    <a:pt x="14751" y="8146"/>
                    <a:pt x="14975" y="8441"/>
                  </a:cubicBezTo>
                  <a:cubicBezTo>
                    <a:pt x="15040" y="8527"/>
                    <a:pt x="15155" y="8521"/>
                    <a:pt x="15210" y="8429"/>
                  </a:cubicBezTo>
                  <a:cubicBezTo>
                    <a:pt x="15696" y="7628"/>
                    <a:pt x="16950" y="6411"/>
                    <a:pt x="18909" y="6668"/>
                  </a:cubicBezTo>
                  <a:cubicBezTo>
                    <a:pt x="18991" y="6674"/>
                    <a:pt x="19057" y="6748"/>
                    <a:pt x="19062" y="6846"/>
                  </a:cubicBezTo>
                  <a:cubicBezTo>
                    <a:pt x="19073" y="6971"/>
                    <a:pt x="18980" y="7069"/>
                    <a:pt x="18882" y="7056"/>
                  </a:cubicBezTo>
                  <a:cubicBezTo>
                    <a:pt x="16737" y="6766"/>
                    <a:pt x="15668" y="8324"/>
                    <a:pt x="15461" y="8731"/>
                  </a:cubicBezTo>
                  <a:cubicBezTo>
                    <a:pt x="15461" y="8738"/>
                    <a:pt x="15455" y="8744"/>
                    <a:pt x="15444" y="8764"/>
                  </a:cubicBezTo>
                  <a:cubicBezTo>
                    <a:pt x="15362" y="8908"/>
                    <a:pt x="15352" y="9093"/>
                    <a:pt x="15406" y="9250"/>
                  </a:cubicBezTo>
                  <a:cubicBezTo>
                    <a:pt x="15461" y="9408"/>
                    <a:pt x="15498" y="9572"/>
                    <a:pt x="15526" y="9743"/>
                  </a:cubicBezTo>
                  <a:cubicBezTo>
                    <a:pt x="15651" y="10558"/>
                    <a:pt x="15422" y="11365"/>
                    <a:pt x="14871" y="12028"/>
                  </a:cubicBezTo>
                  <a:cubicBezTo>
                    <a:pt x="14838" y="12068"/>
                    <a:pt x="14800" y="12088"/>
                    <a:pt x="14756" y="12088"/>
                  </a:cubicBezTo>
                  <a:cubicBezTo>
                    <a:pt x="14718" y="12088"/>
                    <a:pt x="14680" y="12076"/>
                    <a:pt x="14647" y="12043"/>
                  </a:cubicBezTo>
                  <a:cubicBezTo>
                    <a:pt x="14576" y="11964"/>
                    <a:pt x="14582" y="11826"/>
                    <a:pt x="14647" y="11747"/>
                  </a:cubicBezTo>
                  <a:cubicBezTo>
                    <a:pt x="15248" y="11018"/>
                    <a:pt x="15286" y="10295"/>
                    <a:pt x="15210" y="9815"/>
                  </a:cubicBezTo>
                  <a:cubicBezTo>
                    <a:pt x="15095" y="9079"/>
                    <a:pt x="14648" y="8423"/>
                    <a:pt x="14042" y="8101"/>
                  </a:cubicBezTo>
                  <a:cubicBezTo>
                    <a:pt x="13518" y="7825"/>
                    <a:pt x="12732" y="7864"/>
                    <a:pt x="12082" y="8199"/>
                  </a:cubicBezTo>
                  <a:cubicBezTo>
                    <a:pt x="11733" y="8383"/>
                    <a:pt x="11465" y="8627"/>
                    <a:pt x="11301" y="8916"/>
                  </a:cubicBezTo>
                  <a:cubicBezTo>
                    <a:pt x="11285" y="8968"/>
                    <a:pt x="11264" y="9013"/>
                    <a:pt x="11242" y="9059"/>
                  </a:cubicBezTo>
                  <a:cubicBezTo>
                    <a:pt x="11214" y="9105"/>
                    <a:pt x="11199" y="9151"/>
                    <a:pt x="11177" y="9197"/>
                  </a:cubicBezTo>
                  <a:cubicBezTo>
                    <a:pt x="11177" y="9204"/>
                    <a:pt x="11177" y="9203"/>
                    <a:pt x="11177" y="9203"/>
                  </a:cubicBezTo>
                  <a:cubicBezTo>
                    <a:pt x="11171" y="9216"/>
                    <a:pt x="11165" y="9231"/>
                    <a:pt x="11160" y="9244"/>
                  </a:cubicBezTo>
                  <a:cubicBezTo>
                    <a:pt x="11062" y="9500"/>
                    <a:pt x="11001" y="9795"/>
                    <a:pt x="11001" y="10117"/>
                  </a:cubicBezTo>
                  <a:cubicBezTo>
                    <a:pt x="11001" y="10564"/>
                    <a:pt x="11117" y="10971"/>
                    <a:pt x="11291" y="11260"/>
                  </a:cubicBezTo>
                  <a:cubicBezTo>
                    <a:pt x="11346" y="11359"/>
                    <a:pt x="11461" y="11358"/>
                    <a:pt x="11526" y="11273"/>
                  </a:cubicBezTo>
                  <a:cubicBezTo>
                    <a:pt x="11865" y="10806"/>
                    <a:pt x="12311" y="10472"/>
                    <a:pt x="12879" y="10269"/>
                  </a:cubicBezTo>
                  <a:cubicBezTo>
                    <a:pt x="12972" y="10236"/>
                    <a:pt x="13065" y="10301"/>
                    <a:pt x="13087" y="10412"/>
                  </a:cubicBezTo>
                  <a:cubicBezTo>
                    <a:pt x="13109" y="10511"/>
                    <a:pt x="13053" y="10616"/>
                    <a:pt x="12966" y="10649"/>
                  </a:cubicBezTo>
                  <a:cubicBezTo>
                    <a:pt x="11760" y="11095"/>
                    <a:pt x="11154" y="12161"/>
                    <a:pt x="11083" y="13981"/>
                  </a:cubicBezTo>
                  <a:cubicBezTo>
                    <a:pt x="11094" y="14020"/>
                    <a:pt x="11111" y="14067"/>
                    <a:pt x="11122" y="14106"/>
                  </a:cubicBezTo>
                  <a:cubicBezTo>
                    <a:pt x="11308" y="13876"/>
                    <a:pt x="11548" y="13691"/>
                    <a:pt x="11837" y="13560"/>
                  </a:cubicBezTo>
                  <a:cubicBezTo>
                    <a:pt x="12868" y="13093"/>
                    <a:pt x="14277" y="13376"/>
                    <a:pt x="15133" y="13895"/>
                  </a:cubicBezTo>
                  <a:cubicBezTo>
                    <a:pt x="15619" y="14190"/>
                    <a:pt x="16007" y="14618"/>
                    <a:pt x="16247" y="14934"/>
                  </a:cubicBezTo>
                  <a:cubicBezTo>
                    <a:pt x="16329" y="15039"/>
                    <a:pt x="16465" y="15044"/>
                    <a:pt x="16557" y="14946"/>
                  </a:cubicBezTo>
                  <a:cubicBezTo>
                    <a:pt x="17387" y="14026"/>
                    <a:pt x="18827" y="13738"/>
                    <a:pt x="19728" y="14402"/>
                  </a:cubicBezTo>
                  <a:cubicBezTo>
                    <a:pt x="19809" y="14461"/>
                    <a:pt x="19832" y="14591"/>
                    <a:pt x="19777" y="14683"/>
                  </a:cubicBezTo>
                  <a:cubicBezTo>
                    <a:pt x="19728" y="14768"/>
                    <a:pt x="19630" y="14789"/>
                    <a:pt x="19554" y="14736"/>
                  </a:cubicBezTo>
                  <a:cubicBezTo>
                    <a:pt x="18680" y="14106"/>
                    <a:pt x="17158" y="14527"/>
                    <a:pt x="16530" y="15584"/>
                  </a:cubicBezTo>
                  <a:lnTo>
                    <a:pt x="16503" y="15630"/>
                  </a:lnTo>
                  <a:cubicBezTo>
                    <a:pt x="16448" y="15722"/>
                    <a:pt x="16339" y="15715"/>
                    <a:pt x="16290" y="15630"/>
                  </a:cubicBezTo>
                  <a:lnTo>
                    <a:pt x="16262" y="15584"/>
                  </a:lnTo>
                  <a:cubicBezTo>
                    <a:pt x="16257" y="15578"/>
                    <a:pt x="15754" y="14722"/>
                    <a:pt x="14985" y="14256"/>
                  </a:cubicBezTo>
                  <a:cubicBezTo>
                    <a:pt x="14210" y="13783"/>
                    <a:pt x="12884" y="13515"/>
                    <a:pt x="11951" y="13942"/>
                  </a:cubicBezTo>
                  <a:cubicBezTo>
                    <a:pt x="11520" y="14139"/>
                    <a:pt x="11226" y="14453"/>
                    <a:pt x="11073" y="14886"/>
                  </a:cubicBezTo>
                  <a:cubicBezTo>
                    <a:pt x="11029" y="15051"/>
                    <a:pt x="11001" y="15228"/>
                    <a:pt x="11001" y="15412"/>
                  </a:cubicBezTo>
                  <a:cubicBezTo>
                    <a:pt x="11001" y="16305"/>
                    <a:pt x="11591" y="17036"/>
                    <a:pt x="12311" y="17030"/>
                  </a:cubicBezTo>
                  <a:cubicBezTo>
                    <a:pt x="12949" y="17023"/>
                    <a:pt x="13648" y="16471"/>
                    <a:pt x="13834" y="16280"/>
                  </a:cubicBezTo>
                  <a:cubicBezTo>
                    <a:pt x="13910" y="16208"/>
                    <a:pt x="14025" y="16228"/>
                    <a:pt x="14079" y="16340"/>
                  </a:cubicBezTo>
                  <a:cubicBezTo>
                    <a:pt x="14123" y="16425"/>
                    <a:pt x="14097" y="16535"/>
                    <a:pt x="14037" y="16595"/>
                  </a:cubicBezTo>
                  <a:cubicBezTo>
                    <a:pt x="13939" y="16686"/>
                    <a:pt x="13834" y="16772"/>
                    <a:pt x="13720" y="16851"/>
                  </a:cubicBezTo>
                  <a:cubicBezTo>
                    <a:pt x="13654" y="16897"/>
                    <a:pt x="13643" y="17002"/>
                    <a:pt x="13692" y="17054"/>
                  </a:cubicBezTo>
                  <a:cubicBezTo>
                    <a:pt x="14527" y="18046"/>
                    <a:pt x="15701" y="18664"/>
                    <a:pt x="16994" y="18664"/>
                  </a:cubicBezTo>
                  <a:cubicBezTo>
                    <a:pt x="19537" y="18664"/>
                    <a:pt x="21600" y="16287"/>
                    <a:pt x="21600" y="13351"/>
                  </a:cubicBezTo>
                  <a:cubicBezTo>
                    <a:pt x="21600" y="12621"/>
                    <a:pt x="21474" y="11930"/>
                    <a:pt x="21245" y="11299"/>
                  </a:cubicBezTo>
                  <a:cubicBezTo>
                    <a:pt x="20994" y="10616"/>
                    <a:pt x="20487" y="10110"/>
                    <a:pt x="19881" y="9985"/>
                  </a:cubicBezTo>
                  <a:cubicBezTo>
                    <a:pt x="19854" y="9979"/>
                    <a:pt x="19826" y="9980"/>
                    <a:pt x="19799" y="9973"/>
                  </a:cubicBezTo>
                  <a:cubicBezTo>
                    <a:pt x="19128" y="9868"/>
                    <a:pt x="18478" y="10202"/>
                    <a:pt x="18145" y="10550"/>
                  </a:cubicBezTo>
                  <a:cubicBezTo>
                    <a:pt x="18063" y="10635"/>
                    <a:pt x="18031" y="10774"/>
                    <a:pt x="18058" y="10899"/>
                  </a:cubicBezTo>
                  <a:cubicBezTo>
                    <a:pt x="18080" y="11004"/>
                    <a:pt x="18097" y="11102"/>
                    <a:pt x="18107" y="11207"/>
                  </a:cubicBezTo>
                  <a:cubicBezTo>
                    <a:pt x="18162" y="11765"/>
                    <a:pt x="18069" y="12239"/>
                    <a:pt x="17845" y="12542"/>
                  </a:cubicBezTo>
                  <a:cubicBezTo>
                    <a:pt x="17812" y="12588"/>
                    <a:pt x="17769" y="12607"/>
                    <a:pt x="17725" y="12607"/>
                  </a:cubicBezTo>
                  <a:cubicBezTo>
                    <a:pt x="17676" y="12607"/>
                    <a:pt x="17632" y="12588"/>
                    <a:pt x="17599" y="12542"/>
                  </a:cubicBezTo>
                  <a:cubicBezTo>
                    <a:pt x="17545" y="12463"/>
                    <a:pt x="17557" y="12351"/>
                    <a:pt x="17611" y="12273"/>
                  </a:cubicBezTo>
                  <a:cubicBezTo>
                    <a:pt x="17764" y="12056"/>
                    <a:pt x="17824" y="11687"/>
                    <a:pt x="17780" y="11260"/>
                  </a:cubicBezTo>
                  <a:cubicBezTo>
                    <a:pt x="17715" y="10617"/>
                    <a:pt x="17430" y="10006"/>
                    <a:pt x="17059" y="9704"/>
                  </a:cubicBezTo>
                  <a:cubicBezTo>
                    <a:pt x="16977" y="9638"/>
                    <a:pt x="16962" y="9492"/>
                    <a:pt x="17038" y="9400"/>
                  </a:cubicBezTo>
                  <a:cubicBezTo>
                    <a:pt x="17093" y="9328"/>
                    <a:pt x="17184" y="9329"/>
                    <a:pt x="17250" y="9382"/>
                  </a:cubicBezTo>
                  <a:cubicBezTo>
                    <a:pt x="17452" y="9553"/>
                    <a:pt x="17633" y="9789"/>
                    <a:pt x="17775" y="10072"/>
                  </a:cubicBezTo>
                  <a:cubicBezTo>
                    <a:pt x="17835" y="10190"/>
                    <a:pt x="17965" y="10222"/>
                    <a:pt x="18058" y="10144"/>
                  </a:cubicBezTo>
                  <a:cubicBezTo>
                    <a:pt x="18200" y="10019"/>
                    <a:pt x="18369" y="9907"/>
                    <a:pt x="18549" y="9815"/>
                  </a:cubicBezTo>
                  <a:cubicBezTo>
                    <a:pt x="18844" y="9664"/>
                    <a:pt x="19308" y="9500"/>
                    <a:pt x="19849" y="9585"/>
                  </a:cubicBezTo>
                  <a:cubicBezTo>
                    <a:pt x="20116" y="9624"/>
                    <a:pt x="20421" y="9729"/>
                    <a:pt x="20732" y="9953"/>
                  </a:cubicBezTo>
                  <a:cubicBezTo>
                    <a:pt x="20852" y="10038"/>
                    <a:pt x="21005" y="9978"/>
                    <a:pt x="21059" y="9827"/>
                  </a:cubicBezTo>
                  <a:cubicBezTo>
                    <a:pt x="21114" y="9670"/>
                    <a:pt x="21157" y="9492"/>
                    <a:pt x="21174" y="9302"/>
                  </a:cubicBezTo>
                  <a:cubicBezTo>
                    <a:pt x="21321" y="8480"/>
                    <a:pt x="21005" y="6917"/>
                    <a:pt x="20268" y="5524"/>
                  </a:cubicBezTo>
                  <a:cubicBezTo>
                    <a:pt x="19237" y="3724"/>
                    <a:pt x="18097" y="3160"/>
                    <a:pt x="17562" y="3015"/>
                  </a:cubicBezTo>
                  <a:cubicBezTo>
                    <a:pt x="17425" y="2982"/>
                    <a:pt x="17299" y="3101"/>
                    <a:pt x="17294" y="3272"/>
                  </a:cubicBezTo>
                  <a:cubicBezTo>
                    <a:pt x="17294" y="3403"/>
                    <a:pt x="17277" y="3534"/>
                    <a:pt x="17250" y="3666"/>
                  </a:cubicBezTo>
                  <a:cubicBezTo>
                    <a:pt x="17157" y="4139"/>
                    <a:pt x="16928" y="4559"/>
                    <a:pt x="16622" y="4822"/>
                  </a:cubicBezTo>
                  <a:cubicBezTo>
                    <a:pt x="16529" y="4907"/>
                    <a:pt x="16486" y="5046"/>
                    <a:pt x="16513" y="5177"/>
                  </a:cubicBezTo>
                  <a:cubicBezTo>
                    <a:pt x="16557" y="5387"/>
                    <a:pt x="16563" y="5590"/>
                    <a:pt x="16525" y="5774"/>
                  </a:cubicBezTo>
                  <a:cubicBezTo>
                    <a:pt x="16509" y="5866"/>
                    <a:pt x="16443" y="5926"/>
                    <a:pt x="16366" y="5926"/>
                  </a:cubicBezTo>
                  <a:cubicBezTo>
                    <a:pt x="16344" y="5926"/>
                    <a:pt x="16328" y="5919"/>
                    <a:pt x="16307" y="5912"/>
                  </a:cubicBezTo>
                  <a:cubicBezTo>
                    <a:pt x="16225" y="5873"/>
                    <a:pt x="16191" y="5768"/>
                    <a:pt x="16208" y="5670"/>
                  </a:cubicBezTo>
                  <a:cubicBezTo>
                    <a:pt x="16257" y="5387"/>
                    <a:pt x="16169" y="5033"/>
                    <a:pt x="15962" y="4678"/>
                  </a:cubicBezTo>
                  <a:cubicBezTo>
                    <a:pt x="15651" y="4146"/>
                    <a:pt x="15166" y="3770"/>
                    <a:pt x="14719" y="3711"/>
                  </a:cubicBezTo>
                  <a:cubicBezTo>
                    <a:pt x="14615" y="3704"/>
                    <a:pt x="14548" y="3587"/>
                    <a:pt x="14576" y="3463"/>
                  </a:cubicBezTo>
                  <a:cubicBezTo>
                    <a:pt x="14597" y="3371"/>
                    <a:pt x="14675" y="3310"/>
                    <a:pt x="14756" y="3323"/>
                  </a:cubicBezTo>
                  <a:cubicBezTo>
                    <a:pt x="15291" y="3389"/>
                    <a:pt x="15870" y="3830"/>
                    <a:pt x="16230" y="4448"/>
                  </a:cubicBezTo>
                  <a:cubicBezTo>
                    <a:pt x="16274" y="4527"/>
                    <a:pt x="16372" y="4546"/>
                    <a:pt x="16438" y="4487"/>
                  </a:cubicBezTo>
                  <a:cubicBezTo>
                    <a:pt x="16673" y="4283"/>
                    <a:pt x="16853" y="3948"/>
                    <a:pt x="16929" y="3567"/>
                  </a:cubicBezTo>
                  <a:cubicBezTo>
                    <a:pt x="16995" y="3232"/>
                    <a:pt x="16973" y="2877"/>
                    <a:pt x="16874" y="2528"/>
                  </a:cubicBezTo>
                  <a:cubicBezTo>
                    <a:pt x="16771" y="2167"/>
                    <a:pt x="16579" y="1852"/>
                    <a:pt x="16344" y="1602"/>
                  </a:cubicBezTo>
                  <a:cubicBezTo>
                    <a:pt x="15657" y="867"/>
                    <a:pt x="14618" y="101"/>
                    <a:pt x="13298" y="9"/>
                  </a:cubicBezTo>
                  <a:close/>
                  <a:moveTo>
                    <a:pt x="10805" y="16504"/>
                  </a:moveTo>
                  <a:cubicBezTo>
                    <a:pt x="10505" y="17122"/>
                    <a:pt x="9959" y="17535"/>
                    <a:pt x="9337" y="17535"/>
                  </a:cubicBezTo>
                  <a:cubicBezTo>
                    <a:pt x="9119" y="17535"/>
                    <a:pt x="8901" y="17481"/>
                    <a:pt x="8704" y="17383"/>
                  </a:cubicBezTo>
                  <a:cubicBezTo>
                    <a:pt x="8524" y="17298"/>
                    <a:pt x="8317" y="17338"/>
                    <a:pt x="8181" y="17496"/>
                  </a:cubicBezTo>
                  <a:cubicBezTo>
                    <a:pt x="7247" y="18560"/>
                    <a:pt x="5976" y="19177"/>
                    <a:pt x="4656" y="19177"/>
                  </a:cubicBezTo>
                  <a:cubicBezTo>
                    <a:pt x="4355" y="19177"/>
                    <a:pt x="4060" y="19144"/>
                    <a:pt x="3771" y="19085"/>
                  </a:cubicBezTo>
                  <a:cubicBezTo>
                    <a:pt x="4518" y="20590"/>
                    <a:pt x="5883" y="21596"/>
                    <a:pt x="7444" y="21596"/>
                  </a:cubicBezTo>
                  <a:cubicBezTo>
                    <a:pt x="8644" y="21596"/>
                    <a:pt x="9693" y="20997"/>
                    <a:pt x="10467" y="20031"/>
                  </a:cubicBezTo>
                  <a:cubicBezTo>
                    <a:pt x="10560" y="19913"/>
                    <a:pt x="10685" y="19855"/>
                    <a:pt x="10810" y="19855"/>
                  </a:cubicBezTo>
                  <a:cubicBezTo>
                    <a:pt x="10936" y="19855"/>
                    <a:pt x="11062" y="19913"/>
                    <a:pt x="11155" y="20031"/>
                  </a:cubicBezTo>
                  <a:cubicBezTo>
                    <a:pt x="11930" y="20997"/>
                    <a:pt x="12978" y="21596"/>
                    <a:pt x="14178" y="21596"/>
                  </a:cubicBezTo>
                  <a:cubicBezTo>
                    <a:pt x="15739" y="21596"/>
                    <a:pt x="17102" y="20590"/>
                    <a:pt x="17850" y="19085"/>
                  </a:cubicBezTo>
                  <a:cubicBezTo>
                    <a:pt x="17566" y="19144"/>
                    <a:pt x="17272" y="19177"/>
                    <a:pt x="16967" y="19177"/>
                  </a:cubicBezTo>
                  <a:cubicBezTo>
                    <a:pt x="15630" y="19177"/>
                    <a:pt x="14357" y="18560"/>
                    <a:pt x="13430" y="17496"/>
                  </a:cubicBezTo>
                  <a:cubicBezTo>
                    <a:pt x="13288" y="17332"/>
                    <a:pt x="13086" y="17291"/>
                    <a:pt x="12906" y="17383"/>
                  </a:cubicBezTo>
                  <a:cubicBezTo>
                    <a:pt x="12704" y="17481"/>
                    <a:pt x="12492" y="17535"/>
                    <a:pt x="12273" y="17535"/>
                  </a:cubicBezTo>
                  <a:cubicBezTo>
                    <a:pt x="11651" y="17535"/>
                    <a:pt x="11105" y="17122"/>
                    <a:pt x="10805" y="16504"/>
                  </a:cubicBez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1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1106"/>
                                        </p:tgtEl>
                                        <p:attrNameLst>
                                          <p:attrName>style.visibility</p:attrName>
                                        </p:attrNameLst>
                                      </p:cBhvr>
                                      <p:to>
                                        <p:strVal val="visible"/>
                                      </p:to>
                                    </p:set>
                                  </p:childTnLst>
                                </p:cTn>
                              </p:par>
                            </p:childTnLst>
                          </p:cTn>
                        </p:par>
                        <p:par>
                          <p:cTn id="11" fill="hold">
                            <p:stCondLst>
                              <p:cond delay="0"/>
                            </p:stCondLst>
                            <p:childTnLst>
                              <p:par>
                                <p:cTn id="12" presetID="9" presetClass="emph" fill="hold" grpId="3" nodeType="afterEffect">
                                  <p:stCondLst>
                                    <p:cond delay="2000"/>
                                  </p:stCondLst>
                                  <p:childTnLst>
                                    <p:set>
                                      <p:cBhvr>
                                        <p:cTn id="13" dur="indefinite" fill="hold"/>
                                        <p:tgtEl>
                                          <p:spTgt spid="1103"/>
                                        </p:tgtEl>
                                        <p:attrNameLst>
                                          <p:attrName>style.opacity</p:attrName>
                                        </p:attrNameLst>
                                      </p:cBhvr>
                                      <p:to>
                                        <p:strVal val="0.25"/>
                                      </p:to>
                                    </p:set>
                                    <p:animEffect filter="image" prLst="opacity: 0.25; ">
                                      <p:cBhvr>
                                        <p:cTn id="14" dur="indefinite" fill="hold"/>
                                        <p:tgtEl>
                                          <p:spTgt spid="1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3" grpId="1" animBg="1" advAuto="0"/>
      <p:bldP spid="1103" grpId="3" animBg="1" advAuto="0"/>
      <p:bldP spid="1106" grpId="2" animBg="1" advAuto="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0" name="Test Team"/>
          <p:cNvSpPr txBox="1">
            <a:spLocks noGrp="1"/>
          </p:cNvSpPr>
          <p:nvPr>
            <p:ph type="title"/>
          </p:nvPr>
        </p:nvSpPr>
        <p:spPr>
          <a:prstGeom prst="rect">
            <a:avLst/>
          </a:prstGeom>
        </p:spPr>
        <p:txBody>
          <a:bodyPr/>
          <a:lstStyle>
            <a:lvl1pPr>
              <a:defRPr>
                <a:solidFill>
                  <a:schemeClr val="accent1">
                    <a:lumOff val="13529"/>
                  </a:schemeClr>
                </a:solidFill>
              </a:defRPr>
            </a:lvl1pPr>
          </a:lstStyle>
          <a:p>
            <a:r>
              <a:t>Test Team</a:t>
            </a:r>
          </a:p>
        </p:txBody>
      </p:sp>
      <p:grpSp>
        <p:nvGrpSpPr>
          <p:cNvPr id="1113" name="Group"/>
          <p:cNvGrpSpPr/>
          <p:nvPr/>
        </p:nvGrpSpPr>
        <p:grpSpPr>
          <a:xfrm>
            <a:off x="127000" y="13054775"/>
            <a:ext cx="1270000" cy="560449"/>
            <a:chOff x="0" y="0"/>
            <a:chExt cx="1270000" cy="560448"/>
          </a:xfrm>
        </p:grpSpPr>
        <p:sp>
          <p:nvSpPr>
            <p:cNvPr id="1111" name="Rounded Rectangle"/>
            <p:cNvSpPr/>
            <p:nvPr/>
          </p:nvSpPr>
          <p:spPr>
            <a:xfrm>
              <a:off x="0" y="0"/>
              <a:ext cx="1270000" cy="560449"/>
            </a:xfrm>
            <a:prstGeom prst="roundRect">
              <a:avLst>
                <a:gd name="adj" fmla="val 33991"/>
              </a:avLst>
            </a:pr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pic>
          <p:nvPicPr>
            <p:cNvPr id="1112" name="88x31.png" descr="88x31.png"/>
            <p:cNvPicPr>
              <a:picLocks noChangeAspect="1"/>
            </p:cNvPicPr>
            <p:nvPr/>
          </p:nvPicPr>
          <p:blipFill>
            <a:blip r:embed="rId3">
              <a:extLst/>
            </a:blip>
            <a:stretch>
              <a:fillRect/>
            </a:stretch>
          </p:blipFill>
          <p:spPr>
            <a:xfrm>
              <a:off x="76200" y="95250"/>
              <a:ext cx="1117600" cy="393700"/>
            </a:xfrm>
            <a:prstGeom prst="rect">
              <a:avLst/>
            </a:prstGeom>
            <a:ln w="12700" cap="flat">
              <a:noFill/>
              <a:miter lim="400000"/>
            </a:ln>
            <a:effectLst/>
          </p:spPr>
        </p:pic>
      </p:grpSp>
      <p:sp>
        <p:nvSpPr>
          <p:cNvPr id="1114" name="?"/>
          <p:cNvSpPr txBox="1"/>
          <p:nvPr/>
        </p:nvSpPr>
        <p:spPr>
          <a:xfrm>
            <a:off x="17666551" y="6168806"/>
            <a:ext cx="714503" cy="13783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8500">
                <a:solidFill>
                  <a:schemeClr val="accent1">
                    <a:lumOff val="13529"/>
                  </a:schemeClr>
                </a:solidFill>
              </a:defRPr>
            </a:lvl1pPr>
          </a:lstStyle>
          <a:p>
            <a:r>
              <a:t>?</a:t>
            </a:r>
          </a:p>
        </p:txBody>
      </p:sp>
      <p:grpSp>
        <p:nvGrpSpPr>
          <p:cNvPr id="1119" name="Group"/>
          <p:cNvGrpSpPr/>
          <p:nvPr/>
        </p:nvGrpSpPr>
        <p:grpSpPr>
          <a:xfrm>
            <a:off x="8168335" y="3535182"/>
            <a:ext cx="2193489" cy="7435453"/>
            <a:chOff x="0" y="0"/>
            <a:chExt cx="2193487" cy="7435452"/>
          </a:xfrm>
        </p:grpSpPr>
        <p:sp>
          <p:nvSpPr>
            <p:cNvPr id="1115" name="?"/>
            <p:cNvSpPr txBox="1"/>
            <p:nvPr/>
          </p:nvSpPr>
          <p:spPr>
            <a:xfrm>
              <a:off x="0" y="1880768"/>
              <a:ext cx="2139051" cy="4775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lgn="l">
                <a:spcBef>
                  <a:spcPts val="5900"/>
                </a:spcBef>
                <a:defRPr sz="26100" b="0">
                  <a:solidFill>
                    <a:schemeClr val="accent4">
                      <a:hueOff val="-624705"/>
                      <a:lumOff val="1372"/>
                    </a:schemeClr>
                  </a:solidFill>
                  <a:latin typeface="Arial Black"/>
                  <a:ea typeface="Arial Black"/>
                  <a:cs typeface="Arial Black"/>
                  <a:sym typeface="Arial Black"/>
                </a:defRPr>
              </a:lvl1pPr>
            </a:lstStyle>
            <a:p>
              <a:r>
                <a:t>?</a:t>
              </a:r>
            </a:p>
          </p:txBody>
        </p:sp>
        <p:sp>
          <p:nvSpPr>
            <p:cNvPr id="1116" name="?"/>
            <p:cNvSpPr txBox="1"/>
            <p:nvPr/>
          </p:nvSpPr>
          <p:spPr>
            <a:xfrm>
              <a:off x="1346456" y="6057065"/>
              <a:ext cx="714503" cy="13783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8500">
                  <a:solidFill>
                    <a:schemeClr val="accent4">
                      <a:hueOff val="-624705"/>
                      <a:lumOff val="1372"/>
                    </a:schemeClr>
                  </a:solidFill>
                </a:defRPr>
              </a:lvl1pPr>
            </a:lstStyle>
            <a:p>
              <a:r>
                <a:t>?</a:t>
              </a:r>
            </a:p>
          </p:txBody>
        </p:sp>
        <p:sp>
          <p:nvSpPr>
            <p:cNvPr id="1117" name="?"/>
            <p:cNvSpPr txBox="1"/>
            <p:nvPr/>
          </p:nvSpPr>
          <p:spPr>
            <a:xfrm>
              <a:off x="1478985" y="1176435"/>
              <a:ext cx="714503" cy="13783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8500">
                  <a:solidFill>
                    <a:schemeClr val="accent4">
                      <a:hueOff val="-624705"/>
                      <a:lumOff val="1372"/>
                    </a:schemeClr>
                  </a:solidFill>
                </a:defRPr>
              </a:lvl1pPr>
            </a:lstStyle>
            <a:p>
              <a:r>
                <a:t>?</a:t>
              </a:r>
            </a:p>
          </p:txBody>
        </p:sp>
        <p:sp>
          <p:nvSpPr>
            <p:cNvPr id="1118" name="?"/>
            <p:cNvSpPr txBox="1"/>
            <p:nvPr/>
          </p:nvSpPr>
          <p:spPr>
            <a:xfrm>
              <a:off x="499426" y="0"/>
              <a:ext cx="714503" cy="137838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8500">
                  <a:solidFill>
                    <a:schemeClr val="accent4">
                      <a:hueOff val="-624705"/>
                      <a:lumOff val="1372"/>
                    </a:schemeClr>
                  </a:solidFill>
                </a:defRPr>
              </a:lvl1pPr>
            </a:lstStyle>
            <a:p>
              <a:r>
                <a:t>?</a:t>
              </a:r>
            </a:p>
          </p:txBody>
        </p:sp>
      </p:grpSp>
      <p:grpSp>
        <p:nvGrpSpPr>
          <p:cNvPr id="1124" name="Group"/>
          <p:cNvGrpSpPr/>
          <p:nvPr/>
        </p:nvGrpSpPr>
        <p:grpSpPr>
          <a:xfrm>
            <a:off x="4080031" y="8788528"/>
            <a:ext cx="4502668" cy="5541708"/>
            <a:chOff x="0" y="0"/>
            <a:chExt cx="4502667" cy="5541706"/>
          </a:xfrm>
        </p:grpSpPr>
        <p:sp>
          <p:nvSpPr>
            <p:cNvPr id="1120" name="?"/>
            <p:cNvSpPr txBox="1"/>
            <p:nvPr/>
          </p:nvSpPr>
          <p:spPr>
            <a:xfrm>
              <a:off x="974314" y="1113400"/>
              <a:ext cx="922736" cy="187513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11200" b="0">
                  <a:solidFill>
                    <a:schemeClr val="accent4">
                      <a:hueOff val="-624705"/>
                      <a:lumOff val="1372"/>
                    </a:schemeClr>
                  </a:solidFill>
                  <a:latin typeface="+mn-lt"/>
                  <a:ea typeface="+mn-ea"/>
                  <a:cs typeface="+mn-cs"/>
                  <a:sym typeface="Geneva"/>
                </a:defRPr>
              </a:lvl1pPr>
            </a:lstStyle>
            <a:p>
              <a:r>
                <a:t>?</a:t>
              </a:r>
            </a:p>
          </p:txBody>
        </p:sp>
        <p:sp>
          <p:nvSpPr>
            <p:cNvPr id="1121" name="?"/>
            <p:cNvSpPr txBox="1"/>
            <p:nvPr/>
          </p:nvSpPr>
          <p:spPr>
            <a:xfrm>
              <a:off x="2363616" y="766506"/>
              <a:ext cx="2139052" cy="4775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lgn="l">
                <a:spcBef>
                  <a:spcPts val="5900"/>
                </a:spcBef>
                <a:defRPr sz="26100" b="0">
                  <a:solidFill>
                    <a:schemeClr val="accent4">
                      <a:hueOff val="-624705"/>
                      <a:lumOff val="1372"/>
                    </a:schemeClr>
                  </a:solidFill>
                  <a:latin typeface="Arial Black"/>
                  <a:ea typeface="Arial Black"/>
                  <a:cs typeface="Arial Black"/>
                  <a:sym typeface="Arial Black"/>
                </a:defRPr>
              </a:lvl1pPr>
            </a:lstStyle>
            <a:p>
              <a:r>
                <a:t>?</a:t>
              </a:r>
            </a:p>
          </p:txBody>
        </p:sp>
        <p:sp>
          <p:nvSpPr>
            <p:cNvPr id="1122" name="?"/>
            <p:cNvSpPr txBox="1"/>
            <p:nvPr/>
          </p:nvSpPr>
          <p:spPr>
            <a:xfrm>
              <a:off x="0" y="0"/>
              <a:ext cx="714503" cy="137838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8500">
                  <a:solidFill>
                    <a:schemeClr val="accent4">
                      <a:hueOff val="-624705"/>
                      <a:lumOff val="1372"/>
                    </a:schemeClr>
                  </a:solidFill>
                </a:defRPr>
              </a:lvl1pPr>
            </a:lstStyle>
            <a:p>
              <a:r>
                <a:t>?</a:t>
              </a:r>
            </a:p>
          </p:txBody>
        </p:sp>
        <p:sp>
          <p:nvSpPr>
            <p:cNvPr id="1123" name="?"/>
            <p:cNvSpPr txBox="1"/>
            <p:nvPr/>
          </p:nvSpPr>
          <p:spPr>
            <a:xfrm>
              <a:off x="381000" y="3537395"/>
              <a:ext cx="714503" cy="13783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8500">
                  <a:solidFill>
                    <a:schemeClr val="accent4">
                      <a:hueOff val="-624705"/>
                      <a:lumOff val="1372"/>
                    </a:schemeClr>
                  </a:solidFill>
                </a:defRPr>
              </a:lvl1pPr>
            </a:lstStyle>
            <a:p>
              <a:r>
                <a:t>?</a:t>
              </a:r>
            </a:p>
          </p:txBody>
        </p:sp>
      </p:grpSp>
      <p:grpSp>
        <p:nvGrpSpPr>
          <p:cNvPr id="1131" name="Group"/>
          <p:cNvGrpSpPr/>
          <p:nvPr/>
        </p:nvGrpSpPr>
        <p:grpSpPr>
          <a:xfrm>
            <a:off x="4463743" y="6071663"/>
            <a:ext cx="3735243" cy="4379781"/>
            <a:chOff x="0" y="0"/>
            <a:chExt cx="3735242" cy="4379779"/>
          </a:xfrm>
        </p:grpSpPr>
        <p:sp>
          <p:nvSpPr>
            <p:cNvPr id="1125" name="?"/>
            <p:cNvSpPr txBox="1"/>
            <p:nvPr/>
          </p:nvSpPr>
          <p:spPr>
            <a:xfrm>
              <a:off x="0" y="550706"/>
              <a:ext cx="922735" cy="187513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11200" b="0">
                  <a:solidFill>
                    <a:schemeClr val="accent4">
                      <a:hueOff val="-624705"/>
                      <a:lumOff val="1372"/>
                    </a:schemeClr>
                  </a:solidFill>
                  <a:latin typeface="+mn-lt"/>
                  <a:ea typeface="+mn-ea"/>
                  <a:cs typeface="+mn-cs"/>
                  <a:sym typeface="Geneva"/>
                </a:defRPr>
              </a:lvl1pPr>
            </a:lstStyle>
            <a:p>
              <a:r>
                <a:t>?</a:t>
              </a:r>
            </a:p>
          </p:txBody>
        </p:sp>
        <p:sp>
          <p:nvSpPr>
            <p:cNvPr id="1126" name="?"/>
            <p:cNvSpPr txBox="1"/>
            <p:nvPr/>
          </p:nvSpPr>
          <p:spPr>
            <a:xfrm>
              <a:off x="2705007" y="2504644"/>
              <a:ext cx="922735" cy="187513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11200" b="0">
                  <a:solidFill>
                    <a:schemeClr val="accent4">
                      <a:hueOff val="-624705"/>
                      <a:lumOff val="1372"/>
                    </a:schemeClr>
                  </a:solidFill>
                  <a:latin typeface="+mn-lt"/>
                  <a:ea typeface="+mn-ea"/>
                  <a:cs typeface="+mn-cs"/>
                  <a:sym typeface="Geneva"/>
                </a:defRPr>
              </a:lvl1pPr>
            </a:lstStyle>
            <a:p>
              <a:r>
                <a:t>?</a:t>
              </a:r>
            </a:p>
          </p:txBody>
        </p:sp>
        <p:sp>
          <p:nvSpPr>
            <p:cNvPr id="1127" name="?"/>
            <p:cNvSpPr txBox="1"/>
            <p:nvPr/>
          </p:nvSpPr>
          <p:spPr>
            <a:xfrm>
              <a:off x="607398" y="604275"/>
              <a:ext cx="1766622" cy="364759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23400">
                  <a:solidFill>
                    <a:schemeClr val="accent4">
                      <a:hueOff val="-624705"/>
                      <a:lumOff val="1372"/>
                    </a:schemeClr>
                  </a:solidFill>
                </a:defRPr>
              </a:lvl1pPr>
            </a:lstStyle>
            <a:p>
              <a:r>
                <a:t>?</a:t>
              </a:r>
            </a:p>
          </p:txBody>
        </p:sp>
        <p:sp>
          <p:nvSpPr>
            <p:cNvPr id="1128" name="?"/>
            <p:cNvSpPr txBox="1"/>
            <p:nvPr/>
          </p:nvSpPr>
          <p:spPr>
            <a:xfrm>
              <a:off x="2645302" y="0"/>
              <a:ext cx="714503" cy="137838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8500">
                  <a:solidFill>
                    <a:schemeClr val="accent4">
                      <a:hueOff val="-624705"/>
                      <a:lumOff val="1372"/>
                    </a:schemeClr>
                  </a:solidFill>
                </a:defRPr>
              </a:lvl1pPr>
            </a:lstStyle>
            <a:p>
              <a:r>
                <a:t>?</a:t>
              </a:r>
            </a:p>
          </p:txBody>
        </p:sp>
        <p:sp>
          <p:nvSpPr>
            <p:cNvPr id="1129" name="?"/>
            <p:cNvSpPr txBox="1"/>
            <p:nvPr/>
          </p:nvSpPr>
          <p:spPr>
            <a:xfrm>
              <a:off x="3020740" y="1353430"/>
              <a:ext cx="714503" cy="13783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8500">
                  <a:solidFill>
                    <a:schemeClr val="accent4">
                      <a:hueOff val="-624705"/>
                      <a:lumOff val="1372"/>
                    </a:schemeClr>
                  </a:solidFill>
                </a:defRPr>
              </a:lvl1pPr>
            </a:lstStyle>
            <a:p>
              <a:r>
                <a:t>?</a:t>
              </a:r>
            </a:p>
          </p:txBody>
        </p:sp>
        <p:sp>
          <p:nvSpPr>
            <p:cNvPr id="1130" name="?"/>
            <p:cNvSpPr txBox="1"/>
            <p:nvPr/>
          </p:nvSpPr>
          <p:spPr>
            <a:xfrm>
              <a:off x="88035" y="2039048"/>
              <a:ext cx="714503" cy="13783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8500">
                  <a:solidFill>
                    <a:schemeClr val="accent4">
                      <a:hueOff val="-624705"/>
                      <a:lumOff val="1372"/>
                    </a:schemeClr>
                  </a:solidFill>
                </a:defRPr>
              </a:lvl1pPr>
            </a:lstStyle>
            <a:p>
              <a:r>
                <a:t>?</a:t>
              </a:r>
            </a:p>
          </p:txBody>
        </p:sp>
      </p:grpSp>
      <p:grpSp>
        <p:nvGrpSpPr>
          <p:cNvPr id="1137" name="Group"/>
          <p:cNvGrpSpPr/>
          <p:nvPr/>
        </p:nvGrpSpPr>
        <p:grpSpPr>
          <a:xfrm>
            <a:off x="1850244" y="2798208"/>
            <a:ext cx="3620985" cy="3380788"/>
            <a:chOff x="0" y="0"/>
            <a:chExt cx="3620984" cy="3380787"/>
          </a:xfrm>
        </p:grpSpPr>
        <p:grpSp>
          <p:nvGrpSpPr>
            <p:cNvPr id="1135" name="Group"/>
            <p:cNvGrpSpPr/>
            <p:nvPr/>
          </p:nvGrpSpPr>
          <p:grpSpPr>
            <a:xfrm>
              <a:off x="0" y="0"/>
              <a:ext cx="3515189" cy="1916886"/>
              <a:chOff x="0" y="0"/>
              <a:chExt cx="3515188" cy="1916885"/>
            </a:xfrm>
          </p:grpSpPr>
          <p:sp>
            <p:nvSpPr>
              <p:cNvPr id="1132" name="?"/>
              <p:cNvSpPr txBox="1"/>
              <p:nvPr/>
            </p:nvSpPr>
            <p:spPr>
              <a:xfrm>
                <a:off x="2800686" y="0"/>
                <a:ext cx="714503" cy="137838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8500">
                    <a:solidFill>
                      <a:schemeClr val="accent4">
                        <a:hueOff val="-624705"/>
                        <a:lumOff val="1372"/>
                      </a:schemeClr>
                    </a:solidFill>
                  </a:defRPr>
                </a:lvl1pPr>
              </a:lstStyle>
              <a:p>
                <a:r>
                  <a:t>?</a:t>
                </a:r>
              </a:p>
            </p:txBody>
          </p:sp>
          <p:sp>
            <p:nvSpPr>
              <p:cNvPr id="1133" name="?"/>
              <p:cNvSpPr txBox="1"/>
              <p:nvPr/>
            </p:nvSpPr>
            <p:spPr>
              <a:xfrm>
                <a:off x="1742292" y="538498"/>
                <a:ext cx="714503" cy="13783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8500">
                    <a:solidFill>
                      <a:schemeClr val="accent4">
                        <a:hueOff val="-624705"/>
                        <a:lumOff val="1372"/>
                      </a:schemeClr>
                    </a:solidFill>
                  </a:defRPr>
                </a:lvl1pPr>
              </a:lstStyle>
              <a:p>
                <a:r>
                  <a:t>?</a:t>
                </a:r>
              </a:p>
            </p:txBody>
          </p:sp>
          <p:sp>
            <p:nvSpPr>
              <p:cNvPr id="1134" name="?"/>
              <p:cNvSpPr txBox="1"/>
              <p:nvPr/>
            </p:nvSpPr>
            <p:spPr>
              <a:xfrm>
                <a:off x="0" y="0"/>
                <a:ext cx="714503" cy="137838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8500">
                    <a:solidFill>
                      <a:schemeClr val="accent4">
                        <a:hueOff val="-624705"/>
                        <a:lumOff val="1372"/>
                      </a:schemeClr>
                    </a:solidFill>
                  </a:defRPr>
                </a:lvl1pPr>
              </a:lstStyle>
              <a:p>
                <a:r>
                  <a:t>?</a:t>
                </a:r>
              </a:p>
            </p:txBody>
          </p:sp>
        </p:grpSp>
        <p:sp>
          <p:nvSpPr>
            <p:cNvPr id="1136" name="?"/>
            <p:cNvSpPr txBox="1"/>
            <p:nvPr/>
          </p:nvSpPr>
          <p:spPr>
            <a:xfrm>
              <a:off x="2906482" y="2002400"/>
              <a:ext cx="714503" cy="13783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8500">
                  <a:solidFill>
                    <a:schemeClr val="accent4">
                      <a:hueOff val="-624705"/>
                      <a:lumOff val="1372"/>
                    </a:schemeClr>
                  </a:solidFill>
                </a:defRPr>
              </a:lvl1pPr>
            </a:lstStyle>
            <a:p>
              <a:r>
                <a:t>?</a:t>
              </a:r>
            </a:p>
          </p:txBody>
        </p:sp>
      </p:grpSp>
      <p:grpSp>
        <p:nvGrpSpPr>
          <p:cNvPr id="1142" name="Group"/>
          <p:cNvGrpSpPr/>
          <p:nvPr/>
        </p:nvGrpSpPr>
        <p:grpSpPr>
          <a:xfrm>
            <a:off x="1039226" y="4320417"/>
            <a:ext cx="3267813" cy="5864984"/>
            <a:chOff x="0" y="0"/>
            <a:chExt cx="3267811" cy="5864982"/>
          </a:xfrm>
        </p:grpSpPr>
        <p:sp>
          <p:nvSpPr>
            <p:cNvPr id="1138" name="?"/>
            <p:cNvSpPr txBox="1"/>
            <p:nvPr/>
          </p:nvSpPr>
          <p:spPr>
            <a:xfrm>
              <a:off x="602785" y="-1"/>
              <a:ext cx="922735" cy="18751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11200" b="0">
                  <a:solidFill>
                    <a:schemeClr val="accent4">
                      <a:hueOff val="-624705"/>
                      <a:lumOff val="1372"/>
                    </a:schemeClr>
                  </a:solidFill>
                  <a:latin typeface="+mn-lt"/>
                  <a:ea typeface="+mn-ea"/>
                  <a:cs typeface="+mn-cs"/>
                  <a:sym typeface="Geneva"/>
                </a:defRPr>
              </a:lvl1pPr>
            </a:lstStyle>
            <a:p>
              <a:r>
                <a:t>?</a:t>
              </a:r>
            </a:p>
          </p:txBody>
        </p:sp>
        <p:sp>
          <p:nvSpPr>
            <p:cNvPr id="1139" name="?"/>
            <p:cNvSpPr txBox="1"/>
            <p:nvPr/>
          </p:nvSpPr>
          <p:spPr>
            <a:xfrm>
              <a:off x="1094744" y="1089782"/>
              <a:ext cx="2139051" cy="4775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lgn="l">
                <a:spcBef>
                  <a:spcPts val="5900"/>
                </a:spcBef>
                <a:defRPr sz="26100" b="0">
                  <a:solidFill>
                    <a:schemeClr val="accent4">
                      <a:hueOff val="-624705"/>
                      <a:lumOff val="1372"/>
                    </a:schemeClr>
                  </a:solidFill>
                  <a:latin typeface="Arial Black"/>
                  <a:ea typeface="Arial Black"/>
                  <a:cs typeface="Arial Black"/>
                  <a:sym typeface="Arial Black"/>
                </a:defRPr>
              </a:lvl1pPr>
            </a:lstStyle>
            <a:p>
              <a:r>
                <a:t>?</a:t>
              </a:r>
            </a:p>
          </p:txBody>
        </p:sp>
        <p:sp>
          <p:nvSpPr>
            <p:cNvPr id="1140" name="?"/>
            <p:cNvSpPr txBox="1"/>
            <p:nvPr/>
          </p:nvSpPr>
          <p:spPr>
            <a:xfrm>
              <a:off x="2553309" y="248374"/>
              <a:ext cx="714503" cy="13783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8500">
                  <a:solidFill>
                    <a:schemeClr val="accent4">
                      <a:hueOff val="-624705"/>
                      <a:lumOff val="1372"/>
                    </a:schemeClr>
                  </a:solidFill>
                </a:defRPr>
              </a:lvl1pPr>
            </a:lstStyle>
            <a:p>
              <a:r>
                <a:t>?</a:t>
              </a:r>
            </a:p>
          </p:txBody>
        </p:sp>
        <p:sp>
          <p:nvSpPr>
            <p:cNvPr id="1141" name="?"/>
            <p:cNvSpPr txBox="1"/>
            <p:nvPr/>
          </p:nvSpPr>
          <p:spPr>
            <a:xfrm>
              <a:off x="0" y="1848388"/>
              <a:ext cx="714503" cy="13783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8500">
                  <a:solidFill>
                    <a:schemeClr val="accent4">
                      <a:hueOff val="-624705"/>
                      <a:lumOff val="1372"/>
                    </a:schemeClr>
                  </a:solidFill>
                </a:defRPr>
              </a:lvl1pPr>
            </a:lstStyle>
            <a:p>
              <a:r>
                <a:t>?</a:t>
              </a:r>
            </a:p>
          </p:txBody>
        </p:sp>
      </p:grpSp>
      <p:grpSp>
        <p:nvGrpSpPr>
          <p:cNvPr id="1147" name="Group"/>
          <p:cNvGrpSpPr/>
          <p:nvPr/>
        </p:nvGrpSpPr>
        <p:grpSpPr>
          <a:xfrm>
            <a:off x="682498" y="8528039"/>
            <a:ext cx="3624541" cy="4055586"/>
            <a:chOff x="0" y="0"/>
            <a:chExt cx="3624540" cy="4055584"/>
          </a:xfrm>
        </p:grpSpPr>
        <p:sp>
          <p:nvSpPr>
            <p:cNvPr id="1143" name="?"/>
            <p:cNvSpPr txBox="1"/>
            <p:nvPr/>
          </p:nvSpPr>
          <p:spPr>
            <a:xfrm>
              <a:off x="1463806" y="1323830"/>
              <a:ext cx="922735" cy="187513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11200" b="0">
                  <a:solidFill>
                    <a:schemeClr val="accent4">
                      <a:hueOff val="-624705"/>
                      <a:lumOff val="1372"/>
                    </a:schemeClr>
                  </a:solidFill>
                  <a:latin typeface="+mn-lt"/>
                  <a:ea typeface="+mn-ea"/>
                  <a:cs typeface="+mn-cs"/>
                  <a:sym typeface="Geneva"/>
                </a:defRPr>
              </a:lvl1pPr>
            </a:lstStyle>
            <a:p>
              <a:r>
                <a:t>?</a:t>
              </a:r>
            </a:p>
          </p:txBody>
        </p:sp>
        <p:sp>
          <p:nvSpPr>
            <p:cNvPr id="1144" name="?"/>
            <p:cNvSpPr txBox="1"/>
            <p:nvPr/>
          </p:nvSpPr>
          <p:spPr>
            <a:xfrm>
              <a:off x="2910038" y="2677197"/>
              <a:ext cx="714503" cy="13783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8500">
                  <a:solidFill>
                    <a:schemeClr val="accent4">
                      <a:hueOff val="-624705"/>
                      <a:lumOff val="1372"/>
                    </a:schemeClr>
                  </a:solidFill>
                </a:defRPr>
              </a:lvl1pPr>
            </a:lstStyle>
            <a:p>
              <a:r>
                <a:t>?</a:t>
              </a:r>
            </a:p>
          </p:txBody>
        </p:sp>
        <p:sp>
          <p:nvSpPr>
            <p:cNvPr id="1145" name="?"/>
            <p:cNvSpPr txBox="1"/>
            <p:nvPr/>
          </p:nvSpPr>
          <p:spPr>
            <a:xfrm>
              <a:off x="2538865" y="914956"/>
              <a:ext cx="714503" cy="13783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8500">
                  <a:solidFill>
                    <a:schemeClr val="accent4">
                      <a:hueOff val="-624705"/>
                      <a:lumOff val="1372"/>
                    </a:schemeClr>
                  </a:solidFill>
                </a:defRPr>
              </a:lvl1pPr>
            </a:lstStyle>
            <a:p>
              <a:r>
                <a:t>?</a:t>
              </a:r>
            </a:p>
          </p:txBody>
        </p:sp>
        <p:sp>
          <p:nvSpPr>
            <p:cNvPr id="1146" name="?"/>
            <p:cNvSpPr txBox="1"/>
            <p:nvPr/>
          </p:nvSpPr>
          <p:spPr>
            <a:xfrm>
              <a:off x="0" y="0"/>
              <a:ext cx="714503" cy="137838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8500">
                  <a:solidFill>
                    <a:schemeClr val="accent4">
                      <a:hueOff val="-624705"/>
                      <a:lumOff val="1372"/>
                    </a:schemeClr>
                  </a:solidFill>
                </a:defRPr>
              </a:lvl1pPr>
            </a:lstStyle>
            <a:p>
              <a:r>
                <a:t>?</a:t>
              </a:r>
            </a:p>
          </p:txBody>
        </p:sp>
      </p:grpSp>
      <p:grpSp>
        <p:nvGrpSpPr>
          <p:cNvPr id="1151" name="Group"/>
          <p:cNvGrpSpPr/>
          <p:nvPr/>
        </p:nvGrpSpPr>
        <p:grpSpPr>
          <a:xfrm>
            <a:off x="5502107" y="2519976"/>
            <a:ext cx="3586189" cy="4775201"/>
            <a:chOff x="0" y="0"/>
            <a:chExt cx="3586188" cy="4775200"/>
          </a:xfrm>
        </p:grpSpPr>
        <p:sp>
          <p:nvSpPr>
            <p:cNvPr id="1148" name="?"/>
            <p:cNvSpPr txBox="1"/>
            <p:nvPr/>
          </p:nvSpPr>
          <p:spPr>
            <a:xfrm>
              <a:off x="2663454" y="2150849"/>
              <a:ext cx="922735" cy="187513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11200" b="0">
                  <a:solidFill>
                    <a:schemeClr val="accent4">
                      <a:hueOff val="-624705"/>
                      <a:lumOff val="1372"/>
                    </a:schemeClr>
                  </a:solidFill>
                  <a:latin typeface="+mn-lt"/>
                  <a:ea typeface="+mn-ea"/>
                  <a:cs typeface="+mn-cs"/>
                  <a:sym typeface="Geneva"/>
                </a:defRPr>
              </a:lvl1pPr>
            </a:lstStyle>
            <a:p>
              <a:r>
                <a:t>?</a:t>
              </a:r>
            </a:p>
          </p:txBody>
        </p:sp>
        <p:sp>
          <p:nvSpPr>
            <p:cNvPr id="1149" name="?"/>
            <p:cNvSpPr txBox="1"/>
            <p:nvPr/>
          </p:nvSpPr>
          <p:spPr>
            <a:xfrm>
              <a:off x="0" y="0"/>
              <a:ext cx="2139051" cy="4775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lgn="l">
                <a:spcBef>
                  <a:spcPts val="5900"/>
                </a:spcBef>
                <a:defRPr sz="26100" b="0">
                  <a:solidFill>
                    <a:schemeClr val="accent4">
                      <a:hueOff val="-624705"/>
                      <a:lumOff val="1372"/>
                    </a:schemeClr>
                  </a:solidFill>
                  <a:latin typeface="Arial Black"/>
                  <a:ea typeface="Arial Black"/>
                  <a:cs typeface="Arial Black"/>
                  <a:sym typeface="Arial Black"/>
                </a:defRPr>
              </a:lvl1pPr>
            </a:lstStyle>
            <a:p>
              <a:r>
                <a:t>?</a:t>
              </a:r>
            </a:p>
          </p:txBody>
        </p:sp>
        <p:sp>
          <p:nvSpPr>
            <p:cNvPr id="1150" name="?"/>
            <p:cNvSpPr txBox="1"/>
            <p:nvPr/>
          </p:nvSpPr>
          <p:spPr>
            <a:xfrm>
              <a:off x="1911700" y="628640"/>
              <a:ext cx="714503" cy="13783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8500">
                  <a:solidFill>
                    <a:schemeClr val="accent4">
                      <a:hueOff val="-624705"/>
                      <a:lumOff val="1372"/>
                    </a:schemeClr>
                  </a:solidFill>
                </a:defRPr>
              </a:lvl1pPr>
            </a:lstStyle>
            <a:p>
              <a:r>
                <a:t>?</a:t>
              </a: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1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2" presetClass="emph" presetSubtype="0" repeatCount="20000" fill="hold" grpId="2" nodeType="clickEffect">
                                  <p:stCondLst>
                                    <p:cond delay="0"/>
                                  </p:stCondLst>
                                  <p:childTnLst>
                                    <p:animRot by="300000">
                                      <p:cBhvr>
                                        <p:cTn id="10" dur="25" fill="hold">
                                          <p:stCondLst>
                                            <p:cond delay="0"/>
                                          </p:stCondLst>
                                        </p:cTn>
                                        <p:tgtEl>
                                          <p:spTgt spid="1114"/>
                                        </p:tgtEl>
                                        <p:attrNameLst>
                                          <p:attrName>r</p:attrName>
                                        </p:attrNameLst>
                                      </p:cBhvr>
                                    </p:animRot>
                                    <p:animRot by="-600000">
                                      <p:cBhvr>
                                        <p:cTn id="11" dur="50" fill="hold">
                                          <p:stCondLst>
                                            <p:cond delay="50"/>
                                          </p:stCondLst>
                                        </p:cTn>
                                        <p:tgtEl>
                                          <p:spTgt spid="1114"/>
                                        </p:tgtEl>
                                        <p:attrNameLst>
                                          <p:attrName>r</p:attrName>
                                        </p:attrNameLst>
                                      </p:cBhvr>
                                    </p:animRot>
                                    <p:animRot by="600000">
                                      <p:cBhvr>
                                        <p:cTn id="12" dur="50" fill="hold">
                                          <p:stCondLst>
                                            <p:cond delay="100"/>
                                          </p:stCondLst>
                                        </p:cTn>
                                        <p:tgtEl>
                                          <p:spTgt spid="1114"/>
                                        </p:tgtEl>
                                        <p:attrNameLst>
                                          <p:attrName>r</p:attrName>
                                        </p:attrNameLst>
                                      </p:cBhvr>
                                    </p:animRot>
                                    <p:animRot by="-600000">
                                      <p:cBhvr>
                                        <p:cTn id="13" dur="50" fill="hold">
                                          <p:stCondLst>
                                            <p:cond delay="150"/>
                                          </p:stCondLst>
                                        </p:cTn>
                                        <p:tgtEl>
                                          <p:spTgt spid="1114"/>
                                        </p:tgtEl>
                                        <p:attrNameLst>
                                          <p:attrName>r</p:attrName>
                                        </p:attrNameLst>
                                      </p:cBhvr>
                                    </p:animRot>
                                    <p:animRot by="300000">
                                      <p:cBhvr>
                                        <p:cTn id="14" dur="50" fill="hold">
                                          <p:stCondLst>
                                            <p:cond delay="200"/>
                                          </p:stCondLst>
                                        </p:cTn>
                                        <p:tgtEl>
                                          <p:spTgt spid="1114"/>
                                        </p:tgtEl>
                                        <p:attrNameLst>
                                          <p:attrName>r</p:attrName>
                                        </p:attrNameLst>
                                      </p:cBhvr>
                                    </p:animRo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3" nodeType="clickEffect">
                                  <p:stCondLst>
                                    <p:cond delay="0"/>
                                  </p:stCondLst>
                                  <p:iterate>
                                    <p:tmAbs val="0"/>
                                  </p:iterate>
                                  <p:childTnLst>
                                    <p:set>
                                      <p:cBhvr>
                                        <p:cTn id="18" fill="hold"/>
                                        <p:tgtEl>
                                          <p:spTgt spid="1137"/>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4" nodeType="afterEffect">
                                  <p:stCondLst>
                                    <p:cond delay="500"/>
                                  </p:stCondLst>
                                  <p:iterate>
                                    <p:tmAbs val="0"/>
                                  </p:iterate>
                                  <p:childTnLst>
                                    <p:set>
                                      <p:cBhvr>
                                        <p:cTn id="21" fill="hold"/>
                                        <p:tgtEl>
                                          <p:spTgt spid="1124"/>
                                        </p:tgtEl>
                                        <p:attrNameLst>
                                          <p:attrName>style.visibility</p:attrName>
                                        </p:attrNameLst>
                                      </p:cBhvr>
                                      <p:to>
                                        <p:strVal val="visible"/>
                                      </p:to>
                                    </p:set>
                                  </p:childTnLst>
                                </p:cTn>
                              </p:par>
                            </p:childTnLst>
                          </p:cTn>
                        </p:par>
                        <p:par>
                          <p:cTn id="22" fill="hold">
                            <p:stCondLst>
                              <p:cond delay="500"/>
                            </p:stCondLst>
                            <p:childTnLst>
                              <p:par>
                                <p:cTn id="23" presetID="1" presetClass="entr" presetSubtype="0" fill="hold" grpId="5" nodeType="afterEffect">
                                  <p:stCondLst>
                                    <p:cond delay="500"/>
                                  </p:stCondLst>
                                  <p:iterate>
                                    <p:tmAbs val="0"/>
                                  </p:iterate>
                                  <p:childTnLst>
                                    <p:set>
                                      <p:cBhvr>
                                        <p:cTn id="24" fill="hold"/>
                                        <p:tgtEl>
                                          <p:spTgt spid="1142"/>
                                        </p:tgtEl>
                                        <p:attrNameLst>
                                          <p:attrName>style.visibility</p:attrName>
                                        </p:attrNameLst>
                                      </p:cBhvr>
                                      <p:to>
                                        <p:strVal val="visible"/>
                                      </p:to>
                                    </p:set>
                                  </p:childTnLst>
                                </p:cTn>
                              </p:par>
                            </p:childTnLst>
                          </p:cTn>
                        </p:par>
                        <p:par>
                          <p:cTn id="25" fill="hold">
                            <p:stCondLst>
                              <p:cond delay="1000"/>
                            </p:stCondLst>
                            <p:childTnLst>
                              <p:par>
                                <p:cTn id="26" presetID="1" presetClass="entr" presetSubtype="0" fill="hold" grpId="6" nodeType="afterEffect">
                                  <p:stCondLst>
                                    <p:cond delay="500"/>
                                  </p:stCondLst>
                                  <p:iterate>
                                    <p:tmAbs val="0"/>
                                  </p:iterate>
                                  <p:childTnLst>
                                    <p:set>
                                      <p:cBhvr>
                                        <p:cTn id="27" fill="hold"/>
                                        <p:tgtEl>
                                          <p:spTgt spid="1119"/>
                                        </p:tgtEl>
                                        <p:attrNameLst>
                                          <p:attrName>style.visibility</p:attrName>
                                        </p:attrNameLst>
                                      </p:cBhvr>
                                      <p:to>
                                        <p:strVal val="visible"/>
                                      </p:to>
                                    </p:set>
                                  </p:childTnLst>
                                </p:cTn>
                              </p:par>
                            </p:childTnLst>
                          </p:cTn>
                        </p:par>
                        <p:par>
                          <p:cTn id="28" fill="hold">
                            <p:stCondLst>
                              <p:cond delay="1500"/>
                            </p:stCondLst>
                            <p:childTnLst>
                              <p:par>
                                <p:cTn id="29" presetID="1" presetClass="entr" presetSubtype="0" fill="hold" grpId="7" nodeType="afterEffect">
                                  <p:stCondLst>
                                    <p:cond delay="500"/>
                                  </p:stCondLst>
                                  <p:iterate>
                                    <p:tmAbs val="0"/>
                                  </p:iterate>
                                  <p:childTnLst>
                                    <p:set>
                                      <p:cBhvr>
                                        <p:cTn id="30" fill="hold"/>
                                        <p:tgtEl>
                                          <p:spTgt spid="1147"/>
                                        </p:tgtEl>
                                        <p:attrNameLst>
                                          <p:attrName>style.visibility</p:attrName>
                                        </p:attrNameLst>
                                      </p:cBhvr>
                                      <p:to>
                                        <p:strVal val="visible"/>
                                      </p:to>
                                    </p:set>
                                  </p:childTnLst>
                                </p:cTn>
                              </p:par>
                            </p:childTnLst>
                          </p:cTn>
                        </p:par>
                        <p:par>
                          <p:cTn id="31" fill="hold">
                            <p:stCondLst>
                              <p:cond delay="2000"/>
                            </p:stCondLst>
                            <p:childTnLst>
                              <p:par>
                                <p:cTn id="32" presetID="1" presetClass="entr" presetSubtype="0" fill="hold" grpId="8" nodeType="afterEffect">
                                  <p:stCondLst>
                                    <p:cond delay="500"/>
                                  </p:stCondLst>
                                  <p:iterate>
                                    <p:tmAbs val="0"/>
                                  </p:iterate>
                                  <p:childTnLst>
                                    <p:set>
                                      <p:cBhvr>
                                        <p:cTn id="33" fill="hold"/>
                                        <p:tgtEl>
                                          <p:spTgt spid="1151"/>
                                        </p:tgtEl>
                                        <p:attrNameLst>
                                          <p:attrName>style.visibility</p:attrName>
                                        </p:attrNameLst>
                                      </p:cBhvr>
                                      <p:to>
                                        <p:strVal val="visible"/>
                                      </p:to>
                                    </p:set>
                                  </p:childTnLst>
                                </p:cTn>
                              </p:par>
                            </p:childTnLst>
                          </p:cTn>
                        </p:par>
                        <p:par>
                          <p:cTn id="34" fill="hold">
                            <p:stCondLst>
                              <p:cond delay="2500"/>
                            </p:stCondLst>
                            <p:childTnLst>
                              <p:par>
                                <p:cTn id="35" presetID="1" presetClass="entr" presetSubtype="0" fill="hold" grpId="9" nodeType="afterEffect">
                                  <p:stCondLst>
                                    <p:cond delay="500"/>
                                  </p:stCondLst>
                                  <p:iterate>
                                    <p:tmAbs val="0"/>
                                  </p:iterate>
                                  <p:childTnLst>
                                    <p:set>
                                      <p:cBhvr>
                                        <p:cTn id="36" fill="hold"/>
                                        <p:tgtEl>
                                          <p:spTgt spid="1131"/>
                                        </p:tgtEl>
                                        <p:attrNameLst>
                                          <p:attrName>style.visibility</p:attrName>
                                        </p:attrNameLst>
                                      </p:cBhvr>
                                      <p:to>
                                        <p:strVal val="visible"/>
                                      </p:to>
                                    </p:set>
                                  </p:childTnLst>
                                </p:cTn>
                              </p:par>
                            </p:childTnLst>
                          </p:cTn>
                        </p:par>
                        <p:par>
                          <p:cTn id="37" fill="hold">
                            <p:stCondLst>
                              <p:cond delay="0"/>
                            </p:stCondLst>
                            <p:childTnLst>
                              <p:par>
                                <p:cTn id="38" presetID="9" presetClass="emph" fill="hold" grpId="10" nodeType="afterEffect">
                                  <p:stCondLst>
                                    <p:cond delay="2000"/>
                                  </p:stCondLst>
                                  <p:childTnLst>
                                    <p:set>
                                      <p:cBhvr>
                                        <p:cTn id="39" dur="indefinite" fill="hold"/>
                                        <p:tgtEl>
                                          <p:spTgt spid="1114"/>
                                        </p:tgtEl>
                                        <p:attrNameLst>
                                          <p:attrName>style.opacity</p:attrName>
                                        </p:attrNameLst>
                                      </p:cBhvr>
                                      <p:to>
                                        <p:strVal val="0.25"/>
                                      </p:to>
                                    </p:set>
                                    <p:animEffect filter="image" prLst="opacity: 0.25; ">
                                      <p:cBhvr>
                                        <p:cTn id="40" dur="indefinite" fill="hold"/>
                                        <p:tgtEl>
                                          <p:spTgt spid="1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4" grpId="1" animBg="1" advAuto="0"/>
      <p:bldP spid="1114" grpId="2" animBg="1" advAuto="0"/>
      <p:bldP spid="1114" grpId="10" animBg="1" advAuto="0"/>
      <p:bldP spid="1119" grpId="6" animBg="1" advAuto="0"/>
      <p:bldP spid="1124" grpId="4" animBg="1" advAuto="0"/>
      <p:bldP spid="1131" grpId="9" animBg="1" advAuto="0"/>
      <p:bldP spid="1137" grpId="3" animBg="1" advAuto="0"/>
      <p:bldP spid="1142" grpId="5" animBg="1" advAuto="0"/>
      <p:bldP spid="1147" grpId="7" animBg="1" advAuto="0"/>
      <p:bldP spid="1151" grpId="8"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6" name="Group"/>
          <p:cNvGrpSpPr/>
          <p:nvPr/>
        </p:nvGrpSpPr>
        <p:grpSpPr>
          <a:xfrm>
            <a:off x="2557340" y="758153"/>
            <a:ext cx="8391888" cy="12294937"/>
            <a:chOff x="0" y="0"/>
            <a:chExt cx="8391886" cy="12294935"/>
          </a:xfrm>
        </p:grpSpPr>
        <p:sp>
          <p:nvSpPr>
            <p:cNvPr id="134" name="Org Specific"/>
            <p:cNvSpPr/>
            <p:nvPr/>
          </p:nvSpPr>
          <p:spPr>
            <a:xfrm>
              <a:off x="0" y="2861478"/>
              <a:ext cx="8391887" cy="94334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18667" y="21508"/>
                  </a:lnTo>
                  <a:lnTo>
                    <a:pt x="3358" y="21600"/>
                  </a:lnTo>
                  <a:lnTo>
                    <a:pt x="0" y="0"/>
                  </a:lnTo>
                  <a:close/>
                </a:path>
              </a:pathLst>
            </a:custGeom>
            <a:solidFill>
              <a:schemeClr val="accent4">
                <a:hueOff val="-624705"/>
                <a:lumOff val="1372"/>
              </a:schemeClr>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noAutofit/>
            </a:bodyPr>
            <a:lstStyle>
              <a:lvl1pPr>
                <a:defRPr sz="14000" b="0">
                  <a:latin typeface="Helvetica Neue Medium"/>
                  <a:ea typeface="Helvetica Neue Medium"/>
                  <a:cs typeface="Helvetica Neue Medium"/>
                  <a:sym typeface="Helvetica Neue Medium"/>
                </a:defRPr>
              </a:lvl1pPr>
            </a:lstStyle>
            <a:p>
              <a:r>
                <a:t>Org Specific</a:t>
              </a:r>
            </a:p>
          </p:txBody>
        </p:sp>
        <p:sp>
          <p:nvSpPr>
            <p:cNvPr id="143" name="Connection Line"/>
            <p:cNvSpPr/>
            <p:nvPr/>
          </p:nvSpPr>
          <p:spPr>
            <a:xfrm>
              <a:off x="40083" y="0"/>
              <a:ext cx="8324109" cy="2871333"/>
            </a:xfrm>
            <a:custGeom>
              <a:avLst/>
              <a:gdLst/>
              <a:ahLst/>
              <a:cxnLst>
                <a:cxn ang="0">
                  <a:pos x="wd2" y="hd2"/>
                </a:cxn>
                <a:cxn ang="5400000">
                  <a:pos x="wd2" y="hd2"/>
                </a:cxn>
                <a:cxn ang="10800000">
                  <a:pos x="wd2" y="hd2"/>
                </a:cxn>
                <a:cxn ang="16200000">
                  <a:pos x="wd2" y="hd2"/>
                </a:cxn>
              </a:cxnLst>
              <a:rect l="0" t="0" r="r" b="b"/>
              <a:pathLst>
                <a:path w="21600" h="16200" extrusionOk="0">
                  <a:moveTo>
                    <a:pt x="0" y="16200"/>
                  </a:moveTo>
                  <a:cubicBezTo>
                    <a:pt x="7435" y="-5357"/>
                    <a:pt x="14635" y="-5400"/>
                    <a:pt x="21600" y="16070"/>
                  </a:cubicBezTo>
                </a:path>
              </a:pathLst>
            </a:custGeom>
            <a:noFill/>
            <a:ln w="190500" cap="flat">
              <a:solidFill>
                <a:schemeClr val="accent4">
                  <a:hueOff val="-624705"/>
                  <a:lumOff val="1372"/>
                </a:schemeClr>
              </a:solidFill>
              <a:prstDash val="solid"/>
              <a:miter lim="400000"/>
              <a:headEnd type="oval" w="med" len="med"/>
              <a:tailEnd type="oval" w="med" len="med"/>
            </a:ln>
            <a:effectLst/>
          </p:spPr>
          <p:txBody>
            <a:bodyPr/>
            <a:lstStyle/>
            <a:p>
              <a:endParaRPr/>
            </a:p>
          </p:txBody>
        </p:sp>
      </p:grpSp>
      <p:grpSp>
        <p:nvGrpSpPr>
          <p:cNvPr id="139" name="Group"/>
          <p:cNvGrpSpPr/>
          <p:nvPr/>
        </p:nvGrpSpPr>
        <p:grpSpPr>
          <a:xfrm>
            <a:off x="13726991" y="758153"/>
            <a:ext cx="8391887" cy="12294937"/>
            <a:chOff x="0" y="0"/>
            <a:chExt cx="8391886" cy="12294935"/>
          </a:xfrm>
        </p:grpSpPr>
        <p:sp>
          <p:nvSpPr>
            <p:cNvPr id="137" name="Testing Specific"/>
            <p:cNvSpPr/>
            <p:nvPr/>
          </p:nvSpPr>
          <p:spPr>
            <a:xfrm>
              <a:off x="0" y="2861478"/>
              <a:ext cx="8391887" cy="94334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18667" y="21508"/>
                  </a:lnTo>
                  <a:lnTo>
                    <a:pt x="3358" y="21600"/>
                  </a:lnTo>
                  <a:lnTo>
                    <a:pt x="0" y="0"/>
                  </a:lnTo>
                  <a:close/>
                </a:path>
              </a:pathLst>
            </a:custGeom>
            <a:solidFill>
              <a:schemeClr val="accent1">
                <a:lumOff val="13529"/>
              </a:schemeClr>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noAutofit/>
            </a:bodyPr>
            <a:lstStyle>
              <a:lvl1pPr>
                <a:defRPr sz="14000" b="0">
                  <a:latin typeface="Helvetica Neue Medium"/>
                  <a:ea typeface="Helvetica Neue Medium"/>
                  <a:cs typeface="Helvetica Neue Medium"/>
                  <a:sym typeface="Helvetica Neue Medium"/>
                </a:defRPr>
              </a:lvl1pPr>
            </a:lstStyle>
            <a:p>
              <a:r>
                <a:t>Testing Specific</a:t>
              </a:r>
            </a:p>
          </p:txBody>
        </p:sp>
        <p:sp>
          <p:nvSpPr>
            <p:cNvPr id="144" name="Connection Line"/>
            <p:cNvSpPr/>
            <p:nvPr/>
          </p:nvSpPr>
          <p:spPr>
            <a:xfrm>
              <a:off x="40082" y="0"/>
              <a:ext cx="8324110" cy="2871333"/>
            </a:xfrm>
            <a:custGeom>
              <a:avLst/>
              <a:gdLst/>
              <a:ahLst/>
              <a:cxnLst>
                <a:cxn ang="0">
                  <a:pos x="wd2" y="hd2"/>
                </a:cxn>
                <a:cxn ang="5400000">
                  <a:pos x="wd2" y="hd2"/>
                </a:cxn>
                <a:cxn ang="10800000">
                  <a:pos x="wd2" y="hd2"/>
                </a:cxn>
                <a:cxn ang="16200000">
                  <a:pos x="wd2" y="hd2"/>
                </a:cxn>
              </a:cxnLst>
              <a:rect l="0" t="0" r="r" b="b"/>
              <a:pathLst>
                <a:path w="21600" h="16200" extrusionOk="0">
                  <a:moveTo>
                    <a:pt x="0" y="16200"/>
                  </a:moveTo>
                  <a:cubicBezTo>
                    <a:pt x="7435" y="-5357"/>
                    <a:pt x="14635" y="-5400"/>
                    <a:pt x="21600" y="16070"/>
                  </a:cubicBezTo>
                </a:path>
              </a:pathLst>
            </a:custGeom>
            <a:noFill/>
            <a:ln w="190500" cap="flat">
              <a:solidFill>
                <a:schemeClr val="accent1">
                  <a:lumOff val="13529"/>
                </a:schemeClr>
              </a:solidFill>
              <a:prstDash val="solid"/>
              <a:miter lim="400000"/>
              <a:headEnd type="oval" w="med" len="med"/>
              <a:tailEnd type="oval" w="med" len="med"/>
            </a:ln>
            <a:effectLst/>
          </p:spPr>
          <p:txBody>
            <a:bodyPr/>
            <a:lstStyle/>
            <a:p>
              <a:endParaRPr/>
            </a:p>
          </p:txBody>
        </p:sp>
      </p:grpSp>
      <p:grpSp>
        <p:nvGrpSpPr>
          <p:cNvPr id="142" name="Group"/>
          <p:cNvGrpSpPr/>
          <p:nvPr/>
        </p:nvGrpSpPr>
        <p:grpSpPr>
          <a:xfrm>
            <a:off x="127000" y="13054775"/>
            <a:ext cx="1270000" cy="560449"/>
            <a:chOff x="0" y="0"/>
            <a:chExt cx="1270000" cy="560448"/>
          </a:xfrm>
        </p:grpSpPr>
        <p:sp>
          <p:nvSpPr>
            <p:cNvPr id="140" name="Rounded Rectangle"/>
            <p:cNvSpPr/>
            <p:nvPr/>
          </p:nvSpPr>
          <p:spPr>
            <a:xfrm>
              <a:off x="0" y="0"/>
              <a:ext cx="1270000" cy="560449"/>
            </a:xfrm>
            <a:prstGeom prst="roundRect">
              <a:avLst>
                <a:gd name="adj" fmla="val 33991"/>
              </a:avLst>
            </a:pr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pic>
          <p:nvPicPr>
            <p:cNvPr id="141" name="88x31.png" descr="88x31.png"/>
            <p:cNvPicPr>
              <a:picLocks noChangeAspect="1"/>
            </p:cNvPicPr>
            <p:nvPr/>
          </p:nvPicPr>
          <p:blipFill>
            <a:blip r:embed="rId2">
              <a:extLst/>
            </a:blip>
            <a:stretch>
              <a:fillRect/>
            </a:stretch>
          </p:blipFill>
          <p:spPr>
            <a:xfrm>
              <a:off x="76200" y="95250"/>
              <a:ext cx="1117600" cy="393700"/>
            </a:xfrm>
            <a:prstGeom prst="rect">
              <a:avLst/>
            </a:prstGeom>
            <a:ln w="12700" cap="flat">
              <a:noFill/>
              <a:miter lim="400000"/>
            </a:ln>
            <a:effectLst/>
          </p:spPr>
        </p:pic>
      </p:gr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5" name="Test Team"/>
          <p:cNvSpPr txBox="1">
            <a:spLocks noGrp="1"/>
          </p:cNvSpPr>
          <p:nvPr>
            <p:ph type="title"/>
          </p:nvPr>
        </p:nvSpPr>
        <p:spPr>
          <a:prstGeom prst="rect">
            <a:avLst/>
          </a:prstGeom>
        </p:spPr>
        <p:txBody>
          <a:bodyPr/>
          <a:lstStyle>
            <a:lvl1pPr>
              <a:defRPr>
                <a:solidFill>
                  <a:schemeClr val="accent1">
                    <a:lumOff val="13529"/>
                  </a:schemeClr>
                </a:solidFill>
              </a:defRPr>
            </a:lvl1pPr>
          </a:lstStyle>
          <a:p>
            <a:r>
              <a:t>Test Team</a:t>
            </a:r>
          </a:p>
        </p:txBody>
      </p:sp>
      <p:grpSp>
        <p:nvGrpSpPr>
          <p:cNvPr id="1158" name="Group"/>
          <p:cNvGrpSpPr/>
          <p:nvPr/>
        </p:nvGrpSpPr>
        <p:grpSpPr>
          <a:xfrm>
            <a:off x="127000" y="13054775"/>
            <a:ext cx="1270000" cy="560449"/>
            <a:chOff x="0" y="0"/>
            <a:chExt cx="1270000" cy="560448"/>
          </a:xfrm>
        </p:grpSpPr>
        <p:sp>
          <p:nvSpPr>
            <p:cNvPr id="1156" name="Rounded Rectangle"/>
            <p:cNvSpPr/>
            <p:nvPr/>
          </p:nvSpPr>
          <p:spPr>
            <a:xfrm>
              <a:off x="0" y="0"/>
              <a:ext cx="1270000" cy="560449"/>
            </a:xfrm>
            <a:prstGeom prst="roundRect">
              <a:avLst>
                <a:gd name="adj" fmla="val 33991"/>
              </a:avLst>
            </a:pr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pic>
          <p:nvPicPr>
            <p:cNvPr id="1157" name="88x31.png" descr="88x31.png"/>
            <p:cNvPicPr>
              <a:picLocks noChangeAspect="1"/>
            </p:cNvPicPr>
            <p:nvPr/>
          </p:nvPicPr>
          <p:blipFill>
            <a:blip r:embed="rId3">
              <a:extLst/>
            </a:blip>
            <a:stretch>
              <a:fillRect/>
            </a:stretch>
          </p:blipFill>
          <p:spPr>
            <a:xfrm>
              <a:off x="76200" y="95250"/>
              <a:ext cx="1117600" cy="393700"/>
            </a:xfrm>
            <a:prstGeom prst="rect">
              <a:avLst/>
            </a:prstGeom>
            <a:ln w="12700" cap="flat">
              <a:noFill/>
              <a:miter lim="400000"/>
            </a:ln>
            <a:effectLst/>
          </p:spPr>
        </p:pic>
      </p:grpSp>
      <p:grpSp>
        <p:nvGrpSpPr>
          <p:cNvPr id="1168" name="Group"/>
          <p:cNvGrpSpPr/>
          <p:nvPr/>
        </p:nvGrpSpPr>
        <p:grpSpPr>
          <a:xfrm>
            <a:off x="15096808" y="1516772"/>
            <a:ext cx="7100872" cy="9865860"/>
            <a:chOff x="0" y="0"/>
            <a:chExt cx="7100870" cy="9865859"/>
          </a:xfrm>
        </p:grpSpPr>
        <p:sp>
          <p:nvSpPr>
            <p:cNvPr id="1159" name="Line"/>
            <p:cNvSpPr/>
            <p:nvPr/>
          </p:nvSpPr>
          <p:spPr>
            <a:xfrm flipV="1">
              <a:off x="4196" y="0"/>
              <a:ext cx="5896491" cy="4162242"/>
            </a:xfrm>
            <a:prstGeom prst="line">
              <a:avLst/>
            </a:prstGeom>
            <a:noFill/>
            <a:ln w="76200" cap="flat">
              <a:solidFill>
                <a:srgbClr val="FFFFFF"/>
              </a:solidFill>
              <a:prstDash val="solid"/>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160" name="Line"/>
            <p:cNvSpPr/>
            <p:nvPr/>
          </p:nvSpPr>
          <p:spPr>
            <a:xfrm flipV="1">
              <a:off x="2460397" y="391636"/>
              <a:ext cx="3517342" cy="3759519"/>
            </a:xfrm>
            <a:prstGeom prst="line">
              <a:avLst/>
            </a:prstGeom>
            <a:noFill/>
            <a:ln w="76200" cap="flat">
              <a:solidFill>
                <a:srgbClr val="FFFFFF"/>
              </a:solidFill>
              <a:prstDash val="solid"/>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161" name="Line"/>
            <p:cNvSpPr/>
            <p:nvPr/>
          </p:nvSpPr>
          <p:spPr>
            <a:xfrm flipV="1">
              <a:off x="4791633" y="952150"/>
              <a:ext cx="1199091" cy="3138189"/>
            </a:xfrm>
            <a:prstGeom prst="line">
              <a:avLst/>
            </a:prstGeom>
            <a:noFill/>
            <a:ln w="76200" cap="flat">
              <a:solidFill>
                <a:srgbClr val="FFFFFF"/>
              </a:solidFill>
              <a:prstDash val="solid"/>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162" name="Line"/>
            <p:cNvSpPr/>
            <p:nvPr/>
          </p:nvSpPr>
          <p:spPr>
            <a:xfrm flipH="1" flipV="1">
              <a:off x="6214148" y="1250252"/>
              <a:ext cx="886723" cy="4544614"/>
            </a:xfrm>
            <a:prstGeom prst="line">
              <a:avLst/>
            </a:prstGeom>
            <a:noFill/>
            <a:ln w="76200" cap="flat">
              <a:solidFill>
                <a:srgbClr val="FFFFFF"/>
              </a:solidFill>
              <a:prstDash val="solid"/>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163" name="Line"/>
            <p:cNvSpPr/>
            <p:nvPr/>
          </p:nvSpPr>
          <p:spPr>
            <a:xfrm flipV="1">
              <a:off x="5254282" y="1672111"/>
              <a:ext cx="959866" cy="4404089"/>
            </a:xfrm>
            <a:prstGeom prst="line">
              <a:avLst/>
            </a:prstGeom>
            <a:noFill/>
            <a:ln w="76200" cap="flat">
              <a:solidFill>
                <a:srgbClr val="FFFFFF"/>
              </a:solidFill>
              <a:prstDash val="solid"/>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164" name="Line"/>
            <p:cNvSpPr/>
            <p:nvPr/>
          </p:nvSpPr>
          <p:spPr>
            <a:xfrm flipV="1">
              <a:off x="5254281" y="2151303"/>
              <a:ext cx="959867" cy="5684714"/>
            </a:xfrm>
            <a:prstGeom prst="line">
              <a:avLst/>
            </a:prstGeom>
            <a:noFill/>
            <a:ln w="76200" cap="flat">
              <a:solidFill>
                <a:srgbClr val="FFFFFF"/>
              </a:solidFill>
              <a:prstDash val="solid"/>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165" name="Line"/>
            <p:cNvSpPr/>
            <p:nvPr/>
          </p:nvSpPr>
          <p:spPr>
            <a:xfrm flipH="1">
              <a:off x="659520" y="1089898"/>
              <a:ext cx="5568516" cy="5568515"/>
            </a:xfrm>
            <a:prstGeom prst="line">
              <a:avLst/>
            </a:prstGeom>
            <a:noFill/>
            <a:ln w="76200" cap="flat">
              <a:solidFill>
                <a:srgbClr val="FFFFFF"/>
              </a:solidFill>
              <a:prstDash val="solid"/>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166" name="Line"/>
            <p:cNvSpPr/>
            <p:nvPr/>
          </p:nvSpPr>
          <p:spPr>
            <a:xfrm flipH="1">
              <a:off x="659520" y="1725183"/>
              <a:ext cx="5904882" cy="6536954"/>
            </a:xfrm>
            <a:prstGeom prst="line">
              <a:avLst/>
            </a:prstGeom>
            <a:noFill/>
            <a:ln w="76200" cap="flat">
              <a:solidFill>
                <a:srgbClr val="FFFFFF"/>
              </a:solidFill>
              <a:prstDash val="solid"/>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167" name="Line"/>
            <p:cNvSpPr/>
            <p:nvPr/>
          </p:nvSpPr>
          <p:spPr>
            <a:xfrm flipH="1">
              <a:off x="-1" y="2142365"/>
              <a:ext cx="6724744" cy="7723495"/>
            </a:xfrm>
            <a:prstGeom prst="line">
              <a:avLst/>
            </a:prstGeom>
            <a:noFill/>
            <a:ln w="76200" cap="flat">
              <a:solidFill>
                <a:srgbClr val="FFFFFF"/>
              </a:solidFill>
              <a:prstDash val="solid"/>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grpSp>
      <p:grpSp>
        <p:nvGrpSpPr>
          <p:cNvPr id="1190" name="Group"/>
          <p:cNvGrpSpPr/>
          <p:nvPr/>
        </p:nvGrpSpPr>
        <p:grpSpPr>
          <a:xfrm>
            <a:off x="13567841" y="3654750"/>
            <a:ext cx="9782679" cy="9497581"/>
            <a:chOff x="0" y="0"/>
            <a:chExt cx="9782677" cy="9497579"/>
          </a:xfrm>
        </p:grpSpPr>
        <p:sp>
          <p:nvSpPr>
            <p:cNvPr id="1169" name="Diamond"/>
            <p:cNvSpPr/>
            <p:nvPr/>
          </p:nvSpPr>
          <p:spPr>
            <a:xfrm>
              <a:off x="550447" y="1740684"/>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170" name="Rounded Rectangle"/>
            <p:cNvSpPr/>
            <p:nvPr/>
          </p:nvSpPr>
          <p:spPr>
            <a:xfrm>
              <a:off x="266814" y="0"/>
              <a:ext cx="1837264" cy="929369"/>
            </a:xfrm>
            <a:prstGeom prst="roundRect">
              <a:avLst>
                <a:gd name="adj" fmla="val 48611"/>
              </a:avLst>
            </a:pr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171" name="Rectangle"/>
            <p:cNvSpPr/>
            <p:nvPr/>
          </p:nvSpPr>
          <p:spPr>
            <a:xfrm>
              <a:off x="5490698" y="1911000"/>
              <a:ext cx="1837265" cy="929370"/>
            </a:xfrm>
            <a:prstGeom prst="rect">
              <a:avLst/>
            </a:pr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172" name="Shape"/>
            <p:cNvSpPr/>
            <p:nvPr/>
          </p:nvSpPr>
          <p:spPr>
            <a:xfrm>
              <a:off x="2482825" y="1911000"/>
              <a:ext cx="2370894" cy="929370"/>
            </a:xfrm>
            <a:custGeom>
              <a:avLst/>
              <a:gdLst/>
              <a:ahLst/>
              <a:cxnLst>
                <a:cxn ang="0">
                  <a:pos x="wd2" y="hd2"/>
                </a:cxn>
                <a:cxn ang="5400000">
                  <a:pos x="wd2" y="hd2"/>
                </a:cxn>
                <a:cxn ang="10800000">
                  <a:pos x="wd2" y="hd2"/>
                </a:cxn>
                <a:cxn ang="16200000">
                  <a:pos x="wd2" y="hd2"/>
                </a:cxn>
              </a:cxnLst>
              <a:rect l="0" t="0" r="r" b="b"/>
              <a:pathLst>
                <a:path w="21600" h="21600" extrusionOk="0">
                  <a:moveTo>
                    <a:pt x="5048" y="282"/>
                  </a:moveTo>
                  <a:lnTo>
                    <a:pt x="21600" y="0"/>
                  </a:lnTo>
                  <a:lnTo>
                    <a:pt x="16184" y="21402"/>
                  </a:lnTo>
                  <a:lnTo>
                    <a:pt x="0" y="21600"/>
                  </a:lnTo>
                  <a:lnTo>
                    <a:pt x="5048" y="282"/>
                  </a:ln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173" name="Line"/>
            <p:cNvSpPr/>
            <p:nvPr/>
          </p:nvSpPr>
          <p:spPr>
            <a:xfrm flipH="1">
              <a:off x="1162272" y="6481888"/>
              <a:ext cx="1" cy="929370"/>
            </a:xfrm>
            <a:prstGeom prst="line">
              <a:avLst/>
            </a:prstGeom>
            <a:noFill/>
            <a:ln w="127000" cap="flat">
              <a:solidFill>
                <a:schemeClr val="accent1">
                  <a:lumOff val="13529"/>
                </a:schemeClr>
              </a:solidFill>
              <a:prstDash val="solid"/>
              <a:miter lim="400000"/>
              <a:tailEnd type="triangle" w="med" len="med"/>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174" name="Line"/>
            <p:cNvSpPr/>
            <p:nvPr/>
          </p:nvSpPr>
          <p:spPr>
            <a:xfrm>
              <a:off x="4510561" y="2375684"/>
              <a:ext cx="978255" cy="1"/>
            </a:xfrm>
            <a:prstGeom prst="line">
              <a:avLst/>
            </a:prstGeom>
            <a:noFill/>
            <a:ln w="127000" cap="flat">
              <a:solidFill>
                <a:schemeClr val="accent1">
                  <a:lumOff val="13529"/>
                </a:schemeClr>
              </a:solidFill>
              <a:prstDash val="solid"/>
              <a:miter lim="400000"/>
              <a:tailEnd type="triangle" w="med" len="med"/>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175" name="Line"/>
            <p:cNvSpPr/>
            <p:nvPr/>
          </p:nvSpPr>
          <p:spPr>
            <a:xfrm flipH="1">
              <a:off x="1185446" y="862706"/>
              <a:ext cx="1" cy="929370"/>
            </a:xfrm>
            <a:prstGeom prst="line">
              <a:avLst/>
            </a:prstGeom>
            <a:noFill/>
            <a:ln w="127000" cap="flat">
              <a:solidFill>
                <a:schemeClr val="accent1">
                  <a:lumOff val="13529"/>
                </a:schemeClr>
              </a:solidFill>
              <a:prstDash val="solid"/>
              <a:miter lim="400000"/>
              <a:tailEnd type="triangle" w="med" len="med"/>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176" name="Line"/>
            <p:cNvSpPr/>
            <p:nvPr/>
          </p:nvSpPr>
          <p:spPr>
            <a:xfrm>
              <a:off x="1772274" y="2375684"/>
              <a:ext cx="978255" cy="1"/>
            </a:xfrm>
            <a:prstGeom prst="line">
              <a:avLst/>
            </a:prstGeom>
            <a:noFill/>
            <a:ln w="127000" cap="flat">
              <a:solidFill>
                <a:schemeClr val="accent1">
                  <a:lumOff val="13529"/>
                </a:schemeClr>
              </a:solidFill>
              <a:prstDash val="solid"/>
              <a:miter lim="400000"/>
              <a:tailEnd type="triangle" w="med" len="med"/>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177" name="Line"/>
            <p:cNvSpPr/>
            <p:nvPr/>
          </p:nvSpPr>
          <p:spPr>
            <a:xfrm flipH="1">
              <a:off x="1185446" y="2964081"/>
              <a:ext cx="1" cy="929369"/>
            </a:xfrm>
            <a:prstGeom prst="line">
              <a:avLst/>
            </a:prstGeom>
            <a:noFill/>
            <a:ln w="127000" cap="flat">
              <a:solidFill>
                <a:schemeClr val="accent1">
                  <a:lumOff val="13529"/>
                </a:schemeClr>
              </a:solidFill>
              <a:prstDash val="solid"/>
              <a:miter lim="400000"/>
              <a:tailEnd type="triangle" w="med" len="med"/>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178" name="Line"/>
            <p:cNvSpPr/>
            <p:nvPr/>
          </p:nvSpPr>
          <p:spPr>
            <a:xfrm>
              <a:off x="6409330" y="2738564"/>
              <a:ext cx="1" cy="929370"/>
            </a:xfrm>
            <a:prstGeom prst="line">
              <a:avLst/>
            </a:prstGeom>
            <a:noFill/>
            <a:ln w="127000" cap="flat">
              <a:solidFill>
                <a:schemeClr val="accent1">
                  <a:lumOff val="13529"/>
                </a:schemeClr>
              </a:solidFill>
              <a:prstDash val="solid"/>
              <a:miter lim="400000"/>
              <a:tailEnd type="triangle" w="med" len="med"/>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179" name="Diamond"/>
            <p:cNvSpPr/>
            <p:nvPr/>
          </p:nvSpPr>
          <p:spPr>
            <a:xfrm>
              <a:off x="5783403" y="3619728"/>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180" name="Line"/>
            <p:cNvSpPr/>
            <p:nvPr/>
          </p:nvSpPr>
          <p:spPr>
            <a:xfrm>
              <a:off x="7005231" y="4254728"/>
              <a:ext cx="978255" cy="1"/>
            </a:xfrm>
            <a:prstGeom prst="line">
              <a:avLst/>
            </a:prstGeom>
            <a:noFill/>
            <a:ln w="127000" cap="flat">
              <a:solidFill>
                <a:schemeClr val="accent1">
                  <a:lumOff val="13529"/>
                </a:schemeClr>
              </a:solidFill>
              <a:prstDash val="solid"/>
              <a:miter lim="400000"/>
              <a:tailEnd type="triangle" w="med" len="med"/>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181" name="Line"/>
            <p:cNvSpPr/>
            <p:nvPr/>
          </p:nvSpPr>
          <p:spPr>
            <a:xfrm>
              <a:off x="6418402" y="4843124"/>
              <a:ext cx="1" cy="929370"/>
            </a:xfrm>
            <a:prstGeom prst="line">
              <a:avLst/>
            </a:prstGeom>
            <a:noFill/>
            <a:ln w="127000" cap="flat">
              <a:solidFill>
                <a:schemeClr val="accent1">
                  <a:lumOff val="13529"/>
                </a:schemeClr>
              </a:solidFill>
              <a:prstDash val="solid"/>
              <a:miter lim="400000"/>
              <a:tailEnd type="triangle" w="med" len="med"/>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182" name="Rectangle"/>
            <p:cNvSpPr/>
            <p:nvPr/>
          </p:nvSpPr>
          <p:spPr>
            <a:xfrm>
              <a:off x="266814" y="3822001"/>
              <a:ext cx="1837264" cy="929370"/>
            </a:xfrm>
            <a:prstGeom prst="rect">
              <a:avLst/>
            </a:pr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183" name="Line"/>
            <p:cNvSpPr/>
            <p:nvPr/>
          </p:nvSpPr>
          <p:spPr>
            <a:xfrm flipH="1">
              <a:off x="1185446" y="4649566"/>
              <a:ext cx="1" cy="929369"/>
            </a:xfrm>
            <a:prstGeom prst="line">
              <a:avLst/>
            </a:prstGeom>
            <a:noFill/>
            <a:ln w="127000" cap="flat">
              <a:solidFill>
                <a:schemeClr val="accent1">
                  <a:lumOff val="13529"/>
                </a:schemeClr>
              </a:solidFill>
              <a:prstDash val="solid"/>
              <a:miter lim="400000"/>
              <a:tailEnd type="triangle" w="med" len="med"/>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184" name="Shape"/>
            <p:cNvSpPr/>
            <p:nvPr/>
          </p:nvSpPr>
          <p:spPr>
            <a:xfrm>
              <a:off x="0" y="5562687"/>
              <a:ext cx="2370894" cy="929369"/>
            </a:xfrm>
            <a:custGeom>
              <a:avLst/>
              <a:gdLst/>
              <a:ahLst/>
              <a:cxnLst>
                <a:cxn ang="0">
                  <a:pos x="wd2" y="hd2"/>
                </a:cxn>
                <a:cxn ang="5400000">
                  <a:pos x="wd2" y="hd2"/>
                </a:cxn>
                <a:cxn ang="10800000">
                  <a:pos x="wd2" y="hd2"/>
                </a:cxn>
                <a:cxn ang="16200000">
                  <a:pos x="wd2" y="hd2"/>
                </a:cxn>
              </a:cxnLst>
              <a:rect l="0" t="0" r="r" b="b"/>
              <a:pathLst>
                <a:path w="21600" h="21600" extrusionOk="0">
                  <a:moveTo>
                    <a:pt x="5048" y="282"/>
                  </a:moveTo>
                  <a:lnTo>
                    <a:pt x="21600" y="0"/>
                  </a:lnTo>
                  <a:lnTo>
                    <a:pt x="16184" y="21402"/>
                  </a:lnTo>
                  <a:lnTo>
                    <a:pt x="0" y="21600"/>
                  </a:lnTo>
                  <a:lnTo>
                    <a:pt x="5048" y="282"/>
                  </a:ln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185" name="Diamond"/>
            <p:cNvSpPr/>
            <p:nvPr/>
          </p:nvSpPr>
          <p:spPr>
            <a:xfrm>
              <a:off x="527271" y="7344815"/>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186" name="Line"/>
            <p:cNvSpPr/>
            <p:nvPr/>
          </p:nvSpPr>
          <p:spPr>
            <a:xfrm flipV="1">
              <a:off x="1749099" y="6206457"/>
              <a:ext cx="3865500" cy="1773358"/>
            </a:xfrm>
            <a:prstGeom prst="line">
              <a:avLst/>
            </a:prstGeom>
            <a:noFill/>
            <a:ln w="127000" cap="flat">
              <a:solidFill>
                <a:schemeClr val="accent1">
                  <a:lumOff val="13529"/>
                </a:schemeClr>
              </a:solidFill>
              <a:prstDash val="solid"/>
              <a:miter lim="400000"/>
              <a:tailEnd type="triangle" w="med" len="med"/>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187" name="Line"/>
            <p:cNvSpPr/>
            <p:nvPr/>
          </p:nvSpPr>
          <p:spPr>
            <a:xfrm flipH="1">
              <a:off x="1162271" y="8568211"/>
              <a:ext cx="1" cy="929369"/>
            </a:xfrm>
            <a:prstGeom prst="line">
              <a:avLst/>
            </a:prstGeom>
            <a:noFill/>
            <a:ln w="127000" cap="flat">
              <a:solidFill>
                <a:schemeClr val="accent1">
                  <a:lumOff val="13529"/>
                </a:schemeClr>
              </a:solidFill>
              <a:prstDash val="solid"/>
              <a:miter lim="400000"/>
              <a:tailEnd type="triangle" w="med" len="med"/>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188" name="Rectangle"/>
            <p:cNvSpPr/>
            <p:nvPr/>
          </p:nvSpPr>
          <p:spPr>
            <a:xfrm>
              <a:off x="7945414" y="3790044"/>
              <a:ext cx="1837264" cy="929369"/>
            </a:xfrm>
            <a:prstGeom prst="rect">
              <a:avLst/>
            </a:pr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189" name="Rectangle"/>
            <p:cNvSpPr/>
            <p:nvPr/>
          </p:nvSpPr>
          <p:spPr>
            <a:xfrm>
              <a:off x="5499771" y="5764520"/>
              <a:ext cx="1837264" cy="929369"/>
            </a:xfrm>
            <a:prstGeom prst="rect">
              <a:avLst/>
            </a:pr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grpSp>
      <p:sp>
        <p:nvSpPr>
          <p:cNvPr id="1191" name="Rectangle"/>
          <p:cNvSpPr/>
          <p:nvPr/>
        </p:nvSpPr>
        <p:spPr>
          <a:xfrm>
            <a:off x="21119317" y="1542540"/>
            <a:ext cx="1370997" cy="2444515"/>
          </a:xfrm>
          <a:prstGeom prst="rect">
            <a:avLst/>
          </a:prstGeom>
          <a:solidFill>
            <a:srgbClr val="000000"/>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1192" name="Ballot"/>
          <p:cNvSpPr/>
          <p:nvPr/>
        </p:nvSpPr>
        <p:spPr>
          <a:xfrm>
            <a:off x="20844636" y="1277249"/>
            <a:ext cx="2243246" cy="298788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2342"/>
                </a:lnTo>
                <a:lnTo>
                  <a:pt x="18478" y="0"/>
                </a:lnTo>
                <a:lnTo>
                  <a:pt x="0" y="0"/>
                </a:lnTo>
                <a:close/>
                <a:moveTo>
                  <a:pt x="2780" y="2106"/>
                </a:moveTo>
                <a:lnTo>
                  <a:pt x="15405" y="2106"/>
                </a:lnTo>
                <a:lnTo>
                  <a:pt x="15405" y="4226"/>
                </a:lnTo>
                <a:lnTo>
                  <a:pt x="2780" y="4226"/>
                </a:lnTo>
                <a:lnTo>
                  <a:pt x="2780" y="2106"/>
                </a:lnTo>
                <a:close/>
                <a:moveTo>
                  <a:pt x="17628" y="2106"/>
                </a:moveTo>
                <a:cubicBezTo>
                  <a:pt x="18408" y="2106"/>
                  <a:pt x="19040" y="2581"/>
                  <a:pt x="19040" y="3166"/>
                </a:cubicBezTo>
                <a:cubicBezTo>
                  <a:pt x="19040" y="3751"/>
                  <a:pt x="18408" y="4226"/>
                  <a:pt x="17628" y="4226"/>
                </a:cubicBezTo>
                <a:cubicBezTo>
                  <a:pt x="16849" y="4226"/>
                  <a:pt x="16217" y="3751"/>
                  <a:pt x="16217" y="3166"/>
                </a:cubicBezTo>
                <a:cubicBezTo>
                  <a:pt x="16217" y="2581"/>
                  <a:pt x="16849" y="2106"/>
                  <a:pt x="17628" y="2106"/>
                </a:cubicBezTo>
                <a:close/>
                <a:moveTo>
                  <a:pt x="2780" y="5160"/>
                </a:moveTo>
                <a:lnTo>
                  <a:pt x="15405" y="5160"/>
                </a:lnTo>
                <a:lnTo>
                  <a:pt x="15405" y="7278"/>
                </a:lnTo>
                <a:lnTo>
                  <a:pt x="2780" y="7278"/>
                </a:lnTo>
                <a:lnTo>
                  <a:pt x="2780" y="5160"/>
                </a:lnTo>
                <a:close/>
                <a:moveTo>
                  <a:pt x="17628" y="5160"/>
                </a:moveTo>
                <a:cubicBezTo>
                  <a:pt x="18408" y="5160"/>
                  <a:pt x="19040" y="5635"/>
                  <a:pt x="19040" y="6220"/>
                </a:cubicBezTo>
                <a:cubicBezTo>
                  <a:pt x="19040" y="6805"/>
                  <a:pt x="18408" y="7278"/>
                  <a:pt x="17628" y="7278"/>
                </a:cubicBezTo>
                <a:cubicBezTo>
                  <a:pt x="16849" y="7278"/>
                  <a:pt x="16217" y="6805"/>
                  <a:pt x="16217" y="6220"/>
                </a:cubicBezTo>
                <a:cubicBezTo>
                  <a:pt x="16217" y="5635"/>
                  <a:pt x="16849" y="5160"/>
                  <a:pt x="17628" y="5160"/>
                </a:cubicBezTo>
                <a:close/>
                <a:moveTo>
                  <a:pt x="2780" y="8213"/>
                </a:moveTo>
                <a:lnTo>
                  <a:pt x="15405" y="8213"/>
                </a:lnTo>
                <a:lnTo>
                  <a:pt x="15405" y="10333"/>
                </a:lnTo>
                <a:lnTo>
                  <a:pt x="2780" y="10333"/>
                </a:lnTo>
                <a:lnTo>
                  <a:pt x="2780" y="8213"/>
                </a:lnTo>
                <a:close/>
                <a:moveTo>
                  <a:pt x="17628" y="8213"/>
                </a:moveTo>
                <a:cubicBezTo>
                  <a:pt x="18408" y="8213"/>
                  <a:pt x="19040" y="8688"/>
                  <a:pt x="19040" y="9273"/>
                </a:cubicBezTo>
                <a:cubicBezTo>
                  <a:pt x="19040" y="9858"/>
                  <a:pt x="18408" y="10333"/>
                  <a:pt x="17628" y="10333"/>
                </a:cubicBezTo>
                <a:cubicBezTo>
                  <a:pt x="16849" y="10333"/>
                  <a:pt x="16217" y="9858"/>
                  <a:pt x="16217" y="9273"/>
                </a:cubicBezTo>
                <a:cubicBezTo>
                  <a:pt x="16217" y="8688"/>
                  <a:pt x="16849" y="8213"/>
                  <a:pt x="17628" y="8213"/>
                </a:cubicBezTo>
                <a:close/>
                <a:moveTo>
                  <a:pt x="18404" y="8667"/>
                </a:moveTo>
                <a:cubicBezTo>
                  <a:pt x="18338" y="8670"/>
                  <a:pt x="18273" y="8694"/>
                  <a:pt x="18226" y="8735"/>
                </a:cubicBezTo>
                <a:lnTo>
                  <a:pt x="17325" y="9511"/>
                </a:lnTo>
                <a:lnTo>
                  <a:pt x="17026" y="9271"/>
                </a:lnTo>
                <a:cubicBezTo>
                  <a:pt x="16928" y="9193"/>
                  <a:pt x="16764" y="9189"/>
                  <a:pt x="16660" y="9263"/>
                </a:cubicBezTo>
                <a:cubicBezTo>
                  <a:pt x="16555" y="9336"/>
                  <a:pt x="16548" y="9459"/>
                  <a:pt x="16646" y="9538"/>
                </a:cubicBezTo>
                <a:lnTo>
                  <a:pt x="17143" y="9934"/>
                </a:lnTo>
                <a:cubicBezTo>
                  <a:pt x="17192" y="9974"/>
                  <a:pt x="17260" y="9997"/>
                  <a:pt x="17332" y="9997"/>
                </a:cubicBezTo>
                <a:cubicBezTo>
                  <a:pt x="17333" y="9997"/>
                  <a:pt x="17337" y="9997"/>
                  <a:pt x="17338" y="9997"/>
                </a:cubicBezTo>
                <a:cubicBezTo>
                  <a:pt x="17412" y="9996"/>
                  <a:pt x="17479" y="9971"/>
                  <a:pt x="17527" y="9929"/>
                </a:cubicBezTo>
                <a:lnTo>
                  <a:pt x="18617" y="8989"/>
                </a:lnTo>
                <a:cubicBezTo>
                  <a:pt x="18711" y="8908"/>
                  <a:pt x="18701" y="8785"/>
                  <a:pt x="18593" y="8714"/>
                </a:cubicBezTo>
                <a:cubicBezTo>
                  <a:pt x="18539" y="8679"/>
                  <a:pt x="18470" y="8664"/>
                  <a:pt x="18404" y="8667"/>
                </a:cubicBezTo>
                <a:close/>
                <a:moveTo>
                  <a:pt x="2780" y="11266"/>
                </a:moveTo>
                <a:lnTo>
                  <a:pt x="15405" y="11266"/>
                </a:lnTo>
                <a:lnTo>
                  <a:pt x="15405" y="13385"/>
                </a:lnTo>
                <a:lnTo>
                  <a:pt x="2780" y="13385"/>
                </a:lnTo>
                <a:lnTo>
                  <a:pt x="2780" y="11266"/>
                </a:lnTo>
                <a:close/>
                <a:moveTo>
                  <a:pt x="17628" y="11266"/>
                </a:moveTo>
                <a:cubicBezTo>
                  <a:pt x="18408" y="11266"/>
                  <a:pt x="19040" y="11740"/>
                  <a:pt x="19040" y="12325"/>
                </a:cubicBezTo>
                <a:cubicBezTo>
                  <a:pt x="19040" y="12911"/>
                  <a:pt x="18408" y="13385"/>
                  <a:pt x="17628" y="13385"/>
                </a:cubicBezTo>
                <a:cubicBezTo>
                  <a:pt x="16849" y="13385"/>
                  <a:pt x="16217" y="12911"/>
                  <a:pt x="16217" y="12325"/>
                </a:cubicBezTo>
                <a:cubicBezTo>
                  <a:pt x="16217" y="11740"/>
                  <a:pt x="16849" y="11266"/>
                  <a:pt x="17628" y="11266"/>
                </a:cubicBezTo>
                <a:close/>
                <a:moveTo>
                  <a:pt x="2780" y="14320"/>
                </a:moveTo>
                <a:lnTo>
                  <a:pt x="15405" y="14320"/>
                </a:lnTo>
                <a:lnTo>
                  <a:pt x="15405" y="16440"/>
                </a:lnTo>
                <a:lnTo>
                  <a:pt x="2780" y="16440"/>
                </a:lnTo>
                <a:lnTo>
                  <a:pt x="2780" y="14320"/>
                </a:lnTo>
                <a:close/>
                <a:moveTo>
                  <a:pt x="17628" y="14320"/>
                </a:moveTo>
                <a:cubicBezTo>
                  <a:pt x="18408" y="14320"/>
                  <a:pt x="19040" y="14795"/>
                  <a:pt x="19040" y="15380"/>
                </a:cubicBezTo>
                <a:cubicBezTo>
                  <a:pt x="19040" y="15965"/>
                  <a:pt x="18408" y="16440"/>
                  <a:pt x="17628" y="16440"/>
                </a:cubicBezTo>
                <a:cubicBezTo>
                  <a:pt x="16849" y="16440"/>
                  <a:pt x="16217" y="15965"/>
                  <a:pt x="16217" y="15380"/>
                </a:cubicBezTo>
                <a:cubicBezTo>
                  <a:pt x="16217" y="14795"/>
                  <a:pt x="16849" y="14320"/>
                  <a:pt x="17628" y="14320"/>
                </a:cubicBezTo>
                <a:close/>
                <a:moveTo>
                  <a:pt x="2780" y="17373"/>
                </a:moveTo>
                <a:lnTo>
                  <a:pt x="15405" y="17373"/>
                </a:lnTo>
                <a:lnTo>
                  <a:pt x="15405" y="19492"/>
                </a:lnTo>
                <a:lnTo>
                  <a:pt x="2780" y="19492"/>
                </a:lnTo>
                <a:lnTo>
                  <a:pt x="2780" y="17373"/>
                </a:lnTo>
                <a:close/>
                <a:moveTo>
                  <a:pt x="17628" y="17373"/>
                </a:moveTo>
                <a:cubicBezTo>
                  <a:pt x="18408" y="17373"/>
                  <a:pt x="19040" y="17847"/>
                  <a:pt x="19040" y="18433"/>
                </a:cubicBezTo>
                <a:cubicBezTo>
                  <a:pt x="19040" y="19018"/>
                  <a:pt x="18408" y="19492"/>
                  <a:pt x="17628" y="19492"/>
                </a:cubicBezTo>
                <a:cubicBezTo>
                  <a:pt x="16849" y="19492"/>
                  <a:pt x="16217" y="19018"/>
                  <a:pt x="16217" y="18433"/>
                </a:cubicBezTo>
                <a:cubicBezTo>
                  <a:pt x="16217" y="17847"/>
                  <a:pt x="16849" y="17373"/>
                  <a:pt x="17628" y="17373"/>
                </a:cubicBezTo>
                <a:close/>
              </a:path>
            </a:pathLst>
          </a:custGeom>
          <a:solidFill>
            <a:schemeClr val="accent1">
              <a:lumOff val="13529"/>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grpSp>
        <p:nvGrpSpPr>
          <p:cNvPr id="1214" name="Group"/>
          <p:cNvGrpSpPr/>
          <p:nvPr/>
        </p:nvGrpSpPr>
        <p:grpSpPr>
          <a:xfrm>
            <a:off x="1405505" y="3654750"/>
            <a:ext cx="9782679" cy="9497581"/>
            <a:chOff x="0" y="0"/>
            <a:chExt cx="9782677" cy="9497579"/>
          </a:xfrm>
        </p:grpSpPr>
        <p:sp>
          <p:nvSpPr>
            <p:cNvPr id="1193" name="Diamond"/>
            <p:cNvSpPr/>
            <p:nvPr/>
          </p:nvSpPr>
          <p:spPr>
            <a:xfrm>
              <a:off x="550447" y="1740684"/>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194" name="Rounded Rectangle"/>
            <p:cNvSpPr/>
            <p:nvPr/>
          </p:nvSpPr>
          <p:spPr>
            <a:xfrm>
              <a:off x="266814" y="0"/>
              <a:ext cx="1837264" cy="929369"/>
            </a:xfrm>
            <a:prstGeom prst="roundRect">
              <a:avLst>
                <a:gd name="adj" fmla="val 48611"/>
              </a:avLst>
            </a:pr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195" name="Rectangle"/>
            <p:cNvSpPr/>
            <p:nvPr/>
          </p:nvSpPr>
          <p:spPr>
            <a:xfrm>
              <a:off x="5490698" y="1911000"/>
              <a:ext cx="1837265" cy="929370"/>
            </a:xfrm>
            <a:prstGeom prst="rect">
              <a:avLst/>
            </a:pr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196" name="Shape"/>
            <p:cNvSpPr/>
            <p:nvPr/>
          </p:nvSpPr>
          <p:spPr>
            <a:xfrm>
              <a:off x="2482825" y="1911000"/>
              <a:ext cx="2370894" cy="929370"/>
            </a:xfrm>
            <a:custGeom>
              <a:avLst/>
              <a:gdLst/>
              <a:ahLst/>
              <a:cxnLst>
                <a:cxn ang="0">
                  <a:pos x="wd2" y="hd2"/>
                </a:cxn>
                <a:cxn ang="5400000">
                  <a:pos x="wd2" y="hd2"/>
                </a:cxn>
                <a:cxn ang="10800000">
                  <a:pos x="wd2" y="hd2"/>
                </a:cxn>
                <a:cxn ang="16200000">
                  <a:pos x="wd2" y="hd2"/>
                </a:cxn>
              </a:cxnLst>
              <a:rect l="0" t="0" r="r" b="b"/>
              <a:pathLst>
                <a:path w="21600" h="21600" extrusionOk="0">
                  <a:moveTo>
                    <a:pt x="5048" y="282"/>
                  </a:moveTo>
                  <a:lnTo>
                    <a:pt x="21600" y="0"/>
                  </a:lnTo>
                  <a:lnTo>
                    <a:pt x="16184" y="21402"/>
                  </a:lnTo>
                  <a:lnTo>
                    <a:pt x="0" y="21600"/>
                  </a:lnTo>
                  <a:lnTo>
                    <a:pt x="5048" y="282"/>
                  </a:ln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197" name="Line"/>
            <p:cNvSpPr/>
            <p:nvPr/>
          </p:nvSpPr>
          <p:spPr>
            <a:xfrm flipH="1">
              <a:off x="1162272" y="6481888"/>
              <a:ext cx="1" cy="929370"/>
            </a:xfrm>
            <a:prstGeom prst="line">
              <a:avLst/>
            </a:prstGeom>
            <a:noFill/>
            <a:ln w="127000" cap="flat">
              <a:solidFill>
                <a:schemeClr val="accent4">
                  <a:hueOff val="-624705"/>
                  <a:lumOff val="1372"/>
                </a:schemeClr>
              </a:solidFill>
              <a:prstDash val="solid"/>
              <a:miter lim="400000"/>
              <a:tailEnd type="triangle" w="med" len="med"/>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198" name="Line"/>
            <p:cNvSpPr/>
            <p:nvPr/>
          </p:nvSpPr>
          <p:spPr>
            <a:xfrm>
              <a:off x="4510561" y="2375684"/>
              <a:ext cx="978255" cy="1"/>
            </a:xfrm>
            <a:prstGeom prst="line">
              <a:avLst/>
            </a:prstGeom>
            <a:noFill/>
            <a:ln w="127000" cap="flat">
              <a:solidFill>
                <a:schemeClr val="accent4">
                  <a:hueOff val="-624705"/>
                  <a:lumOff val="1372"/>
                </a:schemeClr>
              </a:solidFill>
              <a:prstDash val="solid"/>
              <a:miter lim="400000"/>
              <a:tailEnd type="triangle" w="med" len="med"/>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199" name="Line"/>
            <p:cNvSpPr/>
            <p:nvPr/>
          </p:nvSpPr>
          <p:spPr>
            <a:xfrm flipH="1">
              <a:off x="1185446" y="862706"/>
              <a:ext cx="1" cy="929370"/>
            </a:xfrm>
            <a:prstGeom prst="line">
              <a:avLst/>
            </a:prstGeom>
            <a:noFill/>
            <a:ln w="127000" cap="flat">
              <a:solidFill>
                <a:schemeClr val="accent4">
                  <a:hueOff val="-624705"/>
                  <a:lumOff val="1372"/>
                </a:schemeClr>
              </a:solidFill>
              <a:prstDash val="solid"/>
              <a:miter lim="400000"/>
              <a:tailEnd type="triangle" w="med" len="med"/>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200" name="Line"/>
            <p:cNvSpPr/>
            <p:nvPr/>
          </p:nvSpPr>
          <p:spPr>
            <a:xfrm>
              <a:off x="1772274" y="2375684"/>
              <a:ext cx="978255" cy="1"/>
            </a:xfrm>
            <a:prstGeom prst="line">
              <a:avLst/>
            </a:prstGeom>
            <a:noFill/>
            <a:ln w="127000" cap="flat">
              <a:solidFill>
                <a:schemeClr val="accent4">
                  <a:hueOff val="-624705"/>
                  <a:lumOff val="1372"/>
                </a:schemeClr>
              </a:solidFill>
              <a:prstDash val="solid"/>
              <a:miter lim="400000"/>
              <a:tailEnd type="triangle" w="med" len="med"/>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201" name="Line"/>
            <p:cNvSpPr/>
            <p:nvPr/>
          </p:nvSpPr>
          <p:spPr>
            <a:xfrm flipH="1">
              <a:off x="1185446" y="2964081"/>
              <a:ext cx="1" cy="929369"/>
            </a:xfrm>
            <a:prstGeom prst="line">
              <a:avLst/>
            </a:prstGeom>
            <a:noFill/>
            <a:ln w="127000" cap="flat">
              <a:solidFill>
                <a:schemeClr val="accent4">
                  <a:hueOff val="-624705"/>
                  <a:lumOff val="1372"/>
                </a:schemeClr>
              </a:solidFill>
              <a:prstDash val="solid"/>
              <a:miter lim="400000"/>
              <a:tailEnd type="triangle" w="med" len="med"/>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202" name="Line"/>
            <p:cNvSpPr/>
            <p:nvPr/>
          </p:nvSpPr>
          <p:spPr>
            <a:xfrm>
              <a:off x="6409330" y="2738564"/>
              <a:ext cx="1" cy="929370"/>
            </a:xfrm>
            <a:prstGeom prst="line">
              <a:avLst/>
            </a:prstGeom>
            <a:noFill/>
            <a:ln w="127000" cap="flat">
              <a:solidFill>
                <a:schemeClr val="accent4">
                  <a:hueOff val="-624705"/>
                  <a:lumOff val="1372"/>
                </a:schemeClr>
              </a:solidFill>
              <a:prstDash val="solid"/>
              <a:miter lim="400000"/>
              <a:tailEnd type="triangle" w="med" len="med"/>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203" name="Diamond"/>
            <p:cNvSpPr/>
            <p:nvPr/>
          </p:nvSpPr>
          <p:spPr>
            <a:xfrm>
              <a:off x="5783403" y="3619728"/>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204" name="Line"/>
            <p:cNvSpPr/>
            <p:nvPr/>
          </p:nvSpPr>
          <p:spPr>
            <a:xfrm>
              <a:off x="7005231" y="4254728"/>
              <a:ext cx="978255" cy="1"/>
            </a:xfrm>
            <a:prstGeom prst="line">
              <a:avLst/>
            </a:prstGeom>
            <a:noFill/>
            <a:ln w="127000" cap="flat">
              <a:solidFill>
                <a:schemeClr val="accent4">
                  <a:hueOff val="-624705"/>
                  <a:lumOff val="1372"/>
                </a:schemeClr>
              </a:solidFill>
              <a:prstDash val="solid"/>
              <a:miter lim="400000"/>
              <a:tailEnd type="triangle" w="med" len="med"/>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205" name="Line"/>
            <p:cNvSpPr/>
            <p:nvPr/>
          </p:nvSpPr>
          <p:spPr>
            <a:xfrm>
              <a:off x="6418402" y="4843124"/>
              <a:ext cx="1" cy="929370"/>
            </a:xfrm>
            <a:prstGeom prst="line">
              <a:avLst/>
            </a:prstGeom>
            <a:noFill/>
            <a:ln w="127000" cap="flat">
              <a:solidFill>
                <a:schemeClr val="accent4">
                  <a:hueOff val="-624705"/>
                  <a:lumOff val="1372"/>
                </a:schemeClr>
              </a:solidFill>
              <a:prstDash val="solid"/>
              <a:miter lim="400000"/>
              <a:tailEnd type="triangle" w="med" len="med"/>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206" name="Rectangle"/>
            <p:cNvSpPr/>
            <p:nvPr/>
          </p:nvSpPr>
          <p:spPr>
            <a:xfrm>
              <a:off x="266814" y="3822001"/>
              <a:ext cx="1837264" cy="929370"/>
            </a:xfrm>
            <a:prstGeom prst="rect">
              <a:avLst/>
            </a:pr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207" name="Line"/>
            <p:cNvSpPr/>
            <p:nvPr/>
          </p:nvSpPr>
          <p:spPr>
            <a:xfrm flipH="1">
              <a:off x="1185446" y="4649566"/>
              <a:ext cx="1" cy="929369"/>
            </a:xfrm>
            <a:prstGeom prst="line">
              <a:avLst/>
            </a:prstGeom>
            <a:noFill/>
            <a:ln w="127000" cap="flat">
              <a:solidFill>
                <a:schemeClr val="accent4">
                  <a:hueOff val="-624705"/>
                  <a:lumOff val="1372"/>
                </a:schemeClr>
              </a:solidFill>
              <a:prstDash val="solid"/>
              <a:miter lim="400000"/>
              <a:tailEnd type="triangle" w="med" len="med"/>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208" name="Shape"/>
            <p:cNvSpPr/>
            <p:nvPr/>
          </p:nvSpPr>
          <p:spPr>
            <a:xfrm>
              <a:off x="0" y="5562687"/>
              <a:ext cx="2370894" cy="929369"/>
            </a:xfrm>
            <a:custGeom>
              <a:avLst/>
              <a:gdLst/>
              <a:ahLst/>
              <a:cxnLst>
                <a:cxn ang="0">
                  <a:pos x="wd2" y="hd2"/>
                </a:cxn>
                <a:cxn ang="5400000">
                  <a:pos x="wd2" y="hd2"/>
                </a:cxn>
                <a:cxn ang="10800000">
                  <a:pos x="wd2" y="hd2"/>
                </a:cxn>
                <a:cxn ang="16200000">
                  <a:pos x="wd2" y="hd2"/>
                </a:cxn>
              </a:cxnLst>
              <a:rect l="0" t="0" r="r" b="b"/>
              <a:pathLst>
                <a:path w="21600" h="21600" extrusionOk="0">
                  <a:moveTo>
                    <a:pt x="5048" y="282"/>
                  </a:moveTo>
                  <a:lnTo>
                    <a:pt x="21600" y="0"/>
                  </a:lnTo>
                  <a:lnTo>
                    <a:pt x="16184" y="21402"/>
                  </a:lnTo>
                  <a:lnTo>
                    <a:pt x="0" y="21600"/>
                  </a:lnTo>
                  <a:lnTo>
                    <a:pt x="5048" y="282"/>
                  </a:ln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209" name="Diamond"/>
            <p:cNvSpPr/>
            <p:nvPr/>
          </p:nvSpPr>
          <p:spPr>
            <a:xfrm>
              <a:off x="527271" y="7344815"/>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210" name="Line"/>
            <p:cNvSpPr/>
            <p:nvPr/>
          </p:nvSpPr>
          <p:spPr>
            <a:xfrm flipV="1">
              <a:off x="1749099" y="6206457"/>
              <a:ext cx="3865500" cy="1773358"/>
            </a:xfrm>
            <a:prstGeom prst="line">
              <a:avLst/>
            </a:prstGeom>
            <a:noFill/>
            <a:ln w="127000" cap="flat">
              <a:solidFill>
                <a:schemeClr val="accent4">
                  <a:hueOff val="-624705"/>
                  <a:lumOff val="1372"/>
                </a:schemeClr>
              </a:solidFill>
              <a:prstDash val="solid"/>
              <a:miter lim="400000"/>
              <a:tailEnd type="triangle" w="med" len="med"/>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211" name="Line"/>
            <p:cNvSpPr/>
            <p:nvPr/>
          </p:nvSpPr>
          <p:spPr>
            <a:xfrm flipH="1">
              <a:off x="1162271" y="8568211"/>
              <a:ext cx="1" cy="929369"/>
            </a:xfrm>
            <a:prstGeom prst="line">
              <a:avLst/>
            </a:prstGeom>
            <a:noFill/>
            <a:ln w="127000" cap="flat">
              <a:solidFill>
                <a:schemeClr val="accent4">
                  <a:hueOff val="-624705"/>
                  <a:lumOff val="1372"/>
                </a:schemeClr>
              </a:solidFill>
              <a:prstDash val="solid"/>
              <a:miter lim="400000"/>
              <a:tailEnd type="triangle" w="med" len="med"/>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212" name="Rectangle"/>
            <p:cNvSpPr/>
            <p:nvPr/>
          </p:nvSpPr>
          <p:spPr>
            <a:xfrm>
              <a:off x="7945414" y="3790044"/>
              <a:ext cx="1837264" cy="929369"/>
            </a:xfrm>
            <a:prstGeom prst="rect">
              <a:avLst/>
            </a:pr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213" name="Rectangle"/>
            <p:cNvSpPr/>
            <p:nvPr/>
          </p:nvSpPr>
          <p:spPr>
            <a:xfrm>
              <a:off x="5499771" y="5764520"/>
              <a:ext cx="1837264" cy="929369"/>
            </a:xfrm>
            <a:prstGeom prst="rect">
              <a:avLst/>
            </a:pr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grpSp>
      <p:sp>
        <p:nvSpPr>
          <p:cNvPr id="1215" name="Compass"/>
          <p:cNvSpPr/>
          <p:nvPr/>
        </p:nvSpPr>
        <p:spPr>
          <a:xfrm>
            <a:off x="1221070" y="5427164"/>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4" y="0"/>
                  <a:pt x="0" y="4844"/>
                  <a:pt x="0" y="10800"/>
                </a:cubicBezTo>
                <a:cubicBezTo>
                  <a:pt x="0" y="16756"/>
                  <a:pt x="4844" y="21600"/>
                  <a:pt x="10800" y="21600"/>
                </a:cubicBezTo>
                <a:cubicBezTo>
                  <a:pt x="16756" y="21600"/>
                  <a:pt x="21600" y="16756"/>
                  <a:pt x="21600" y="10800"/>
                </a:cubicBezTo>
                <a:cubicBezTo>
                  <a:pt x="21600" y="4844"/>
                  <a:pt x="16756" y="0"/>
                  <a:pt x="10800" y="0"/>
                </a:cubicBezTo>
                <a:close/>
                <a:moveTo>
                  <a:pt x="10454" y="1411"/>
                </a:moveTo>
                <a:lnTo>
                  <a:pt x="11146" y="1411"/>
                </a:lnTo>
                <a:lnTo>
                  <a:pt x="11146" y="2528"/>
                </a:lnTo>
                <a:cubicBezTo>
                  <a:pt x="11146" y="2717"/>
                  <a:pt x="10994" y="2874"/>
                  <a:pt x="10800" y="2874"/>
                </a:cubicBezTo>
                <a:cubicBezTo>
                  <a:pt x="10611" y="2874"/>
                  <a:pt x="10454" y="2717"/>
                  <a:pt x="10454" y="2528"/>
                </a:cubicBezTo>
                <a:lnTo>
                  <a:pt x="10454" y="1411"/>
                </a:lnTo>
                <a:close/>
                <a:moveTo>
                  <a:pt x="15407" y="4688"/>
                </a:moveTo>
                <a:lnTo>
                  <a:pt x="12059" y="11762"/>
                </a:lnTo>
                <a:lnTo>
                  <a:pt x="6183" y="16929"/>
                </a:lnTo>
                <a:lnTo>
                  <a:pt x="9531" y="9855"/>
                </a:lnTo>
                <a:lnTo>
                  <a:pt x="15407" y="4688"/>
                </a:lnTo>
                <a:close/>
                <a:moveTo>
                  <a:pt x="10800" y="9877"/>
                </a:moveTo>
                <a:cubicBezTo>
                  <a:pt x="10292" y="9877"/>
                  <a:pt x="9877" y="10292"/>
                  <a:pt x="9877" y="10800"/>
                </a:cubicBezTo>
                <a:cubicBezTo>
                  <a:pt x="9877" y="11313"/>
                  <a:pt x="10292" y="11725"/>
                  <a:pt x="10800" y="11725"/>
                </a:cubicBezTo>
                <a:cubicBezTo>
                  <a:pt x="11308" y="11725"/>
                  <a:pt x="11723" y="11308"/>
                  <a:pt x="11723" y="10800"/>
                </a:cubicBezTo>
                <a:cubicBezTo>
                  <a:pt x="11723" y="10292"/>
                  <a:pt x="11308" y="9877"/>
                  <a:pt x="10800" y="9877"/>
                </a:cubicBezTo>
                <a:close/>
                <a:moveTo>
                  <a:pt x="19079" y="10456"/>
                </a:moveTo>
                <a:lnTo>
                  <a:pt x="20196" y="10456"/>
                </a:lnTo>
                <a:lnTo>
                  <a:pt x="20196" y="11146"/>
                </a:lnTo>
                <a:lnTo>
                  <a:pt x="19079" y="11146"/>
                </a:lnTo>
                <a:cubicBezTo>
                  <a:pt x="18890" y="11146"/>
                  <a:pt x="18733" y="10994"/>
                  <a:pt x="18733" y="10800"/>
                </a:cubicBezTo>
                <a:cubicBezTo>
                  <a:pt x="18733" y="10611"/>
                  <a:pt x="18890" y="10456"/>
                  <a:pt x="19079" y="10456"/>
                </a:cubicBezTo>
                <a:close/>
                <a:moveTo>
                  <a:pt x="1409" y="10461"/>
                </a:moveTo>
                <a:lnTo>
                  <a:pt x="2528" y="10461"/>
                </a:lnTo>
                <a:cubicBezTo>
                  <a:pt x="2717" y="10455"/>
                  <a:pt x="2872" y="10612"/>
                  <a:pt x="2872" y="10807"/>
                </a:cubicBezTo>
                <a:cubicBezTo>
                  <a:pt x="2872" y="10996"/>
                  <a:pt x="2717" y="11151"/>
                  <a:pt x="2528" y="11151"/>
                </a:cubicBezTo>
                <a:lnTo>
                  <a:pt x="1409" y="11151"/>
                </a:lnTo>
                <a:lnTo>
                  <a:pt x="1409" y="10461"/>
                </a:lnTo>
                <a:close/>
                <a:moveTo>
                  <a:pt x="10805" y="18733"/>
                </a:moveTo>
                <a:cubicBezTo>
                  <a:pt x="10994" y="18733"/>
                  <a:pt x="11151" y="18890"/>
                  <a:pt x="11151" y="19079"/>
                </a:cubicBezTo>
                <a:lnTo>
                  <a:pt x="11151" y="20196"/>
                </a:lnTo>
                <a:lnTo>
                  <a:pt x="10459" y="20196"/>
                </a:lnTo>
                <a:lnTo>
                  <a:pt x="10459" y="19079"/>
                </a:lnTo>
                <a:cubicBezTo>
                  <a:pt x="10454" y="18884"/>
                  <a:pt x="10611" y="18733"/>
                  <a:pt x="10805" y="18733"/>
                </a:cubicBezTo>
                <a:close/>
              </a:path>
            </a:pathLst>
          </a:custGeom>
          <a:solidFill>
            <a:srgbClr val="FFFFFF"/>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1216" name="Compass"/>
          <p:cNvSpPr/>
          <p:nvPr/>
        </p:nvSpPr>
        <p:spPr>
          <a:xfrm>
            <a:off x="6450689" y="7274967"/>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4" y="0"/>
                  <a:pt x="0" y="4844"/>
                  <a:pt x="0" y="10800"/>
                </a:cubicBezTo>
                <a:cubicBezTo>
                  <a:pt x="0" y="16756"/>
                  <a:pt x="4844" y="21600"/>
                  <a:pt x="10800" y="21600"/>
                </a:cubicBezTo>
                <a:cubicBezTo>
                  <a:pt x="16756" y="21600"/>
                  <a:pt x="21600" y="16756"/>
                  <a:pt x="21600" y="10800"/>
                </a:cubicBezTo>
                <a:cubicBezTo>
                  <a:pt x="21600" y="4844"/>
                  <a:pt x="16756" y="0"/>
                  <a:pt x="10800" y="0"/>
                </a:cubicBezTo>
                <a:close/>
                <a:moveTo>
                  <a:pt x="10454" y="1411"/>
                </a:moveTo>
                <a:lnTo>
                  <a:pt x="11146" y="1411"/>
                </a:lnTo>
                <a:lnTo>
                  <a:pt x="11146" y="2528"/>
                </a:lnTo>
                <a:cubicBezTo>
                  <a:pt x="11146" y="2717"/>
                  <a:pt x="10994" y="2874"/>
                  <a:pt x="10800" y="2874"/>
                </a:cubicBezTo>
                <a:cubicBezTo>
                  <a:pt x="10611" y="2874"/>
                  <a:pt x="10454" y="2717"/>
                  <a:pt x="10454" y="2528"/>
                </a:cubicBezTo>
                <a:lnTo>
                  <a:pt x="10454" y="1411"/>
                </a:lnTo>
                <a:close/>
                <a:moveTo>
                  <a:pt x="15407" y="4688"/>
                </a:moveTo>
                <a:lnTo>
                  <a:pt x="12059" y="11762"/>
                </a:lnTo>
                <a:lnTo>
                  <a:pt x="6183" y="16929"/>
                </a:lnTo>
                <a:lnTo>
                  <a:pt x="9531" y="9855"/>
                </a:lnTo>
                <a:lnTo>
                  <a:pt x="15407" y="4688"/>
                </a:lnTo>
                <a:close/>
                <a:moveTo>
                  <a:pt x="10800" y="9877"/>
                </a:moveTo>
                <a:cubicBezTo>
                  <a:pt x="10292" y="9877"/>
                  <a:pt x="9877" y="10292"/>
                  <a:pt x="9877" y="10800"/>
                </a:cubicBezTo>
                <a:cubicBezTo>
                  <a:pt x="9877" y="11313"/>
                  <a:pt x="10292" y="11725"/>
                  <a:pt x="10800" y="11725"/>
                </a:cubicBezTo>
                <a:cubicBezTo>
                  <a:pt x="11308" y="11725"/>
                  <a:pt x="11723" y="11308"/>
                  <a:pt x="11723" y="10800"/>
                </a:cubicBezTo>
                <a:cubicBezTo>
                  <a:pt x="11723" y="10292"/>
                  <a:pt x="11308" y="9877"/>
                  <a:pt x="10800" y="9877"/>
                </a:cubicBezTo>
                <a:close/>
                <a:moveTo>
                  <a:pt x="19079" y="10456"/>
                </a:moveTo>
                <a:lnTo>
                  <a:pt x="20196" y="10456"/>
                </a:lnTo>
                <a:lnTo>
                  <a:pt x="20196" y="11146"/>
                </a:lnTo>
                <a:lnTo>
                  <a:pt x="19079" y="11146"/>
                </a:lnTo>
                <a:cubicBezTo>
                  <a:pt x="18890" y="11146"/>
                  <a:pt x="18733" y="10994"/>
                  <a:pt x="18733" y="10800"/>
                </a:cubicBezTo>
                <a:cubicBezTo>
                  <a:pt x="18733" y="10611"/>
                  <a:pt x="18890" y="10456"/>
                  <a:pt x="19079" y="10456"/>
                </a:cubicBezTo>
                <a:close/>
                <a:moveTo>
                  <a:pt x="1409" y="10461"/>
                </a:moveTo>
                <a:lnTo>
                  <a:pt x="2528" y="10461"/>
                </a:lnTo>
                <a:cubicBezTo>
                  <a:pt x="2717" y="10455"/>
                  <a:pt x="2872" y="10612"/>
                  <a:pt x="2872" y="10807"/>
                </a:cubicBezTo>
                <a:cubicBezTo>
                  <a:pt x="2872" y="10996"/>
                  <a:pt x="2717" y="11151"/>
                  <a:pt x="2528" y="11151"/>
                </a:cubicBezTo>
                <a:lnTo>
                  <a:pt x="1409" y="11151"/>
                </a:lnTo>
                <a:lnTo>
                  <a:pt x="1409" y="10461"/>
                </a:lnTo>
                <a:close/>
                <a:moveTo>
                  <a:pt x="10805" y="18733"/>
                </a:moveTo>
                <a:cubicBezTo>
                  <a:pt x="10994" y="18733"/>
                  <a:pt x="11151" y="18890"/>
                  <a:pt x="11151" y="19079"/>
                </a:cubicBezTo>
                <a:lnTo>
                  <a:pt x="11151" y="20196"/>
                </a:lnTo>
                <a:lnTo>
                  <a:pt x="10459" y="20196"/>
                </a:lnTo>
                <a:lnTo>
                  <a:pt x="10459" y="19079"/>
                </a:lnTo>
                <a:cubicBezTo>
                  <a:pt x="10454" y="18884"/>
                  <a:pt x="10611" y="18733"/>
                  <a:pt x="10805" y="18733"/>
                </a:cubicBezTo>
                <a:close/>
              </a:path>
            </a:pathLst>
          </a:custGeom>
          <a:solidFill>
            <a:srgbClr val="FFFFFF"/>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1217" name="Compass"/>
          <p:cNvSpPr/>
          <p:nvPr/>
        </p:nvSpPr>
        <p:spPr>
          <a:xfrm>
            <a:off x="865470" y="9139828"/>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4" y="0"/>
                  <a:pt x="0" y="4844"/>
                  <a:pt x="0" y="10800"/>
                </a:cubicBezTo>
                <a:cubicBezTo>
                  <a:pt x="0" y="16756"/>
                  <a:pt x="4844" y="21600"/>
                  <a:pt x="10800" y="21600"/>
                </a:cubicBezTo>
                <a:cubicBezTo>
                  <a:pt x="16756" y="21600"/>
                  <a:pt x="21600" y="16756"/>
                  <a:pt x="21600" y="10800"/>
                </a:cubicBezTo>
                <a:cubicBezTo>
                  <a:pt x="21600" y="4844"/>
                  <a:pt x="16756" y="0"/>
                  <a:pt x="10800" y="0"/>
                </a:cubicBezTo>
                <a:close/>
                <a:moveTo>
                  <a:pt x="10454" y="1411"/>
                </a:moveTo>
                <a:lnTo>
                  <a:pt x="11146" y="1411"/>
                </a:lnTo>
                <a:lnTo>
                  <a:pt x="11146" y="2528"/>
                </a:lnTo>
                <a:cubicBezTo>
                  <a:pt x="11146" y="2717"/>
                  <a:pt x="10994" y="2874"/>
                  <a:pt x="10800" y="2874"/>
                </a:cubicBezTo>
                <a:cubicBezTo>
                  <a:pt x="10611" y="2874"/>
                  <a:pt x="10454" y="2717"/>
                  <a:pt x="10454" y="2528"/>
                </a:cubicBezTo>
                <a:lnTo>
                  <a:pt x="10454" y="1411"/>
                </a:lnTo>
                <a:close/>
                <a:moveTo>
                  <a:pt x="15407" y="4688"/>
                </a:moveTo>
                <a:lnTo>
                  <a:pt x="12059" y="11762"/>
                </a:lnTo>
                <a:lnTo>
                  <a:pt x="6183" y="16929"/>
                </a:lnTo>
                <a:lnTo>
                  <a:pt x="9531" y="9855"/>
                </a:lnTo>
                <a:lnTo>
                  <a:pt x="15407" y="4688"/>
                </a:lnTo>
                <a:close/>
                <a:moveTo>
                  <a:pt x="10800" y="9877"/>
                </a:moveTo>
                <a:cubicBezTo>
                  <a:pt x="10292" y="9877"/>
                  <a:pt x="9877" y="10292"/>
                  <a:pt x="9877" y="10800"/>
                </a:cubicBezTo>
                <a:cubicBezTo>
                  <a:pt x="9877" y="11313"/>
                  <a:pt x="10292" y="11725"/>
                  <a:pt x="10800" y="11725"/>
                </a:cubicBezTo>
                <a:cubicBezTo>
                  <a:pt x="11308" y="11725"/>
                  <a:pt x="11723" y="11308"/>
                  <a:pt x="11723" y="10800"/>
                </a:cubicBezTo>
                <a:cubicBezTo>
                  <a:pt x="11723" y="10292"/>
                  <a:pt x="11308" y="9877"/>
                  <a:pt x="10800" y="9877"/>
                </a:cubicBezTo>
                <a:close/>
                <a:moveTo>
                  <a:pt x="19079" y="10456"/>
                </a:moveTo>
                <a:lnTo>
                  <a:pt x="20196" y="10456"/>
                </a:lnTo>
                <a:lnTo>
                  <a:pt x="20196" y="11146"/>
                </a:lnTo>
                <a:lnTo>
                  <a:pt x="19079" y="11146"/>
                </a:lnTo>
                <a:cubicBezTo>
                  <a:pt x="18890" y="11146"/>
                  <a:pt x="18733" y="10994"/>
                  <a:pt x="18733" y="10800"/>
                </a:cubicBezTo>
                <a:cubicBezTo>
                  <a:pt x="18733" y="10611"/>
                  <a:pt x="18890" y="10456"/>
                  <a:pt x="19079" y="10456"/>
                </a:cubicBezTo>
                <a:close/>
                <a:moveTo>
                  <a:pt x="1409" y="10461"/>
                </a:moveTo>
                <a:lnTo>
                  <a:pt x="2528" y="10461"/>
                </a:lnTo>
                <a:cubicBezTo>
                  <a:pt x="2717" y="10455"/>
                  <a:pt x="2872" y="10612"/>
                  <a:pt x="2872" y="10807"/>
                </a:cubicBezTo>
                <a:cubicBezTo>
                  <a:pt x="2872" y="10996"/>
                  <a:pt x="2717" y="11151"/>
                  <a:pt x="2528" y="11151"/>
                </a:cubicBezTo>
                <a:lnTo>
                  <a:pt x="1409" y="11151"/>
                </a:lnTo>
                <a:lnTo>
                  <a:pt x="1409" y="10461"/>
                </a:lnTo>
                <a:close/>
                <a:moveTo>
                  <a:pt x="10805" y="18733"/>
                </a:moveTo>
                <a:cubicBezTo>
                  <a:pt x="10994" y="18733"/>
                  <a:pt x="11151" y="18890"/>
                  <a:pt x="11151" y="19079"/>
                </a:cubicBezTo>
                <a:lnTo>
                  <a:pt x="11151" y="20196"/>
                </a:lnTo>
                <a:lnTo>
                  <a:pt x="10459" y="20196"/>
                </a:lnTo>
                <a:lnTo>
                  <a:pt x="10459" y="19079"/>
                </a:lnTo>
                <a:cubicBezTo>
                  <a:pt x="10454" y="18884"/>
                  <a:pt x="10611" y="18733"/>
                  <a:pt x="10805" y="18733"/>
                </a:cubicBezTo>
                <a:close/>
              </a:path>
            </a:pathLst>
          </a:custGeom>
          <a:solidFill>
            <a:srgbClr val="FFFFFF"/>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19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2" nodeType="afterEffect">
                                  <p:stCondLst>
                                    <p:cond delay="1000"/>
                                  </p:stCondLst>
                                  <p:iterate>
                                    <p:tmAbs val="0"/>
                                  </p:iterate>
                                  <p:childTnLst>
                                    <p:set>
                                      <p:cBhvr>
                                        <p:cTn id="9" fill="hold"/>
                                        <p:tgtEl>
                                          <p:spTgt spid="1192"/>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3" nodeType="afterEffect">
                                  <p:stCondLst>
                                    <p:cond delay="2000"/>
                                  </p:stCondLst>
                                  <p:iterate>
                                    <p:tmAbs val="0"/>
                                  </p:iterate>
                                  <p:childTnLst>
                                    <p:set>
                                      <p:cBhvr>
                                        <p:cTn id="12" fill="hold"/>
                                        <p:tgtEl>
                                          <p:spTgt spid="116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4" nodeType="clickEffect">
                                  <p:stCondLst>
                                    <p:cond delay="0"/>
                                  </p:stCondLst>
                                  <p:iterate>
                                    <p:tmAbs val="0"/>
                                  </p:iterate>
                                  <p:childTnLst>
                                    <p:set>
                                      <p:cBhvr>
                                        <p:cTn id="16" fill="hold"/>
                                        <p:tgtEl>
                                          <p:spTgt spid="1214"/>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5" nodeType="afterEffect">
                                  <p:stCondLst>
                                    <p:cond delay="1000"/>
                                  </p:stCondLst>
                                  <p:iterate>
                                    <p:tmAbs val="0"/>
                                  </p:iterate>
                                  <p:childTnLst>
                                    <p:set>
                                      <p:cBhvr>
                                        <p:cTn id="19" fill="hold"/>
                                        <p:tgtEl>
                                          <p:spTgt spid="1215"/>
                                        </p:tgtEl>
                                        <p:attrNameLst>
                                          <p:attrName>style.visibility</p:attrName>
                                        </p:attrNameLst>
                                      </p:cBhvr>
                                      <p:to>
                                        <p:strVal val="visible"/>
                                      </p:to>
                                    </p:set>
                                  </p:childTnLst>
                                </p:cTn>
                              </p:par>
                            </p:childTnLst>
                          </p:cTn>
                        </p:par>
                        <p:par>
                          <p:cTn id="20" fill="hold">
                            <p:stCondLst>
                              <p:cond delay="1000"/>
                            </p:stCondLst>
                            <p:childTnLst>
                              <p:par>
                                <p:cTn id="21" presetID="1" presetClass="entr" presetSubtype="0" fill="hold" grpId="6" nodeType="afterEffect">
                                  <p:stCondLst>
                                    <p:cond delay="1000"/>
                                  </p:stCondLst>
                                  <p:iterate>
                                    <p:tmAbs val="0"/>
                                  </p:iterate>
                                  <p:childTnLst>
                                    <p:set>
                                      <p:cBhvr>
                                        <p:cTn id="22" fill="hold"/>
                                        <p:tgtEl>
                                          <p:spTgt spid="1217"/>
                                        </p:tgtEl>
                                        <p:attrNameLst>
                                          <p:attrName>style.visibility</p:attrName>
                                        </p:attrNameLst>
                                      </p:cBhvr>
                                      <p:to>
                                        <p:strVal val="visible"/>
                                      </p:to>
                                    </p:set>
                                  </p:childTnLst>
                                </p:cTn>
                              </p:par>
                            </p:childTnLst>
                          </p:cTn>
                        </p:par>
                        <p:par>
                          <p:cTn id="23" fill="hold">
                            <p:stCondLst>
                              <p:cond delay="2000"/>
                            </p:stCondLst>
                            <p:childTnLst>
                              <p:par>
                                <p:cTn id="24" presetID="1" presetClass="entr" presetSubtype="0" fill="hold" grpId="7" nodeType="afterEffect">
                                  <p:stCondLst>
                                    <p:cond delay="1000"/>
                                  </p:stCondLst>
                                  <p:iterate>
                                    <p:tmAbs val="0"/>
                                  </p:iterate>
                                  <p:childTnLst>
                                    <p:set>
                                      <p:cBhvr>
                                        <p:cTn id="25" fill="hold"/>
                                        <p:tgtEl>
                                          <p:spTgt spid="1216"/>
                                        </p:tgtEl>
                                        <p:attrNameLst>
                                          <p:attrName>style.visibility</p:attrName>
                                        </p:attrNameLst>
                                      </p:cBhvr>
                                      <p:to>
                                        <p:strVal val="visible"/>
                                      </p:to>
                                    </p:set>
                                  </p:childTnLst>
                                </p:cTn>
                              </p:par>
                            </p:childTnLst>
                          </p:cTn>
                        </p:par>
                        <p:par>
                          <p:cTn id="26" fill="hold">
                            <p:stCondLst>
                              <p:cond delay="0"/>
                            </p:stCondLst>
                            <p:childTnLst>
                              <p:par>
                                <p:cTn id="27" presetID="9" presetClass="emph" fill="hold" grpId="8" nodeType="afterEffect">
                                  <p:stCondLst>
                                    <p:cond delay="2000"/>
                                  </p:stCondLst>
                                  <p:childTnLst>
                                    <p:set>
                                      <p:cBhvr>
                                        <p:cTn id="28" dur="indefinite" fill="hold"/>
                                        <p:tgtEl>
                                          <p:spTgt spid="1192"/>
                                        </p:tgtEl>
                                        <p:attrNameLst>
                                          <p:attrName>style.opacity</p:attrName>
                                        </p:attrNameLst>
                                      </p:cBhvr>
                                      <p:to>
                                        <p:strVal val="0.25"/>
                                      </p:to>
                                    </p:set>
                                    <p:animEffect filter="image" prLst="opacity: 0.25; ">
                                      <p:cBhvr>
                                        <p:cTn id="29" dur="indefinite" fill="hold"/>
                                        <p:tgtEl>
                                          <p:spTgt spid="1192"/>
                                        </p:tgtEl>
                                      </p:cBhvr>
                                    </p:animEffect>
                                  </p:childTnLst>
                                </p:cTn>
                              </p:par>
                            </p:childTnLst>
                          </p:cTn>
                        </p:par>
                        <p:par>
                          <p:cTn id="30" fill="hold">
                            <p:stCondLst>
                              <p:cond delay="0"/>
                            </p:stCondLst>
                            <p:childTnLst>
                              <p:par>
                                <p:cTn id="31" presetID="9" presetClass="emph" fill="hold" grpId="9" nodeType="withEffect">
                                  <p:stCondLst>
                                    <p:cond delay="0"/>
                                  </p:stCondLst>
                                  <p:childTnLst>
                                    <p:set>
                                      <p:cBhvr>
                                        <p:cTn id="32" dur="indefinite" fill="hold"/>
                                        <p:tgtEl>
                                          <p:spTgt spid="1168"/>
                                        </p:tgtEl>
                                        <p:attrNameLst>
                                          <p:attrName>style.opacity</p:attrName>
                                        </p:attrNameLst>
                                      </p:cBhvr>
                                      <p:to>
                                        <p:strVal val="0.25"/>
                                      </p:to>
                                    </p:set>
                                    <p:animEffect filter="image" prLst="opacity: 0.25; ">
                                      <p:cBhvr>
                                        <p:cTn id="33" dur="indefinite" fill="hold"/>
                                        <p:tgtEl>
                                          <p:spTgt spid="1168"/>
                                        </p:tgtEl>
                                      </p:cBhvr>
                                    </p:animEffect>
                                  </p:childTnLst>
                                </p:cTn>
                              </p:par>
                            </p:childTnLst>
                          </p:cTn>
                        </p:par>
                        <p:par>
                          <p:cTn id="34" fill="hold">
                            <p:stCondLst>
                              <p:cond delay="0"/>
                            </p:stCondLst>
                            <p:childTnLst>
                              <p:par>
                                <p:cTn id="35" presetID="9" presetClass="emph" fill="hold" grpId="10" nodeType="withEffect">
                                  <p:stCondLst>
                                    <p:cond delay="0"/>
                                  </p:stCondLst>
                                  <p:childTnLst>
                                    <p:set>
                                      <p:cBhvr>
                                        <p:cTn id="36" dur="indefinite" fill="hold"/>
                                        <p:tgtEl>
                                          <p:spTgt spid="1190"/>
                                        </p:tgtEl>
                                        <p:attrNameLst>
                                          <p:attrName>style.opacity</p:attrName>
                                        </p:attrNameLst>
                                      </p:cBhvr>
                                      <p:to>
                                        <p:strVal val="0.25"/>
                                      </p:to>
                                    </p:set>
                                    <p:animEffect filter="image" prLst="opacity: 0.25; ">
                                      <p:cBhvr>
                                        <p:cTn id="37" dur="indefinite" fill="hold"/>
                                        <p:tgtEl>
                                          <p:spTgt spid="11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8" grpId="3" animBg="1" advAuto="0"/>
      <p:bldP spid="1168" grpId="9" animBg="1" advAuto="0"/>
      <p:bldP spid="1190" grpId="1" animBg="1" advAuto="0"/>
      <p:bldP spid="1190" grpId="10" animBg="1" advAuto="0"/>
      <p:bldP spid="1192" grpId="2" animBg="1" advAuto="0"/>
      <p:bldP spid="1192" grpId="8" animBg="1" advAuto="0"/>
      <p:bldP spid="1214" grpId="4" animBg="1" advAuto="0"/>
      <p:bldP spid="1215" grpId="5" animBg="1" advAuto="0"/>
      <p:bldP spid="1216" grpId="7" animBg="1" advAuto="0"/>
      <p:bldP spid="1217" grpId="6" animBg="1" advAuto="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 name="Tester Skill"/>
          <p:cNvSpPr txBox="1">
            <a:spLocks noGrp="1"/>
          </p:cNvSpPr>
          <p:nvPr>
            <p:ph type="title"/>
          </p:nvPr>
        </p:nvSpPr>
        <p:spPr>
          <a:prstGeom prst="rect">
            <a:avLst/>
          </a:prstGeom>
        </p:spPr>
        <p:txBody>
          <a:bodyPr/>
          <a:lstStyle>
            <a:lvl1pPr>
              <a:defRPr>
                <a:solidFill>
                  <a:schemeClr val="accent1">
                    <a:lumOff val="13529"/>
                  </a:schemeClr>
                </a:solidFill>
              </a:defRPr>
            </a:lvl1pPr>
          </a:lstStyle>
          <a:p>
            <a:r>
              <a:t>Tester Skill</a:t>
            </a:r>
          </a:p>
        </p:txBody>
      </p:sp>
      <p:grpSp>
        <p:nvGrpSpPr>
          <p:cNvPr id="1224" name="Group"/>
          <p:cNvGrpSpPr/>
          <p:nvPr/>
        </p:nvGrpSpPr>
        <p:grpSpPr>
          <a:xfrm>
            <a:off x="127000" y="13054775"/>
            <a:ext cx="1270000" cy="560449"/>
            <a:chOff x="0" y="0"/>
            <a:chExt cx="1270000" cy="560448"/>
          </a:xfrm>
        </p:grpSpPr>
        <p:sp>
          <p:nvSpPr>
            <p:cNvPr id="1222" name="Rounded Rectangle"/>
            <p:cNvSpPr/>
            <p:nvPr/>
          </p:nvSpPr>
          <p:spPr>
            <a:xfrm>
              <a:off x="0" y="0"/>
              <a:ext cx="1270000" cy="560449"/>
            </a:xfrm>
            <a:prstGeom prst="roundRect">
              <a:avLst>
                <a:gd name="adj" fmla="val 33991"/>
              </a:avLst>
            </a:pr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pic>
          <p:nvPicPr>
            <p:cNvPr id="1223" name="88x31.png" descr="88x31.png"/>
            <p:cNvPicPr>
              <a:picLocks noChangeAspect="1"/>
            </p:cNvPicPr>
            <p:nvPr/>
          </p:nvPicPr>
          <p:blipFill>
            <a:blip r:embed="rId3">
              <a:extLst/>
            </a:blip>
            <a:stretch>
              <a:fillRect/>
            </a:stretch>
          </p:blipFill>
          <p:spPr>
            <a:xfrm>
              <a:off x="76200" y="95250"/>
              <a:ext cx="1117600" cy="393700"/>
            </a:xfrm>
            <a:prstGeom prst="rect">
              <a:avLst/>
            </a:prstGeom>
            <a:ln w="12700" cap="flat">
              <a:noFill/>
              <a:miter lim="400000"/>
            </a:ln>
            <a:effectLst/>
          </p:spPr>
        </p:pic>
      </p:grpSp>
      <p:pic>
        <p:nvPicPr>
          <p:cNvPr id="1225" name="instructions.png" descr="instructions.png"/>
          <p:cNvPicPr>
            <a:picLocks noChangeAspect="1"/>
          </p:cNvPicPr>
          <p:nvPr/>
        </p:nvPicPr>
        <p:blipFill>
          <a:blip r:embed="rId4">
            <a:extLst/>
          </a:blip>
          <a:stretch>
            <a:fillRect/>
          </a:stretch>
        </p:blipFill>
        <p:spPr>
          <a:xfrm>
            <a:off x="14085582" y="3352800"/>
            <a:ext cx="7620001" cy="8890000"/>
          </a:xfrm>
          <a:prstGeom prst="rect">
            <a:avLst/>
          </a:prstGeom>
          <a:ln w="12700">
            <a:miter lim="400000"/>
          </a:ln>
        </p:spPr>
      </p:pic>
      <p:grpSp>
        <p:nvGrpSpPr>
          <p:cNvPr id="1228" name="Group"/>
          <p:cNvGrpSpPr/>
          <p:nvPr/>
        </p:nvGrpSpPr>
        <p:grpSpPr>
          <a:xfrm>
            <a:off x="1062922" y="3745109"/>
            <a:ext cx="9047331" cy="4527504"/>
            <a:chOff x="0" y="0"/>
            <a:chExt cx="9047330" cy="4527503"/>
          </a:xfrm>
        </p:grpSpPr>
        <p:sp>
          <p:nvSpPr>
            <p:cNvPr id="1226" name="Performance"/>
            <p:cNvSpPr/>
            <p:nvPr/>
          </p:nvSpPr>
          <p:spPr>
            <a:xfrm>
              <a:off x="0" y="0"/>
              <a:ext cx="5022229" cy="1270000"/>
            </a:xfrm>
            <a:prstGeom prst="roundRect">
              <a:avLst>
                <a:gd name="adj" fmla="val 15000"/>
              </a:avLst>
            </a:prstGeom>
            <a:solidFill>
              <a:schemeClr val="accent4">
                <a:hueOff val="-624705"/>
                <a:lumOff val="1372"/>
              </a:schemeClr>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defRPr sz="5700" b="0">
                  <a:latin typeface="Helvetica Neue Medium"/>
                  <a:ea typeface="Helvetica Neue Medium"/>
                  <a:cs typeface="Helvetica Neue Medium"/>
                  <a:sym typeface="Helvetica Neue Medium"/>
                </a:defRPr>
              </a:lvl1pPr>
            </a:lstStyle>
            <a:p>
              <a:r>
                <a:t>Performance</a:t>
              </a:r>
            </a:p>
          </p:txBody>
        </p:sp>
        <p:sp>
          <p:nvSpPr>
            <p:cNvPr id="1227" name="Automation in Testing"/>
            <p:cNvSpPr/>
            <p:nvPr/>
          </p:nvSpPr>
          <p:spPr>
            <a:xfrm>
              <a:off x="1151144" y="3257503"/>
              <a:ext cx="7896187" cy="1270001"/>
            </a:xfrm>
            <a:prstGeom prst="roundRect">
              <a:avLst>
                <a:gd name="adj" fmla="val 15000"/>
              </a:avLst>
            </a:prstGeom>
            <a:solidFill>
              <a:schemeClr val="accent4">
                <a:hueOff val="-624705"/>
                <a:lumOff val="1372"/>
              </a:schemeClr>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defRPr sz="5700" b="0">
                  <a:latin typeface="Helvetica Neue Medium"/>
                  <a:ea typeface="Helvetica Neue Medium"/>
                  <a:cs typeface="Helvetica Neue Medium"/>
                  <a:sym typeface="Helvetica Neue Medium"/>
                </a:defRPr>
              </a:lvl1pPr>
            </a:lstStyle>
            <a:p>
              <a:r>
                <a:t>Automation in Testing</a:t>
              </a:r>
            </a:p>
          </p:txBody>
        </p:sp>
      </p:grpSp>
      <p:grpSp>
        <p:nvGrpSpPr>
          <p:cNvPr id="1231" name="Group"/>
          <p:cNvGrpSpPr/>
          <p:nvPr/>
        </p:nvGrpSpPr>
        <p:grpSpPr>
          <a:xfrm>
            <a:off x="1103636" y="3745109"/>
            <a:ext cx="8596565" cy="6156256"/>
            <a:chOff x="0" y="0"/>
            <a:chExt cx="8596564" cy="6156255"/>
          </a:xfrm>
        </p:grpSpPr>
        <p:sp>
          <p:nvSpPr>
            <p:cNvPr id="1229" name="Mobile"/>
            <p:cNvSpPr/>
            <p:nvPr/>
          </p:nvSpPr>
          <p:spPr>
            <a:xfrm>
              <a:off x="5369300" y="0"/>
              <a:ext cx="3227265" cy="1270000"/>
            </a:xfrm>
            <a:prstGeom prst="roundRect">
              <a:avLst>
                <a:gd name="adj" fmla="val 15000"/>
              </a:avLst>
            </a:prstGeom>
            <a:solidFill>
              <a:schemeClr val="accent4">
                <a:hueOff val="-624705"/>
                <a:lumOff val="1372"/>
              </a:schemeClr>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defRPr sz="5700" b="0">
                  <a:latin typeface="Helvetica Neue Medium"/>
                  <a:ea typeface="Helvetica Neue Medium"/>
                  <a:cs typeface="Helvetica Neue Medium"/>
                  <a:sym typeface="Helvetica Neue Medium"/>
                </a:defRPr>
              </a:lvl1pPr>
            </a:lstStyle>
            <a:p>
              <a:r>
                <a:t>Mobile</a:t>
              </a:r>
            </a:p>
          </p:txBody>
        </p:sp>
        <p:sp>
          <p:nvSpPr>
            <p:cNvPr id="1230" name="REST end points"/>
            <p:cNvSpPr/>
            <p:nvPr/>
          </p:nvSpPr>
          <p:spPr>
            <a:xfrm>
              <a:off x="0" y="4886255"/>
              <a:ext cx="6431295" cy="1270001"/>
            </a:xfrm>
            <a:prstGeom prst="roundRect">
              <a:avLst>
                <a:gd name="adj" fmla="val 15000"/>
              </a:avLst>
            </a:prstGeom>
            <a:solidFill>
              <a:schemeClr val="accent4">
                <a:hueOff val="-624705"/>
                <a:lumOff val="1372"/>
              </a:schemeClr>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defRPr sz="5700" b="0">
                  <a:latin typeface="Helvetica Neue Medium"/>
                  <a:ea typeface="Helvetica Neue Medium"/>
                  <a:cs typeface="Helvetica Neue Medium"/>
                  <a:sym typeface="Helvetica Neue Medium"/>
                </a:defRPr>
              </a:lvl1pPr>
            </a:lstStyle>
            <a:p>
              <a:r>
                <a:t>REST end points</a:t>
              </a:r>
            </a:p>
          </p:txBody>
        </p:sp>
      </p:grpSp>
      <p:grpSp>
        <p:nvGrpSpPr>
          <p:cNvPr id="1234" name="Group"/>
          <p:cNvGrpSpPr/>
          <p:nvPr/>
        </p:nvGrpSpPr>
        <p:grpSpPr>
          <a:xfrm>
            <a:off x="2308215" y="5373861"/>
            <a:ext cx="7207298" cy="6156256"/>
            <a:chOff x="0" y="0"/>
            <a:chExt cx="7207296" cy="6156255"/>
          </a:xfrm>
        </p:grpSpPr>
        <p:sp>
          <p:nvSpPr>
            <p:cNvPr id="1232" name="Security"/>
            <p:cNvSpPr/>
            <p:nvPr/>
          </p:nvSpPr>
          <p:spPr>
            <a:xfrm>
              <a:off x="2085444" y="0"/>
              <a:ext cx="3537001" cy="1270000"/>
            </a:xfrm>
            <a:prstGeom prst="roundRect">
              <a:avLst>
                <a:gd name="adj" fmla="val 15000"/>
              </a:avLst>
            </a:prstGeom>
            <a:solidFill>
              <a:schemeClr val="accent4">
                <a:hueOff val="-624705"/>
                <a:lumOff val="1372"/>
              </a:schemeClr>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defRPr sz="5700" b="0">
                  <a:latin typeface="Helvetica Neue Medium"/>
                  <a:ea typeface="Helvetica Neue Medium"/>
                  <a:cs typeface="Helvetica Neue Medium"/>
                  <a:sym typeface="Helvetica Neue Medium"/>
                </a:defRPr>
              </a:lvl1pPr>
            </a:lstStyle>
            <a:p>
              <a:r>
                <a:t>Security</a:t>
              </a:r>
            </a:p>
          </p:txBody>
        </p:sp>
        <p:sp>
          <p:nvSpPr>
            <p:cNvPr id="1233" name="Exploratory Testing"/>
            <p:cNvSpPr/>
            <p:nvPr/>
          </p:nvSpPr>
          <p:spPr>
            <a:xfrm>
              <a:off x="0" y="4886255"/>
              <a:ext cx="7207297" cy="1270001"/>
            </a:xfrm>
            <a:prstGeom prst="roundRect">
              <a:avLst>
                <a:gd name="adj" fmla="val 15000"/>
              </a:avLst>
            </a:prstGeom>
            <a:solidFill>
              <a:schemeClr val="accent4">
                <a:hueOff val="-624705"/>
                <a:lumOff val="1372"/>
              </a:schemeClr>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defRPr sz="5700" b="0">
                  <a:latin typeface="Helvetica Neue Medium"/>
                  <a:ea typeface="Helvetica Neue Medium"/>
                  <a:cs typeface="Helvetica Neue Medium"/>
                  <a:sym typeface="Helvetica Neue Medium"/>
                </a:defRPr>
              </a:lvl1pPr>
            </a:lstStyle>
            <a:p>
              <a:r>
                <a:t>Exploratory Testing</a:t>
              </a:r>
            </a:p>
          </p:txBody>
        </p:sp>
      </p:grpSp>
      <p:grpSp>
        <p:nvGrpSpPr>
          <p:cNvPr id="1237" name="Group"/>
          <p:cNvGrpSpPr/>
          <p:nvPr/>
        </p:nvGrpSpPr>
        <p:grpSpPr>
          <a:xfrm>
            <a:off x="1767448" y="5373861"/>
            <a:ext cx="8729386" cy="4527504"/>
            <a:chOff x="0" y="0"/>
            <a:chExt cx="8729384" cy="4527503"/>
          </a:xfrm>
        </p:grpSpPr>
        <p:sp>
          <p:nvSpPr>
            <p:cNvPr id="1235" name="APIs"/>
            <p:cNvSpPr/>
            <p:nvPr/>
          </p:nvSpPr>
          <p:spPr>
            <a:xfrm>
              <a:off x="0" y="0"/>
              <a:ext cx="2209378" cy="1270000"/>
            </a:xfrm>
            <a:prstGeom prst="roundRect">
              <a:avLst>
                <a:gd name="adj" fmla="val 15000"/>
              </a:avLst>
            </a:prstGeom>
            <a:solidFill>
              <a:schemeClr val="accent4">
                <a:hueOff val="-624705"/>
                <a:lumOff val="1372"/>
              </a:schemeClr>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defRPr sz="5700" b="0">
                  <a:latin typeface="Helvetica Neue Medium"/>
                  <a:ea typeface="Helvetica Neue Medium"/>
                  <a:cs typeface="Helvetica Neue Medium"/>
                  <a:sym typeface="Helvetica Neue Medium"/>
                </a:defRPr>
              </a:lvl1pPr>
            </a:lstStyle>
            <a:p>
              <a:r>
                <a:t>APIs</a:t>
              </a:r>
            </a:p>
          </p:txBody>
        </p:sp>
        <p:sp>
          <p:nvSpPr>
            <p:cNvPr id="1236" name="UI/UX"/>
            <p:cNvSpPr/>
            <p:nvPr/>
          </p:nvSpPr>
          <p:spPr>
            <a:xfrm>
              <a:off x="6082094" y="3257503"/>
              <a:ext cx="2647291" cy="1270001"/>
            </a:xfrm>
            <a:prstGeom prst="roundRect">
              <a:avLst>
                <a:gd name="adj" fmla="val 15000"/>
              </a:avLst>
            </a:prstGeom>
            <a:solidFill>
              <a:schemeClr val="accent4">
                <a:hueOff val="-624705"/>
                <a:lumOff val="1372"/>
              </a:schemeClr>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defRPr sz="5700" b="0">
                  <a:latin typeface="Helvetica Neue Medium"/>
                  <a:ea typeface="Helvetica Neue Medium"/>
                  <a:cs typeface="Helvetica Neue Medium"/>
                  <a:sym typeface="Helvetica Neue Medium"/>
                </a:defRPr>
              </a:lvl1pPr>
            </a:lstStyle>
            <a:p>
              <a:r>
                <a:t>UI/UX</a:t>
              </a:r>
            </a:p>
          </p:txBody>
        </p:sp>
      </p:grpSp>
      <p:sp>
        <p:nvSpPr>
          <p:cNvPr id="1238" name="http://pluspng.com/"/>
          <p:cNvSpPr txBox="1"/>
          <p:nvPr/>
        </p:nvSpPr>
        <p:spPr>
          <a:xfrm>
            <a:off x="16212743" y="12207906"/>
            <a:ext cx="3365679" cy="5107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defTabSz="457200">
              <a:lnSpc>
                <a:spcPts val="4700"/>
              </a:lnSpc>
              <a:defRPr sz="2700">
                <a:solidFill>
                  <a:srgbClr val="A9A9A9"/>
                </a:solidFill>
              </a:defRPr>
            </a:lvl1pPr>
          </a:lstStyle>
          <a:p>
            <a:r>
              <a:t>http://pluspng.com/</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22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2" nodeType="afterEffect">
                                  <p:stCondLst>
                                    <p:cond delay="0"/>
                                  </p:stCondLst>
                                  <p:iterate>
                                    <p:tmAbs val="0"/>
                                  </p:iterate>
                                  <p:childTnLst>
                                    <p:set>
                                      <p:cBhvr>
                                        <p:cTn id="9" fill="hold"/>
                                        <p:tgtEl>
                                          <p:spTgt spid="123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3" nodeType="clickEffect">
                                  <p:stCondLst>
                                    <p:cond delay="0"/>
                                  </p:stCondLst>
                                  <p:iterate>
                                    <p:tmAbs val="0"/>
                                  </p:iterate>
                                  <p:childTnLst>
                                    <p:set>
                                      <p:cBhvr>
                                        <p:cTn id="13" fill="hold"/>
                                        <p:tgtEl>
                                          <p:spTgt spid="1228"/>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4" nodeType="afterEffect">
                                  <p:stCondLst>
                                    <p:cond delay="1000"/>
                                  </p:stCondLst>
                                  <p:iterate>
                                    <p:tmAbs val="0"/>
                                  </p:iterate>
                                  <p:childTnLst>
                                    <p:set>
                                      <p:cBhvr>
                                        <p:cTn id="16" fill="hold"/>
                                        <p:tgtEl>
                                          <p:spTgt spid="1231"/>
                                        </p:tgtEl>
                                        <p:attrNameLst>
                                          <p:attrName>style.visibility</p:attrName>
                                        </p:attrNameLst>
                                      </p:cBhvr>
                                      <p:to>
                                        <p:strVal val="visible"/>
                                      </p:to>
                                    </p:set>
                                  </p:childTnLst>
                                </p:cTn>
                              </p:par>
                            </p:childTnLst>
                          </p:cTn>
                        </p:par>
                        <p:par>
                          <p:cTn id="17" fill="hold">
                            <p:stCondLst>
                              <p:cond delay="1000"/>
                            </p:stCondLst>
                            <p:childTnLst>
                              <p:par>
                                <p:cTn id="18" presetID="1" presetClass="entr" presetSubtype="0" fill="hold" grpId="5" nodeType="afterEffect">
                                  <p:stCondLst>
                                    <p:cond delay="1000"/>
                                  </p:stCondLst>
                                  <p:iterate>
                                    <p:tmAbs val="0"/>
                                  </p:iterate>
                                  <p:childTnLst>
                                    <p:set>
                                      <p:cBhvr>
                                        <p:cTn id="19" fill="hold"/>
                                        <p:tgtEl>
                                          <p:spTgt spid="1237"/>
                                        </p:tgtEl>
                                        <p:attrNameLst>
                                          <p:attrName>style.visibility</p:attrName>
                                        </p:attrNameLst>
                                      </p:cBhvr>
                                      <p:to>
                                        <p:strVal val="visible"/>
                                      </p:to>
                                    </p:set>
                                  </p:childTnLst>
                                </p:cTn>
                              </p:par>
                            </p:childTnLst>
                          </p:cTn>
                        </p:par>
                        <p:par>
                          <p:cTn id="20" fill="hold">
                            <p:stCondLst>
                              <p:cond delay="2000"/>
                            </p:stCondLst>
                            <p:childTnLst>
                              <p:par>
                                <p:cTn id="21" presetID="1" presetClass="entr" presetSubtype="0" fill="hold" grpId="6" nodeType="afterEffect">
                                  <p:stCondLst>
                                    <p:cond delay="1000"/>
                                  </p:stCondLst>
                                  <p:iterate>
                                    <p:tmAbs val="0"/>
                                  </p:iterate>
                                  <p:childTnLst>
                                    <p:set>
                                      <p:cBhvr>
                                        <p:cTn id="22" fill="hold"/>
                                        <p:tgtEl>
                                          <p:spTgt spid="1234"/>
                                        </p:tgtEl>
                                        <p:attrNameLst>
                                          <p:attrName>style.visibility</p:attrName>
                                        </p:attrNameLst>
                                      </p:cBhvr>
                                      <p:to>
                                        <p:strVal val="visible"/>
                                      </p:to>
                                    </p:set>
                                  </p:childTnLst>
                                </p:cTn>
                              </p:par>
                            </p:childTnLst>
                          </p:cTn>
                        </p:par>
                        <p:par>
                          <p:cTn id="23" fill="hold">
                            <p:stCondLst>
                              <p:cond delay="0"/>
                            </p:stCondLst>
                            <p:childTnLst>
                              <p:par>
                                <p:cTn id="24" presetID="9" presetClass="emph" fill="hold" grpId="7" nodeType="afterEffect">
                                  <p:stCondLst>
                                    <p:cond delay="2000"/>
                                  </p:stCondLst>
                                  <p:childTnLst>
                                    <p:set>
                                      <p:cBhvr>
                                        <p:cTn id="25" dur="indefinite" fill="hold"/>
                                        <p:tgtEl>
                                          <p:spTgt spid="1225"/>
                                        </p:tgtEl>
                                        <p:attrNameLst>
                                          <p:attrName>style.opacity</p:attrName>
                                        </p:attrNameLst>
                                      </p:cBhvr>
                                      <p:to>
                                        <p:strVal val="0.25"/>
                                      </p:to>
                                    </p:set>
                                    <p:animEffect filter="image" prLst="opacity: 0.25; ">
                                      <p:cBhvr>
                                        <p:cTn id="26" dur="indefinite" fill="hold"/>
                                        <p:tgtEl>
                                          <p:spTgt spid="12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5" grpId="1" animBg="1" advAuto="0"/>
      <p:bldP spid="1225" grpId="7" animBg="1" advAuto="0"/>
      <p:bldP spid="1228" grpId="3" animBg="1" advAuto="0"/>
      <p:bldP spid="1231" grpId="4" animBg="1" advAuto="0"/>
      <p:bldP spid="1234" grpId="6" animBg="1" advAuto="0"/>
      <p:bldP spid="1237" grpId="5" animBg="1" advAuto="0"/>
      <p:bldP spid="1238" grpId="2" animBg="1" advAuto="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2" name="In Summary"/>
          <p:cNvSpPr txBox="1">
            <a:spLocks noGrp="1"/>
          </p:cNvSpPr>
          <p:nvPr>
            <p:ph type="title"/>
          </p:nvPr>
        </p:nvSpPr>
        <p:spPr>
          <a:prstGeom prst="rect">
            <a:avLst/>
          </a:prstGeom>
        </p:spPr>
        <p:txBody>
          <a:bodyPr/>
          <a:lstStyle/>
          <a:p>
            <a:r>
              <a:t>In Summary</a:t>
            </a:r>
          </a:p>
        </p:txBody>
      </p:sp>
      <p:grpSp>
        <p:nvGrpSpPr>
          <p:cNvPr id="1245" name="Group"/>
          <p:cNvGrpSpPr/>
          <p:nvPr/>
        </p:nvGrpSpPr>
        <p:grpSpPr>
          <a:xfrm>
            <a:off x="127000" y="13054775"/>
            <a:ext cx="1270000" cy="560449"/>
            <a:chOff x="0" y="0"/>
            <a:chExt cx="1270000" cy="560448"/>
          </a:xfrm>
        </p:grpSpPr>
        <p:sp>
          <p:nvSpPr>
            <p:cNvPr id="1243" name="Rounded Rectangle"/>
            <p:cNvSpPr/>
            <p:nvPr/>
          </p:nvSpPr>
          <p:spPr>
            <a:xfrm>
              <a:off x="0" y="0"/>
              <a:ext cx="1270000" cy="560449"/>
            </a:xfrm>
            <a:prstGeom prst="roundRect">
              <a:avLst>
                <a:gd name="adj" fmla="val 33991"/>
              </a:avLst>
            </a:pr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pic>
          <p:nvPicPr>
            <p:cNvPr id="1244" name="88x31.png" descr="88x31.png"/>
            <p:cNvPicPr>
              <a:picLocks noChangeAspect="1"/>
            </p:cNvPicPr>
            <p:nvPr/>
          </p:nvPicPr>
          <p:blipFill>
            <a:blip r:embed="rId3">
              <a:extLst/>
            </a:blip>
            <a:stretch>
              <a:fillRect/>
            </a:stretch>
          </p:blipFill>
          <p:spPr>
            <a:xfrm>
              <a:off x="76200" y="95250"/>
              <a:ext cx="1117600" cy="393700"/>
            </a:xfrm>
            <a:prstGeom prst="rect">
              <a:avLst/>
            </a:prstGeom>
            <a:ln w="12700" cap="flat">
              <a:noFill/>
              <a:miter lim="400000"/>
            </a:ln>
            <a:effectLst/>
          </p:spPr>
        </p:pic>
      </p:grpSp>
      <p:sp>
        <p:nvSpPr>
          <p:cNvPr id="1246" name="If your org or group is small or nimble enough, isn’t buried under structure, is led by servant leaders who adjust their leadership style to the individuals needs, has autonomy to make their own decisions (within reason), is trusted to do the right things, is surrounded by a willingness to accept change, communicates with others, across teams and disciplines, intelligently uses tools, is made up of individuals with mixed experience levels who are willing to question others about the system and can adjust their testing to fit the needs and risks of the current context, you’re leading your testing effort the right way."/>
          <p:cNvSpPr txBox="1"/>
          <p:nvPr/>
        </p:nvSpPr>
        <p:spPr>
          <a:xfrm>
            <a:off x="-8572" y="3489930"/>
            <a:ext cx="24401146" cy="78537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sz="5500"/>
            </a:lvl1pPr>
          </a:lstStyle>
          <a:p>
            <a:r>
              <a:rPr dirty="0"/>
              <a:t>If your org or group is small or nimble enough, isn’t buried under structure, is led by servant leaders who adjust their leadership style to the individuals needs, has autonomy to make their own decisions (within reason), is trusted to do the right things, is surrounded by a willingness to accept change, communicates with others, across teams and disciplines, intelligently uses tools, is made up of individuals with mixed experience levels who are willing to question others about the system and can adjust their testing to fit the needs and risks of the current context, you’re leading your testing effort the right way.</a:t>
            </a:r>
          </a:p>
        </p:txBody>
      </p:sp>
    </p:spTree>
  </p:cSld>
  <p:clrMapOvr>
    <a:masterClrMapping/>
  </p:clrMapOvr>
  <p:transition spd="med" advClick="0" advTm="5000"/>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2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6" grpId="1" animBg="1" advAuto="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0" name="In Summary"/>
          <p:cNvSpPr txBox="1">
            <a:spLocks noGrp="1"/>
          </p:cNvSpPr>
          <p:nvPr>
            <p:ph type="title"/>
          </p:nvPr>
        </p:nvSpPr>
        <p:spPr>
          <a:prstGeom prst="rect">
            <a:avLst/>
          </a:prstGeom>
        </p:spPr>
        <p:txBody>
          <a:bodyPr/>
          <a:lstStyle/>
          <a:p>
            <a:r>
              <a:rPr dirty="0"/>
              <a:t>In Summary</a:t>
            </a:r>
          </a:p>
        </p:txBody>
      </p:sp>
      <p:grpSp>
        <p:nvGrpSpPr>
          <p:cNvPr id="1253" name="Group"/>
          <p:cNvGrpSpPr/>
          <p:nvPr/>
        </p:nvGrpSpPr>
        <p:grpSpPr>
          <a:xfrm>
            <a:off x="127000" y="13054775"/>
            <a:ext cx="1270000" cy="560449"/>
            <a:chOff x="0" y="0"/>
            <a:chExt cx="1270000" cy="560448"/>
          </a:xfrm>
        </p:grpSpPr>
        <p:sp>
          <p:nvSpPr>
            <p:cNvPr id="1251" name="Rounded Rectangle"/>
            <p:cNvSpPr/>
            <p:nvPr/>
          </p:nvSpPr>
          <p:spPr>
            <a:xfrm>
              <a:off x="0" y="0"/>
              <a:ext cx="1270000" cy="560449"/>
            </a:xfrm>
            <a:prstGeom prst="roundRect">
              <a:avLst>
                <a:gd name="adj" fmla="val 33991"/>
              </a:avLst>
            </a:pr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pic>
          <p:nvPicPr>
            <p:cNvPr id="1252" name="88x31.png" descr="88x31.png"/>
            <p:cNvPicPr>
              <a:picLocks noChangeAspect="1"/>
            </p:cNvPicPr>
            <p:nvPr/>
          </p:nvPicPr>
          <p:blipFill>
            <a:blip r:embed="rId3">
              <a:extLst/>
            </a:blip>
            <a:stretch>
              <a:fillRect/>
            </a:stretch>
          </p:blipFill>
          <p:spPr>
            <a:xfrm>
              <a:off x="76200" y="95250"/>
              <a:ext cx="1117600" cy="393700"/>
            </a:xfrm>
            <a:prstGeom prst="rect">
              <a:avLst/>
            </a:prstGeom>
            <a:ln w="12700" cap="flat">
              <a:noFill/>
              <a:miter lim="400000"/>
            </a:ln>
            <a:effectLst/>
          </p:spPr>
        </p:pic>
      </p:grpSp>
      <p:sp>
        <p:nvSpPr>
          <p:cNvPr id="1254" name="If your org or group is small or nimble enough, isn’t buried under structure, is led by servant leaders who adjust their leadership style to the individuals needs, has autonomy to make their own decisions (within reason), is trusted to do the right things, is surrounded by a willingness to accept change, communicates with others, across teams and disciplines, intelligently uses tools, is made up of individuals with mixed experience levels who are willing to question others about the system and can adjust their testing to fit the needs and risks of the current context, you’re leading your testing effort the right way."/>
          <p:cNvSpPr txBox="1"/>
          <p:nvPr/>
        </p:nvSpPr>
        <p:spPr>
          <a:xfrm>
            <a:off x="-8572" y="3489930"/>
            <a:ext cx="24401146" cy="78537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defRPr sz="5500"/>
            </a:pPr>
            <a:r>
              <a:rPr dirty="0"/>
              <a:t>If your org or group is </a:t>
            </a:r>
            <a:r>
              <a:rPr dirty="0">
                <a:solidFill>
                  <a:schemeClr val="accent4">
                    <a:hueOff val="-624705"/>
                    <a:lumOff val="1372"/>
                  </a:schemeClr>
                </a:solidFill>
              </a:rPr>
              <a:t>small</a:t>
            </a:r>
            <a:r>
              <a:rPr dirty="0"/>
              <a:t> or </a:t>
            </a:r>
            <a:r>
              <a:rPr dirty="0">
                <a:solidFill>
                  <a:schemeClr val="accent4">
                    <a:hueOff val="-624705"/>
                    <a:lumOff val="1372"/>
                  </a:schemeClr>
                </a:solidFill>
              </a:rPr>
              <a:t>nimble</a:t>
            </a:r>
            <a:r>
              <a:rPr dirty="0"/>
              <a:t> enough, isn’t buried under structure, is led by </a:t>
            </a:r>
            <a:r>
              <a:rPr dirty="0">
                <a:solidFill>
                  <a:schemeClr val="accent4">
                    <a:hueOff val="-624705"/>
                    <a:lumOff val="1372"/>
                  </a:schemeClr>
                </a:solidFill>
              </a:rPr>
              <a:t>servant leaders</a:t>
            </a:r>
            <a:r>
              <a:rPr dirty="0"/>
              <a:t> who adjust their leadership style to the individuals needs, has </a:t>
            </a:r>
            <a:r>
              <a:rPr dirty="0">
                <a:solidFill>
                  <a:schemeClr val="accent4">
                    <a:hueOff val="-624705"/>
                    <a:lumOff val="1372"/>
                  </a:schemeClr>
                </a:solidFill>
              </a:rPr>
              <a:t>autonomy</a:t>
            </a:r>
            <a:r>
              <a:rPr dirty="0"/>
              <a:t> to make their </a:t>
            </a:r>
            <a:r>
              <a:rPr dirty="0">
                <a:solidFill>
                  <a:schemeClr val="accent4">
                    <a:hueOff val="-624705"/>
                    <a:lumOff val="1372"/>
                  </a:schemeClr>
                </a:solidFill>
              </a:rPr>
              <a:t>own decisions</a:t>
            </a:r>
            <a:r>
              <a:rPr dirty="0"/>
              <a:t> (within reason), is </a:t>
            </a:r>
            <a:r>
              <a:rPr dirty="0">
                <a:solidFill>
                  <a:schemeClr val="accent4">
                    <a:hueOff val="-624705"/>
                    <a:lumOff val="1372"/>
                  </a:schemeClr>
                </a:solidFill>
              </a:rPr>
              <a:t>trusted</a:t>
            </a:r>
            <a:r>
              <a:rPr dirty="0"/>
              <a:t> to do the right things, is surrounded by a willingness to </a:t>
            </a:r>
            <a:r>
              <a:rPr dirty="0">
                <a:solidFill>
                  <a:schemeClr val="accent4">
                    <a:hueOff val="-624705"/>
                    <a:lumOff val="1372"/>
                  </a:schemeClr>
                </a:solidFill>
              </a:rPr>
              <a:t>accept change</a:t>
            </a:r>
            <a:r>
              <a:rPr dirty="0"/>
              <a:t>, </a:t>
            </a:r>
            <a:r>
              <a:rPr dirty="0">
                <a:solidFill>
                  <a:schemeClr val="accent4">
                    <a:hueOff val="-624705"/>
                    <a:lumOff val="1372"/>
                  </a:schemeClr>
                </a:solidFill>
              </a:rPr>
              <a:t>communicates</a:t>
            </a:r>
            <a:r>
              <a:rPr dirty="0"/>
              <a:t> with others, across teams and disciplines, </a:t>
            </a:r>
            <a:r>
              <a:rPr dirty="0">
                <a:solidFill>
                  <a:schemeClr val="accent4">
                    <a:hueOff val="-624705"/>
                    <a:lumOff val="1372"/>
                  </a:schemeClr>
                </a:solidFill>
              </a:rPr>
              <a:t>intelligently uses tools</a:t>
            </a:r>
            <a:r>
              <a:rPr dirty="0"/>
              <a:t>, is made up of individuals with </a:t>
            </a:r>
            <a:r>
              <a:rPr dirty="0">
                <a:solidFill>
                  <a:schemeClr val="accent4">
                    <a:hueOff val="-624705"/>
                    <a:lumOff val="1372"/>
                  </a:schemeClr>
                </a:solidFill>
              </a:rPr>
              <a:t>mixed experience levels</a:t>
            </a:r>
            <a:r>
              <a:rPr dirty="0"/>
              <a:t> who are </a:t>
            </a:r>
            <a:r>
              <a:rPr dirty="0">
                <a:solidFill>
                  <a:schemeClr val="accent4">
                    <a:hueOff val="-624705"/>
                    <a:lumOff val="1372"/>
                  </a:schemeClr>
                </a:solidFill>
              </a:rPr>
              <a:t>willing to question</a:t>
            </a:r>
            <a:r>
              <a:rPr dirty="0"/>
              <a:t> others about the system and can </a:t>
            </a:r>
            <a:r>
              <a:rPr dirty="0">
                <a:solidFill>
                  <a:schemeClr val="accent4">
                    <a:hueOff val="-624705"/>
                    <a:lumOff val="1372"/>
                  </a:schemeClr>
                </a:solidFill>
              </a:rPr>
              <a:t>adjust their testing</a:t>
            </a:r>
            <a:r>
              <a:rPr dirty="0"/>
              <a:t> to fit the needs and risks of the current context, you’re leading your testing effort the </a:t>
            </a:r>
            <a:r>
              <a:rPr dirty="0">
                <a:solidFill>
                  <a:schemeClr val="accent4">
                    <a:hueOff val="-624705"/>
                    <a:lumOff val="1372"/>
                  </a:schemeClr>
                </a:solidFill>
              </a:rPr>
              <a:t>right</a:t>
            </a:r>
            <a:r>
              <a:rPr dirty="0"/>
              <a:t> way.</a:t>
            </a:r>
          </a:p>
        </p:txBody>
      </p:sp>
      <p:sp>
        <p:nvSpPr>
          <p:cNvPr id="1255" name="Rectangle"/>
          <p:cNvSpPr/>
          <p:nvPr/>
        </p:nvSpPr>
        <p:spPr>
          <a:xfrm>
            <a:off x="266700" y="3378200"/>
            <a:ext cx="8421787" cy="1099146"/>
          </a:xfrm>
          <a:prstGeom prst="rect">
            <a:avLst/>
          </a:prstGeom>
          <a:solidFill>
            <a:srgbClr val="000000">
              <a:alpha val="75470"/>
            </a:srgb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1256" name="Rectangle"/>
          <p:cNvSpPr/>
          <p:nvPr/>
        </p:nvSpPr>
        <p:spPr>
          <a:xfrm>
            <a:off x="10807700" y="3492549"/>
            <a:ext cx="774006" cy="870447"/>
          </a:xfrm>
          <a:prstGeom prst="rect">
            <a:avLst/>
          </a:prstGeom>
          <a:solidFill>
            <a:srgbClr val="000000">
              <a:alpha val="75470"/>
            </a:srgb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1257" name="Rectangle"/>
          <p:cNvSpPr/>
          <p:nvPr/>
        </p:nvSpPr>
        <p:spPr>
          <a:xfrm>
            <a:off x="14135100" y="3619549"/>
            <a:ext cx="8948043" cy="870447"/>
          </a:xfrm>
          <a:prstGeom prst="rect">
            <a:avLst/>
          </a:prstGeom>
          <a:solidFill>
            <a:srgbClr val="000000">
              <a:alpha val="75470"/>
            </a:srgb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1258" name="Rectangle"/>
          <p:cNvSpPr/>
          <p:nvPr/>
        </p:nvSpPr>
        <p:spPr>
          <a:xfrm>
            <a:off x="546100" y="4362747"/>
            <a:ext cx="6193036" cy="870447"/>
          </a:xfrm>
          <a:prstGeom prst="rect">
            <a:avLst/>
          </a:prstGeom>
          <a:solidFill>
            <a:srgbClr val="000000">
              <a:alpha val="75470"/>
            </a:srgb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1259" name="Rectangle"/>
          <p:cNvSpPr/>
          <p:nvPr/>
        </p:nvSpPr>
        <p:spPr>
          <a:xfrm>
            <a:off x="12192000" y="4515147"/>
            <a:ext cx="11902381" cy="870447"/>
          </a:xfrm>
          <a:prstGeom prst="rect">
            <a:avLst/>
          </a:prstGeom>
          <a:solidFill>
            <a:srgbClr val="000000">
              <a:alpha val="75470"/>
            </a:srgb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1260" name="Rectangle"/>
          <p:cNvSpPr/>
          <p:nvPr/>
        </p:nvSpPr>
        <p:spPr>
          <a:xfrm>
            <a:off x="139700" y="5213945"/>
            <a:ext cx="8675787" cy="870447"/>
          </a:xfrm>
          <a:prstGeom prst="rect">
            <a:avLst/>
          </a:prstGeom>
          <a:solidFill>
            <a:srgbClr val="000000">
              <a:alpha val="75470"/>
            </a:srgb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1261" name="Rectangle"/>
          <p:cNvSpPr/>
          <p:nvPr/>
        </p:nvSpPr>
        <p:spPr>
          <a:xfrm>
            <a:off x="12306300" y="5213945"/>
            <a:ext cx="4560590" cy="870447"/>
          </a:xfrm>
          <a:prstGeom prst="rect">
            <a:avLst/>
          </a:prstGeom>
          <a:solidFill>
            <a:srgbClr val="000000">
              <a:alpha val="75470"/>
            </a:srgb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1262" name="Rectangle"/>
          <p:cNvSpPr/>
          <p:nvPr/>
        </p:nvSpPr>
        <p:spPr>
          <a:xfrm>
            <a:off x="22009100" y="5213945"/>
            <a:ext cx="2249587" cy="870447"/>
          </a:xfrm>
          <a:prstGeom prst="rect">
            <a:avLst/>
          </a:prstGeom>
          <a:solidFill>
            <a:srgbClr val="000000">
              <a:alpha val="75470"/>
            </a:srgb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1263" name="Rectangle"/>
          <p:cNvSpPr/>
          <p:nvPr/>
        </p:nvSpPr>
        <p:spPr>
          <a:xfrm>
            <a:off x="292100" y="6089947"/>
            <a:ext cx="3619004" cy="870447"/>
          </a:xfrm>
          <a:prstGeom prst="rect">
            <a:avLst/>
          </a:prstGeom>
          <a:solidFill>
            <a:srgbClr val="000000">
              <a:alpha val="75470"/>
            </a:srgb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1264" name="Rectangle"/>
          <p:cNvSpPr/>
          <p:nvPr/>
        </p:nvSpPr>
        <p:spPr>
          <a:xfrm>
            <a:off x="6515100" y="6089947"/>
            <a:ext cx="17643773" cy="870447"/>
          </a:xfrm>
          <a:prstGeom prst="rect">
            <a:avLst/>
          </a:prstGeom>
          <a:solidFill>
            <a:srgbClr val="000000">
              <a:alpha val="75470"/>
            </a:srgb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1265" name="Rectangle"/>
          <p:cNvSpPr/>
          <p:nvPr/>
        </p:nvSpPr>
        <p:spPr>
          <a:xfrm>
            <a:off x="368300" y="6981576"/>
            <a:ext cx="1978224" cy="870448"/>
          </a:xfrm>
          <a:prstGeom prst="rect">
            <a:avLst/>
          </a:prstGeom>
          <a:solidFill>
            <a:srgbClr val="000000">
              <a:alpha val="75470"/>
            </a:srgb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1266" name="Rectangle"/>
          <p:cNvSpPr/>
          <p:nvPr/>
        </p:nvSpPr>
        <p:spPr>
          <a:xfrm>
            <a:off x="7327900" y="6981576"/>
            <a:ext cx="329407" cy="870448"/>
          </a:xfrm>
          <a:prstGeom prst="rect">
            <a:avLst/>
          </a:prstGeom>
          <a:solidFill>
            <a:srgbClr val="000000">
              <a:alpha val="75470"/>
            </a:srgb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1267" name="Rectangle"/>
          <p:cNvSpPr/>
          <p:nvPr/>
        </p:nvSpPr>
        <p:spPr>
          <a:xfrm>
            <a:off x="12638682" y="6941145"/>
            <a:ext cx="10479883" cy="870447"/>
          </a:xfrm>
          <a:prstGeom prst="rect">
            <a:avLst/>
          </a:prstGeom>
          <a:solidFill>
            <a:srgbClr val="000000">
              <a:alpha val="75470"/>
            </a:srgb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1268" name="Rectangle"/>
          <p:cNvSpPr/>
          <p:nvPr/>
        </p:nvSpPr>
        <p:spPr>
          <a:xfrm>
            <a:off x="63500" y="7873206"/>
            <a:ext cx="4076204" cy="870447"/>
          </a:xfrm>
          <a:prstGeom prst="rect">
            <a:avLst/>
          </a:prstGeom>
          <a:solidFill>
            <a:srgbClr val="000000">
              <a:alpha val="75470"/>
            </a:srgb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1269" name="Rectangle"/>
          <p:cNvSpPr/>
          <p:nvPr/>
        </p:nvSpPr>
        <p:spPr>
          <a:xfrm>
            <a:off x="11645900" y="7873206"/>
            <a:ext cx="10202962" cy="870447"/>
          </a:xfrm>
          <a:prstGeom prst="rect">
            <a:avLst/>
          </a:prstGeom>
          <a:solidFill>
            <a:srgbClr val="000000">
              <a:alpha val="75470"/>
            </a:srgb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1270" name="Rectangle"/>
          <p:cNvSpPr/>
          <p:nvPr/>
        </p:nvSpPr>
        <p:spPr>
          <a:xfrm>
            <a:off x="6503491" y="8725396"/>
            <a:ext cx="2778622" cy="870447"/>
          </a:xfrm>
          <a:prstGeom prst="rect">
            <a:avLst/>
          </a:prstGeom>
          <a:solidFill>
            <a:srgbClr val="000000">
              <a:alpha val="75470"/>
            </a:srgb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1271" name="Rectangle"/>
          <p:cNvSpPr/>
          <p:nvPr/>
        </p:nvSpPr>
        <p:spPr>
          <a:xfrm>
            <a:off x="15506700" y="8725396"/>
            <a:ext cx="8421787" cy="870447"/>
          </a:xfrm>
          <a:prstGeom prst="rect">
            <a:avLst/>
          </a:prstGeom>
          <a:solidFill>
            <a:srgbClr val="000000">
              <a:alpha val="75470"/>
            </a:srgb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1272" name="Rectangle"/>
          <p:cNvSpPr/>
          <p:nvPr/>
        </p:nvSpPr>
        <p:spPr>
          <a:xfrm>
            <a:off x="876300" y="9600406"/>
            <a:ext cx="3020914" cy="870447"/>
          </a:xfrm>
          <a:prstGeom prst="rect">
            <a:avLst/>
          </a:prstGeom>
          <a:solidFill>
            <a:srgbClr val="000000">
              <a:alpha val="75470"/>
            </a:srgb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1273" name="Rectangle"/>
          <p:cNvSpPr/>
          <p:nvPr/>
        </p:nvSpPr>
        <p:spPr>
          <a:xfrm>
            <a:off x="10205591" y="9600406"/>
            <a:ext cx="13315851" cy="870447"/>
          </a:xfrm>
          <a:prstGeom prst="rect">
            <a:avLst/>
          </a:prstGeom>
          <a:solidFill>
            <a:srgbClr val="000000">
              <a:alpha val="75470"/>
            </a:srgb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1274" name="Rectangle"/>
          <p:cNvSpPr/>
          <p:nvPr/>
        </p:nvSpPr>
        <p:spPr>
          <a:xfrm>
            <a:off x="2908300" y="10532467"/>
            <a:ext cx="15161717" cy="870447"/>
          </a:xfrm>
          <a:prstGeom prst="rect">
            <a:avLst/>
          </a:prstGeom>
          <a:solidFill>
            <a:srgbClr val="000000">
              <a:alpha val="75470"/>
            </a:srgb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1275" name="Rectangle"/>
          <p:cNvSpPr/>
          <p:nvPr/>
        </p:nvSpPr>
        <p:spPr>
          <a:xfrm>
            <a:off x="19773900" y="10509646"/>
            <a:ext cx="1978224" cy="870447"/>
          </a:xfrm>
          <a:prstGeom prst="rect">
            <a:avLst/>
          </a:prstGeom>
          <a:solidFill>
            <a:srgbClr val="000000">
              <a:alpha val="75470"/>
            </a:srgb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1276" name="better"/>
          <p:cNvSpPr/>
          <p:nvPr/>
        </p:nvSpPr>
        <p:spPr>
          <a:xfrm rot="21119991">
            <a:off x="17993442" y="10519247"/>
            <a:ext cx="1881971" cy="851233"/>
          </a:xfrm>
          <a:prstGeom prst="rect">
            <a:avLst/>
          </a:prstGeom>
          <a:solidFill>
            <a:schemeClr val="accent4">
              <a:hueOff val="-624705"/>
              <a:lumOff val="1372"/>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5000" b="0">
                <a:latin typeface="Helvetica Neue Medium"/>
                <a:ea typeface="Helvetica Neue Medium"/>
                <a:cs typeface="Helvetica Neue Medium"/>
                <a:sym typeface="Helvetica Neue Medium"/>
              </a:defRPr>
            </a:lvl1pPr>
          </a:lstStyle>
          <a:p>
            <a:r>
              <a:t>better</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afterEffect">
                                  <p:stCondLst>
                                    <p:cond delay="2000"/>
                                  </p:stCondLst>
                                  <p:iterate>
                                    <p:tmAbs val="0"/>
                                  </p:iterate>
                                  <p:childTnLst>
                                    <p:set>
                                      <p:cBhvr>
                                        <p:cTn id="6" fill="hold"/>
                                        <p:tgtEl>
                                          <p:spTgt spid="1255"/>
                                        </p:tgtEl>
                                        <p:attrNameLst>
                                          <p:attrName>style.visibility</p:attrName>
                                        </p:attrNameLst>
                                      </p:cBhvr>
                                      <p:to>
                                        <p:strVal val="visible"/>
                                      </p:to>
                                    </p:set>
                                  </p:childTnLst>
                                </p:cTn>
                              </p:par>
                            </p:childTnLst>
                          </p:cTn>
                        </p:par>
                        <p:par>
                          <p:cTn id="7" fill="hold">
                            <p:stCondLst>
                              <p:cond delay="2000"/>
                            </p:stCondLst>
                            <p:childTnLst>
                              <p:par>
                                <p:cTn id="8" presetID="1" presetClass="entr" presetSubtype="0" fill="hold" grpId="2" nodeType="afterEffect">
                                  <p:stCondLst>
                                    <p:cond delay="500"/>
                                  </p:stCondLst>
                                  <p:iterate>
                                    <p:tmAbs val="0"/>
                                  </p:iterate>
                                  <p:childTnLst>
                                    <p:set>
                                      <p:cBhvr>
                                        <p:cTn id="9" fill="hold"/>
                                        <p:tgtEl>
                                          <p:spTgt spid="1256"/>
                                        </p:tgtEl>
                                        <p:attrNameLst>
                                          <p:attrName>style.visibility</p:attrName>
                                        </p:attrNameLst>
                                      </p:cBhvr>
                                      <p:to>
                                        <p:strVal val="visible"/>
                                      </p:to>
                                    </p:set>
                                  </p:childTnLst>
                                </p:cTn>
                              </p:par>
                            </p:childTnLst>
                          </p:cTn>
                        </p:par>
                        <p:par>
                          <p:cTn id="10" fill="hold">
                            <p:stCondLst>
                              <p:cond delay="2500"/>
                            </p:stCondLst>
                            <p:childTnLst>
                              <p:par>
                                <p:cTn id="11" presetID="1" presetClass="entr" presetSubtype="0" fill="hold" grpId="3" nodeType="afterEffect">
                                  <p:stCondLst>
                                    <p:cond delay="500"/>
                                  </p:stCondLst>
                                  <p:iterate>
                                    <p:tmAbs val="0"/>
                                  </p:iterate>
                                  <p:childTnLst>
                                    <p:set>
                                      <p:cBhvr>
                                        <p:cTn id="12" fill="hold"/>
                                        <p:tgtEl>
                                          <p:spTgt spid="1257"/>
                                        </p:tgtEl>
                                        <p:attrNameLst>
                                          <p:attrName>style.visibility</p:attrName>
                                        </p:attrNameLst>
                                      </p:cBhvr>
                                      <p:to>
                                        <p:strVal val="visible"/>
                                      </p:to>
                                    </p:set>
                                  </p:childTnLst>
                                </p:cTn>
                              </p:par>
                            </p:childTnLst>
                          </p:cTn>
                        </p:par>
                        <p:par>
                          <p:cTn id="13" fill="hold">
                            <p:stCondLst>
                              <p:cond delay="3000"/>
                            </p:stCondLst>
                            <p:childTnLst>
                              <p:par>
                                <p:cTn id="14" presetID="1" presetClass="entr" presetSubtype="0" fill="hold" grpId="4" nodeType="afterEffect">
                                  <p:stCondLst>
                                    <p:cond delay="0"/>
                                  </p:stCondLst>
                                  <p:iterate>
                                    <p:tmAbs val="0"/>
                                  </p:iterate>
                                  <p:childTnLst>
                                    <p:set>
                                      <p:cBhvr>
                                        <p:cTn id="15" fill="hold"/>
                                        <p:tgtEl>
                                          <p:spTgt spid="1258"/>
                                        </p:tgtEl>
                                        <p:attrNameLst>
                                          <p:attrName>style.visibility</p:attrName>
                                        </p:attrNameLst>
                                      </p:cBhvr>
                                      <p:to>
                                        <p:strVal val="visible"/>
                                      </p:to>
                                    </p:set>
                                  </p:childTnLst>
                                </p:cTn>
                              </p:par>
                            </p:childTnLst>
                          </p:cTn>
                        </p:par>
                        <p:par>
                          <p:cTn id="16" fill="hold">
                            <p:stCondLst>
                              <p:cond delay="3000"/>
                            </p:stCondLst>
                            <p:childTnLst>
                              <p:par>
                                <p:cTn id="17" presetID="1" presetClass="entr" presetSubtype="0" fill="hold" grpId="5" nodeType="afterEffect">
                                  <p:stCondLst>
                                    <p:cond delay="500"/>
                                  </p:stCondLst>
                                  <p:iterate>
                                    <p:tmAbs val="0"/>
                                  </p:iterate>
                                  <p:childTnLst>
                                    <p:set>
                                      <p:cBhvr>
                                        <p:cTn id="18" fill="hold"/>
                                        <p:tgtEl>
                                          <p:spTgt spid="1259"/>
                                        </p:tgtEl>
                                        <p:attrNameLst>
                                          <p:attrName>style.visibility</p:attrName>
                                        </p:attrNameLst>
                                      </p:cBhvr>
                                      <p:to>
                                        <p:strVal val="visible"/>
                                      </p:to>
                                    </p:set>
                                  </p:childTnLst>
                                </p:cTn>
                              </p:par>
                            </p:childTnLst>
                          </p:cTn>
                        </p:par>
                        <p:par>
                          <p:cTn id="19" fill="hold">
                            <p:stCondLst>
                              <p:cond delay="3500"/>
                            </p:stCondLst>
                            <p:childTnLst>
                              <p:par>
                                <p:cTn id="20" presetID="1" presetClass="entr" presetSubtype="0" fill="hold" grpId="6" nodeType="afterEffect">
                                  <p:stCondLst>
                                    <p:cond delay="0"/>
                                  </p:stCondLst>
                                  <p:iterate>
                                    <p:tmAbs val="0"/>
                                  </p:iterate>
                                  <p:childTnLst>
                                    <p:set>
                                      <p:cBhvr>
                                        <p:cTn id="21" fill="hold"/>
                                        <p:tgtEl>
                                          <p:spTgt spid="1260"/>
                                        </p:tgtEl>
                                        <p:attrNameLst>
                                          <p:attrName>style.visibility</p:attrName>
                                        </p:attrNameLst>
                                      </p:cBhvr>
                                      <p:to>
                                        <p:strVal val="visible"/>
                                      </p:to>
                                    </p:set>
                                  </p:childTnLst>
                                </p:cTn>
                              </p:par>
                            </p:childTnLst>
                          </p:cTn>
                        </p:par>
                        <p:par>
                          <p:cTn id="22" fill="hold">
                            <p:stCondLst>
                              <p:cond delay="3500"/>
                            </p:stCondLst>
                            <p:childTnLst>
                              <p:par>
                                <p:cTn id="23" presetID="1" presetClass="entr" presetSubtype="0" fill="hold" grpId="7" nodeType="afterEffect">
                                  <p:stCondLst>
                                    <p:cond delay="500"/>
                                  </p:stCondLst>
                                  <p:iterate>
                                    <p:tmAbs val="0"/>
                                  </p:iterate>
                                  <p:childTnLst>
                                    <p:set>
                                      <p:cBhvr>
                                        <p:cTn id="24" fill="hold"/>
                                        <p:tgtEl>
                                          <p:spTgt spid="1261"/>
                                        </p:tgtEl>
                                        <p:attrNameLst>
                                          <p:attrName>style.visibility</p:attrName>
                                        </p:attrNameLst>
                                      </p:cBhvr>
                                      <p:to>
                                        <p:strVal val="visible"/>
                                      </p:to>
                                    </p:set>
                                  </p:childTnLst>
                                </p:cTn>
                              </p:par>
                            </p:childTnLst>
                          </p:cTn>
                        </p:par>
                        <p:par>
                          <p:cTn id="25" fill="hold">
                            <p:stCondLst>
                              <p:cond delay="4000"/>
                            </p:stCondLst>
                            <p:childTnLst>
                              <p:par>
                                <p:cTn id="26" presetID="1" presetClass="entr" presetSubtype="0" fill="hold" grpId="8" nodeType="afterEffect">
                                  <p:stCondLst>
                                    <p:cond delay="500"/>
                                  </p:stCondLst>
                                  <p:iterate>
                                    <p:tmAbs val="0"/>
                                  </p:iterate>
                                  <p:childTnLst>
                                    <p:set>
                                      <p:cBhvr>
                                        <p:cTn id="27" fill="hold"/>
                                        <p:tgtEl>
                                          <p:spTgt spid="1262"/>
                                        </p:tgtEl>
                                        <p:attrNameLst>
                                          <p:attrName>style.visibility</p:attrName>
                                        </p:attrNameLst>
                                      </p:cBhvr>
                                      <p:to>
                                        <p:strVal val="visible"/>
                                      </p:to>
                                    </p:set>
                                  </p:childTnLst>
                                </p:cTn>
                              </p:par>
                            </p:childTnLst>
                          </p:cTn>
                        </p:par>
                        <p:par>
                          <p:cTn id="28" fill="hold">
                            <p:stCondLst>
                              <p:cond delay="4500"/>
                            </p:stCondLst>
                            <p:childTnLst>
                              <p:par>
                                <p:cTn id="29" presetID="1" presetClass="entr" presetSubtype="0" fill="hold" grpId="9" nodeType="afterEffect">
                                  <p:stCondLst>
                                    <p:cond delay="0"/>
                                  </p:stCondLst>
                                  <p:iterate>
                                    <p:tmAbs val="0"/>
                                  </p:iterate>
                                  <p:childTnLst>
                                    <p:set>
                                      <p:cBhvr>
                                        <p:cTn id="30" fill="hold"/>
                                        <p:tgtEl>
                                          <p:spTgt spid="1263"/>
                                        </p:tgtEl>
                                        <p:attrNameLst>
                                          <p:attrName>style.visibility</p:attrName>
                                        </p:attrNameLst>
                                      </p:cBhvr>
                                      <p:to>
                                        <p:strVal val="visible"/>
                                      </p:to>
                                    </p:set>
                                  </p:childTnLst>
                                </p:cTn>
                              </p:par>
                            </p:childTnLst>
                          </p:cTn>
                        </p:par>
                        <p:par>
                          <p:cTn id="31" fill="hold">
                            <p:stCondLst>
                              <p:cond delay="4500"/>
                            </p:stCondLst>
                            <p:childTnLst>
                              <p:par>
                                <p:cTn id="32" presetID="1" presetClass="entr" presetSubtype="0" fill="hold" grpId="10" nodeType="afterEffect">
                                  <p:stCondLst>
                                    <p:cond delay="500"/>
                                  </p:stCondLst>
                                  <p:iterate>
                                    <p:tmAbs val="0"/>
                                  </p:iterate>
                                  <p:childTnLst>
                                    <p:set>
                                      <p:cBhvr>
                                        <p:cTn id="33" fill="hold"/>
                                        <p:tgtEl>
                                          <p:spTgt spid="1264"/>
                                        </p:tgtEl>
                                        <p:attrNameLst>
                                          <p:attrName>style.visibility</p:attrName>
                                        </p:attrNameLst>
                                      </p:cBhvr>
                                      <p:to>
                                        <p:strVal val="visible"/>
                                      </p:to>
                                    </p:set>
                                  </p:childTnLst>
                                </p:cTn>
                              </p:par>
                            </p:childTnLst>
                          </p:cTn>
                        </p:par>
                        <p:par>
                          <p:cTn id="34" fill="hold">
                            <p:stCondLst>
                              <p:cond delay="5000"/>
                            </p:stCondLst>
                            <p:childTnLst>
                              <p:par>
                                <p:cTn id="35" presetID="1" presetClass="entr" presetSubtype="0" fill="hold" grpId="11" nodeType="afterEffect">
                                  <p:stCondLst>
                                    <p:cond delay="0"/>
                                  </p:stCondLst>
                                  <p:iterate>
                                    <p:tmAbs val="0"/>
                                  </p:iterate>
                                  <p:childTnLst>
                                    <p:set>
                                      <p:cBhvr>
                                        <p:cTn id="36" fill="hold"/>
                                        <p:tgtEl>
                                          <p:spTgt spid="1265"/>
                                        </p:tgtEl>
                                        <p:attrNameLst>
                                          <p:attrName>style.visibility</p:attrName>
                                        </p:attrNameLst>
                                      </p:cBhvr>
                                      <p:to>
                                        <p:strVal val="visible"/>
                                      </p:to>
                                    </p:set>
                                  </p:childTnLst>
                                </p:cTn>
                              </p:par>
                            </p:childTnLst>
                          </p:cTn>
                        </p:par>
                        <p:par>
                          <p:cTn id="37" fill="hold">
                            <p:stCondLst>
                              <p:cond delay="5000"/>
                            </p:stCondLst>
                            <p:childTnLst>
                              <p:par>
                                <p:cTn id="38" presetID="1" presetClass="entr" presetSubtype="0" fill="hold" grpId="12" nodeType="afterEffect">
                                  <p:stCondLst>
                                    <p:cond delay="500"/>
                                  </p:stCondLst>
                                  <p:iterate>
                                    <p:tmAbs val="0"/>
                                  </p:iterate>
                                  <p:childTnLst>
                                    <p:set>
                                      <p:cBhvr>
                                        <p:cTn id="39" fill="hold"/>
                                        <p:tgtEl>
                                          <p:spTgt spid="1266"/>
                                        </p:tgtEl>
                                        <p:attrNameLst>
                                          <p:attrName>style.visibility</p:attrName>
                                        </p:attrNameLst>
                                      </p:cBhvr>
                                      <p:to>
                                        <p:strVal val="visible"/>
                                      </p:to>
                                    </p:set>
                                  </p:childTnLst>
                                </p:cTn>
                              </p:par>
                            </p:childTnLst>
                          </p:cTn>
                        </p:par>
                        <p:par>
                          <p:cTn id="40" fill="hold">
                            <p:stCondLst>
                              <p:cond delay="5500"/>
                            </p:stCondLst>
                            <p:childTnLst>
                              <p:par>
                                <p:cTn id="41" presetID="1" presetClass="entr" presetSubtype="0" fill="hold" grpId="13" nodeType="afterEffect">
                                  <p:stCondLst>
                                    <p:cond delay="500"/>
                                  </p:stCondLst>
                                  <p:iterate>
                                    <p:tmAbs val="0"/>
                                  </p:iterate>
                                  <p:childTnLst>
                                    <p:set>
                                      <p:cBhvr>
                                        <p:cTn id="42" fill="hold"/>
                                        <p:tgtEl>
                                          <p:spTgt spid="1267"/>
                                        </p:tgtEl>
                                        <p:attrNameLst>
                                          <p:attrName>style.visibility</p:attrName>
                                        </p:attrNameLst>
                                      </p:cBhvr>
                                      <p:to>
                                        <p:strVal val="visible"/>
                                      </p:to>
                                    </p:set>
                                  </p:childTnLst>
                                </p:cTn>
                              </p:par>
                            </p:childTnLst>
                          </p:cTn>
                        </p:par>
                        <p:par>
                          <p:cTn id="43" fill="hold">
                            <p:stCondLst>
                              <p:cond delay="6000"/>
                            </p:stCondLst>
                            <p:childTnLst>
                              <p:par>
                                <p:cTn id="44" presetID="1" presetClass="entr" presetSubtype="0" fill="hold" grpId="14" nodeType="afterEffect">
                                  <p:stCondLst>
                                    <p:cond delay="0"/>
                                  </p:stCondLst>
                                  <p:iterate>
                                    <p:tmAbs val="0"/>
                                  </p:iterate>
                                  <p:childTnLst>
                                    <p:set>
                                      <p:cBhvr>
                                        <p:cTn id="45" fill="hold"/>
                                        <p:tgtEl>
                                          <p:spTgt spid="1268"/>
                                        </p:tgtEl>
                                        <p:attrNameLst>
                                          <p:attrName>style.visibility</p:attrName>
                                        </p:attrNameLst>
                                      </p:cBhvr>
                                      <p:to>
                                        <p:strVal val="visible"/>
                                      </p:to>
                                    </p:set>
                                  </p:childTnLst>
                                </p:cTn>
                              </p:par>
                            </p:childTnLst>
                          </p:cTn>
                        </p:par>
                        <p:par>
                          <p:cTn id="46" fill="hold">
                            <p:stCondLst>
                              <p:cond delay="6000"/>
                            </p:stCondLst>
                            <p:childTnLst>
                              <p:par>
                                <p:cTn id="47" presetID="1" presetClass="entr" presetSubtype="0" fill="hold" grpId="15" nodeType="afterEffect">
                                  <p:stCondLst>
                                    <p:cond delay="500"/>
                                  </p:stCondLst>
                                  <p:iterate>
                                    <p:tmAbs val="0"/>
                                  </p:iterate>
                                  <p:childTnLst>
                                    <p:set>
                                      <p:cBhvr>
                                        <p:cTn id="48" fill="hold"/>
                                        <p:tgtEl>
                                          <p:spTgt spid="1269"/>
                                        </p:tgtEl>
                                        <p:attrNameLst>
                                          <p:attrName>style.visibility</p:attrName>
                                        </p:attrNameLst>
                                      </p:cBhvr>
                                      <p:to>
                                        <p:strVal val="visible"/>
                                      </p:to>
                                    </p:set>
                                  </p:childTnLst>
                                </p:cTn>
                              </p:par>
                            </p:childTnLst>
                          </p:cTn>
                        </p:par>
                        <p:par>
                          <p:cTn id="49" fill="hold">
                            <p:stCondLst>
                              <p:cond delay="6500"/>
                            </p:stCondLst>
                            <p:childTnLst>
                              <p:par>
                                <p:cTn id="50" presetID="1" presetClass="entr" presetSubtype="0" fill="hold" grpId="16" nodeType="afterEffect">
                                  <p:stCondLst>
                                    <p:cond delay="500"/>
                                  </p:stCondLst>
                                  <p:iterate>
                                    <p:tmAbs val="0"/>
                                  </p:iterate>
                                  <p:childTnLst>
                                    <p:set>
                                      <p:cBhvr>
                                        <p:cTn id="51" fill="hold"/>
                                        <p:tgtEl>
                                          <p:spTgt spid="1270"/>
                                        </p:tgtEl>
                                        <p:attrNameLst>
                                          <p:attrName>style.visibility</p:attrName>
                                        </p:attrNameLst>
                                      </p:cBhvr>
                                      <p:to>
                                        <p:strVal val="visible"/>
                                      </p:to>
                                    </p:set>
                                  </p:childTnLst>
                                </p:cTn>
                              </p:par>
                            </p:childTnLst>
                          </p:cTn>
                        </p:par>
                        <p:par>
                          <p:cTn id="52" fill="hold">
                            <p:stCondLst>
                              <p:cond delay="7000"/>
                            </p:stCondLst>
                            <p:childTnLst>
                              <p:par>
                                <p:cTn id="53" presetID="1" presetClass="entr" presetSubtype="0" fill="hold" grpId="17" nodeType="afterEffect">
                                  <p:stCondLst>
                                    <p:cond delay="500"/>
                                  </p:stCondLst>
                                  <p:iterate>
                                    <p:tmAbs val="0"/>
                                  </p:iterate>
                                  <p:childTnLst>
                                    <p:set>
                                      <p:cBhvr>
                                        <p:cTn id="54" fill="hold"/>
                                        <p:tgtEl>
                                          <p:spTgt spid="1271"/>
                                        </p:tgtEl>
                                        <p:attrNameLst>
                                          <p:attrName>style.visibility</p:attrName>
                                        </p:attrNameLst>
                                      </p:cBhvr>
                                      <p:to>
                                        <p:strVal val="visible"/>
                                      </p:to>
                                    </p:set>
                                  </p:childTnLst>
                                </p:cTn>
                              </p:par>
                            </p:childTnLst>
                          </p:cTn>
                        </p:par>
                        <p:par>
                          <p:cTn id="55" fill="hold">
                            <p:stCondLst>
                              <p:cond delay="7500"/>
                            </p:stCondLst>
                            <p:childTnLst>
                              <p:par>
                                <p:cTn id="56" presetID="1" presetClass="entr" presetSubtype="0" fill="hold" grpId="18" nodeType="afterEffect">
                                  <p:stCondLst>
                                    <p:cond delay="0"/>
                                  </p:stCondLst>
                                  <p:iterate>
                                    <p:tmAbs val="0"/>
                                  </p:iterate>
                                  <p:childTnLst>
                                    <p:set>
                                      <p:cBhvr>
                                        <p:cTn id="57" fill="hold"/>
                                        <p:tgtEl>
                                          <p:spTgt spid="1272"/>
                                        </p:tgtEl>
                                        <p:attrNameLst>
                                          <p:attrName>style.visibility</p:attrName>
                                        </p:attrNameLst>
                                      </p:cBhvr>
                                      <p:to>
                                        <p:strVal val="visible"/>
                                      </p:to>
                                    </p:set>
                                  </p:childTnLst>
                                </p:cTn>
                              </p:par>
                            </p:childTnLst>
                          </p:cTn>
                        </p:par>
                        <p:par>
                          <p:cTn id="58" fill="hold">
                            <p:stCondLst>
                              <p:cond delay="7500"/>
                            </p:stCondLst>
                            <p:childTnLst>
                              <p:par>
                                <p:cTn id="59" presetID="1" presetClass="entr" presetSubtype="0" fill="hold" grpId="19" nodeType="afterEffect">
                                  <p:stCondLst>
                                    <p:cond delay="500"/>
                                  </p:stCondLst>
                                  <p:iterate>
                                    <p:tmAbs val="0"/>
                                  </p:iterate>
                                  <p:childTnLst>
                                    <p:set>
                                      <p:cBhvr>
                                        <p:cTn id="60" fill="hold"/>
                                        <p:tgtEl>
                                          <p:spTgt spid="1273"/>
                                        </p:tgtEl>
                                        <p:attrNameLst>
                                          <p:attrName>style.visibility</p:attrName>
                                        </p:attrNameLst>
                                      </p:cBhvr>
                                      <p:to>
                                        <p:strVal val="visible"/>
                                      </p:to>
                                    </p:set>
                                  </p:childTnLst>
                                </p:cTn>
                              </p:par>
                            </p:childTnLst>
                          </p:cTn>
                        </p:par>
                        <p:par>
                          <p:cTn id="61" fill="hold">
                            <p:stCondLst>
                              <p:cond delay="8000"/>
                            </p:stCondLst>
                            <p:childTnLst>
                              <p:par>
                                <p:cTn id="62" presetID="1" presetClass="entr" presetSubtype="0" fill="hold" grpId="20" nodeType="afterEffect">
                                  <p:stCondLst>
                                    <p:cond delay="0"/>
                                  </p:stCondLst>
                                  <p:iterate>
                                    <p:tmAbs val="0"/>
                                  </p:iterate>
                                  <p:childTnLst>
                                    <p:set>
                                      <p:cBhvr>
                                        <p:cTn id="63" fill="hold"/>
                                        <p:tgtEl>
                                          <p:spTgt spid="1274"/>
                                        </p:tgtEl>
                                        <p:attrNameLst>
                                          <p:attrName>style.visibility</p:attrName>
                                        </p:attrNameLst>
                                      </p:cBhvr>
                                      <p:to>
                                        <p:strVal val="visible"/>
                                      </p:to>
                                    </p:set>
                                  </p:childTnLst>
                                </p:cTn>
                              </p:par>
                            </p:childTnLst>
                          </p:cTn>
                        </p:par>
                        <p:par>
                          <p:cTn id="64" fill="hold">
                            <p:stCondLst>
                              <p:cond delay="8000"/>
                            </p:stCondLst>
                            <p:childTnLst>
                              <p:par>
                                <p:cTn id="65" presetID="1" presetClass="entr" presetSubtype="0" fill="hold" grpId="21" nodeType="afterEffect">
                                  <p:stCondLst>
                                    <p:cond delay="500"/>
                                  </p:stCondLst>
                                  <p:iterate>
                                    <p:tmAbs val="0"/>
                                  </p:iterate>
                                  <p:childTnLst>
                                    <p:set>
                                      <p:cBhvr>
                                        <p:cTn id="66" fill="hold"/>
                                        <p:tgtEl>
                                          <p:spTgt spid="127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22" nodeType="clickEffect">
                                  <p:stCondLst>
                                    <p:cond delay="0"/>
                                  </p:stCondLst>
                                  <p:iterate>
                                    <p:tmAbs val="0"/>
                                  </p:iterate>
                                  <p:childTnLst>
                                    <p:set>
                                      <p:cBhvr>
                                        <p:cTn id="70" fill="hold"/>
                                        <p:tgtEl>
                                          <p:spTgt spid="12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5" grpId="1" animBg="1" advAuto="0"/>
      <p:bldP spid="1256" grpId="2" animBg="1" advAuto="0"/>
      <p:bldP spid="1257" grpId="3" animBg="1" advAuto="0"/>
      <p:bldP spid="1258" grpId="4" animBg="1" advAuto="0"/>
      <p:bldP spid="1259" grpId="5" animBg="1" advAuto="0"/>
      <p:bldP spid="1260" grpId="6" animBg="1" advAuto="0"/>
      <p:bldP spid="1261" grpId="7" animBg="1" advAuto="0"/>
      <p:bldP spid="1262" grpId="8" animBg="1" advAuto="0"/>
      <p:bldP spid="1263" grpId="9" animBg="1" advAuto="0"/>
      <p:bldP spid="1264" grpId="10" animBg="1" advAuto="0"/>
      <p:bldP spid="1265" grpId="11" animBg="1" advAuto="0"/>
      <p:bldP spid="1266" grpId="12" animBg="1" advAuto="0"/>
      <p:bldP spid="1267" grpId="13" animBg="1" advAuto="0"/>
      <p:bldP spid="1268" grpId="14" animBg="1" advAuto="0"/>
      <p:bldP spid="1269" grpId="15" animBg="1" advAuto="0"/>
      <p:bldP spid="1270" grpId="16" animBg="1" advAuto="0"/>
      <p:bldP spid="1271" grpId="17" animBg="1" advAuto="0"/>
      <p:bldP spid="1272" grpId="18" animBg="1" advAuto="0"/>
      <p:bldP spid="1273" grpId="19" animBg="1" advAuto="0"/>
      <p:bldP spid="1274" grpId="20" animBg="1" advAuto="0"/>
      <p:bldP spid="1275" grpId="21" animBg="1" advAuto="0"/>
      <p:bldP spid="1276" grpId="22" animBg="1" advAuto="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 name="Thanks!"/>
          <p:cNvSpPr txBox="1">
            <a:spLocks noGrp="1"/>
          </p:cNvSpPr>
          <p:nvPr>
            <p:ph type="title"/>
          </p:nvPr>
        </p:nvSpPr>
        <p:spPr>
          <a:prstGeom prst="rect">
            <a:avLst/>
          </a:prstGeom>
        </p:spPr>
        <p:txBody>
          <a:bodyPr/>
          <a:lstStyle>
            <a:lvl1pPr>
              <a:defRPr>
                <a:solidFill>
                  <a:schemeClr val="accent4">
                    <a:hueOff val="-624705"/>
                    <a:lumOff val="1372"/>
                  </a:schemeClr>
                </a:solidFill>
              </a:defRPr>
            </a:lvl1pPr>
          </a:lstStyle>
          <a:p>
            <a:r>
              <a:t>Thanks!</a:t>
            </a:r>
          </a:p>
        </p:txBody>
      </p:sp>
      <p:sp>
        <p:nvSpPr>
          <p:cNvPr id="1281" name="This work is licensed under a Creative Commons Attribution-ShareAlike 4.0 International License."/>
          <p:cNvSpPr txBox="1"/>
          <p:nvPr/>
        </p:nvSpPr>
        <p:spPr>
          <a:xfrm>
            <a:off x="1578192" y="13100049"/>
            <a:ext cx="13244215" cy="469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defTabSz="457200">
              <a:lnSpc>
                <a:spcPts val="5000"/>
              </a:lnSpc>
              <a:defRPr sz="2400" b="0">
                <a:solidFill>
                  <a:srgbClr val="049CCF"/>
                </a:solidFill>
                <a:latin typeface="Helvetica"/>
                <a:ea typeface="Helvetica"/>
                <a:cs typeface="Helvetica"/>
                <a:sym typeface="Helvetica"/>
              </a:defRPr>
            </a:pPr>
            <a:r>
              <a:rPr>
                <a:solidFill>
                  <a:schemeClr val="accent4">
                    <a:hueOff val="-624705"/>
                    <a:lumOff val="1372"/>
                  </a:schemeClr>
                </a:solidFill>
              </a:rPr>
              <a:t>This work is licensed under a</a:t>
            </a:r>
            <a:r>
              <a:rPr>
                <a:solidFill>
                  <a:srgbClr val="464646"/>
                </a:solidFill>
              </a:rPr>
              <a:t> </a:t>
            </a:r>
            <a:r>
              <a:rPr u="sng">
                <a:hlinkClick r:id="rId2"/>
              </a:rPr>
              <a:t>Creative Commons Attribution-ShareAlike 4.0 International License</a:t>
            </a:r>
            <a:r>
              <a:rPr>
                <a:solidFill>
                  <a:srgbClr val="464646"/>
                </a:solidFill>
              </a:rPr>
              <a:t>.</a:t>
            </a:r>
          </a:p>
        </p:txBody>
      </p:sp>
      <p:grpSp>
        <p:nvGrpSpPr>
          <p:cNvPr id="1284" name="Group"/>
          <p:cNvGrpSpPr/>
          <p:nvPr/>
        </p:nvGrpSpPr>
        <p:grpSpPr>
          <a:xfrm>
            <a:off x="127000" y="13054775"/>
            <a:ext cx="1270000" cy="560449"/>
            <a:chOff x="0" y="0"/>
            <a:chExt cx="1270000" cy="560448"/>
          </a:xfrm>
        </p:grpSpPr>
        <p:sp>
          <p:nvSpPr>
            <p:cNvPr id="1282" name="Rounded Rectangle"/>
            <p:cNvSpPr/>
            <p:nvPr/>
          </p:nvSpPr>
          <p:spPr>
            <a:xfrm>
              <a:off x="0" y="0"/>
              <a:ext cx="1270000" cy="560449"/>
            </a:xfrm>
            <a:prstGeom prst="roundRect">
              <a:avLst>
                <a:gd name="adj" fmla="val 33991"/>
              </a:avLst>
            </a:pr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pic>
          <p:nvPicPr>
            <p:cNvPr id="1283" name="88x31.png" descr="88x31.png"/>
            <p:cNvPicPr>
              <a:picLocks noChangeAspect="1"/>
            </p:cNvPicPr>
            <p:nvPr/>
          </p:nvPicPr>
          <p:blipFill>
            <a:blip r:embed="rId3">
              <a:extLst/>
            </a:blip>
            <a:stretch>
              <a:fillRect/>
            </a:stretch>
          </p:blipFill>
          <p:spPr>
            <a:xfrm>
              <a:off x="76200" y="95250"/>
              <a:ext cx="1117600" cy="393700"/>
            </a:xfrm>
            <a:prstGeom prst="rect">
              <a:avLst/>
            </a:prstGeom>
            <a:ln w="12700" cap="flat">
              <a:noFill/>
              <a:miter lim="400000"/>
            </a:ln>
            <a:effectLst/>
          </p:spPr>
        </p:pic>
      </p:grpSp>
      <p:sp>
        <p:nvSpPr>
          <p:cNvPr id="1285" name="Erik Davis…"/>
          <p:cNvSpPr txBox="1"/>
          <p:nvPr/>
        </p:nvSpPr>
        <p:spPr>
          <a:xfrm>
            <a:off x="9483693" y="8545457"/>
            <a:ext cx="5416614" cy="26721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5500"/>
            </a:pPr>
            <a:r>
              <a:t>Erik Davis</a:t>
            </a:r>
          </a:p>
          <a:p>
            <a:pPr>
              <a:defRPr sz="5500"/>
            </a:pPr>
            <a:r>
              <a:rPr u="sng">
                <a:hlinkClick r:id="rId4"/>
              </a:rPr>
              <a:t>me@erikld.com</a:t>
            </a:r>
          </a:p>
          <a:p>
            <a:pPr>
              <a:defRPr sz="5500"/>
            </a:pPr>
            <a:r>
              <a:t>@erikld</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46" name="2ways.png" descr="2ways.png"/>
          <p:cNvPicPr>
            <a:picLocks noChangeAspect="1"/>
          </p:cNvPicPr>
          <p:nvPr/>
        </p:nvPicPr>
        <p:blipFill>
          <a:blip r:embed="rId2">
            <a:extLst/>
          </a:blip>
          <a:stretch>
            <a:fillRect/>
          </a:stretch>
        </p:blipFill>
        <p:spPr>
          <a:xfrm>
            <a:off x="432526" y="13305017"/>
            <a:ext cx="23518948" cy="27073096"/>
          </a:xfrm>
          <a:prstGeom prst="rect">
            <a:avLst/>
          </a:prstGeom>
          <a:ln w="12700">
            <a:miter lim="400000"/>
          </a:ln>
        </p:spPr>
      </p:pic>
      <p:grpSp>
        <p:nvGrpSpPr>
          <p:cNvPr id="149" name="Group"/>
          <p:cNvGrpSpPr/>
          <p:nvPr/>
        </p:nvGrpSpPr>
        <p:grpSpPr>
          <a:xfrm>
            <a:off x="127000" y="13054775"/>
            <a:ext cx="1270000" cy="560449"/>
            <a:chOff x="0" y="0"/>
            <a:chExt cx="1270000" cy="560448"/>
          </a:xfrm>
        </p:grpSpPr>
        <p:sp>
          <p:nvSpPr>
            <p:cNvPr id="147" name="Rounded Rectangle"/>
            <p:cNvSpPr/>
            <p:nvPr/>
          </p:nvSpPr>
          <p:spPr>
            <a:xfrm>
              <a:off x="0" y="0"/>
              <a:ext cx="1270000" cy="560449"/>
            </a:xfrm>
            <a:prstGeom prst="roundRect">
              <a:avLst>
                <a:gd name="adj" fmla="val 33991"/>
              </a:avLst>
            </a:pr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pic>
          <p:nvPicPr>
            <p:cNvPr id="148" name="88x31.png" descr="88x31.png"/>
            <p:cNvPicPr>
              <a:picLocks noChangeAspect="1"/>
            </p:cNvPicPr>
            <p:nvPr/>
          </p:nvPicPr>
          <p:blipFill>
            <a:blip r:embed="rId3">
              <a:extLst/>
            </a:blip>
            <a:stretch>
              <a:fillRect/>
            </a:stretch>
          </p:blipFill>
          <p:spPr>
            <a:xfrm>
              <a:off x="76200" y="95250"/>
              <a:ext cx="1117600" cy="393700"/>
            </a:xfrm>
            <a:prstGeom prst="rect">
              <a:avLst/>
            </a:prstGeom>
            <a:ln w="12700" cap="flat">
              <a:noFill/>
              <a:miter lim="400000"/>
            </a:ln>
            <a:effectLst/>
          </p:spPr>
        </p:pic>
      </p:grpSp>
    </p:spTree>
  </p:cSld>
  <p:clrMapOvr>
    <a:masterClrMapping/>
  </p:clrMapOvr>
  <p:transition spd="med" advClick="0" advTm="1000"/>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 presetClass="path" presetSubtype="0" fill="hold" nodeType="afterEffect">
                                  <p:stCondLst>
                                    <p:cond delay="500"/>
                                  </p:stCondLst>
                                  <p:childTnLst>
                                    <p:animMotion origin="layout" path="M 0.000000 0.000000 L -0.000000 -2.923930" pathEditMode="relative">
                                      <p:cBhvr>
                                        <p:cTn id="6" dur="5000" fill="hold"/>
                                        <p:tgtEl>
                                          <p:spTgt spid="146"/>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A Right and a Wrong Way to Lead a Testing Effort"/>
          <p:cNvSpPr txBox="1">
            <a:spLocks noGrp="1"/>
          </p:cNvSpPr>
          <p:nvPr>
            <p:ph type="ctrTitle"/>
          </p:nvPr>
        </p:nvSpPr>
        <p:spPr>
          <a:prstGeom prst="rect">
            <a:avLst/>
          </a:prstGeom>
        </p:spPr>
        <p:txBody>
          <a:bodyPr/>
          <a:lstStyle>
            <a:lvl1pPr>
              <a:defRPr>
                <a:solidFill>
                  <a:schemeClr val="accent4">
                    <a:hueOff val="-624705"/>
                    <a:lumOff val="1372"/>
                  </a:schemeClr>
                </a:solidFill>
              </a:defRPr>
            </a:lvl1pPr>
          </a:lstStyle>
          <a:p>
            <a:r>
              <a:t>A Right and a Wrong Way to Lead a Testing Effort</a:t>
            </a:r>
          </a:p>
        </p:txBody>
      </p:sp>
      <p:grpSp>
        <p:nvGrpSpPr>
          <p:cNvPr id="154" name="Group"/>
          <p:cNvGrpSpPr/>
          <p:nvPr/>
        </p:nvGrpSpPr>
        <p:grpSpPr>
          <a:xfrm>
            <a:off x="127000" y="13054775"/>
            <a:ext cx="1270000" cy="560449"/>
            <a:chOff x="0" y="0"/>
            <a:chExt cx="1270000" cy="560448"/>
          </a:xfrm>
        </p:grpSpPr>
        <p:sp>
          <p:nvSpPr>
            <p:cNvPr id="152" name="Rounded Rectangle"/>
            <p:cNvSpPr/>
            <p:nvPr/>
          </p:nvSpPr>
          <p:spPr>
            <a:xfrm>
              <a:off x="0" y="0"/>
              <a:ext cx="1270000" cy="560449"/>
            </a:xfrm>
            <a:prstGeom prst="roundRect">
              <a:avLst>
                <a:gd name="adj" fmla="val 33991"/>
              </a:avLst>
            </a:pr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pic>
          <p:nvPicPr>
            <p:cNvPr id="153" name="88x31.png" descr="88x31.png"/>
            <p:cNvPicPr>
              <a:picLocks noChangeAspect="1"/>
            </p:cNvPicPr>
            <p:nvPr/>
          </p:nvPicPr>
          <p:blipFill>
            <a:blip r:embed="rId2">
              <a:extLst/>
            </a:blip>
            <a:stretch>
              <a:fillRect/>
            </a:stretch>
          </p:blipFill>
          <p:spPr>
            <a:xfrm>
              <a:off x="76200" y="95250"/>
              <a:ext cx="1117600" cy="393700"/>
            </a:xfrm>
            <a:prstGeom prst="rect">
              <a:avLst/>
            </a:prstGeom>
            <a:ln w="12700" cap="flat">
              <a:noFill/>
              <a:miter lim="400000"/>
            </a:ln>
            <a:effectLst/>
          </p:spPr>
        </p:pic>
      </p:grpSp>
      <p:sp>
        <p:nvSpPr>
          <p:cNvPr id="155" name="Better"/>
          <p:cNvSpPr/>
          <p:nvPr/>
        </p:nvSpPr>
        <p:spPr>
          <a:xfrm rot="21217324">
            <a:off x="3931694" y="3617700"/>
            <a:ext cx="3521736" cy="1270001"/>
          </a:xfrm>
          <a:prstGeom prst="rect">
            <a:avLst/>
          </a:prstGeom>
          <a:solidFill>
            <a:schemeClr val="accent4">
              <a:hueOff val="-624705"/>
              <a:lumOff val="1372"/>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300" b="0">
                <a:latin typeface="Helvetica Neue Medium"/>
                <a:ea typeface="Helvetica Neue Medium"/>
                <a:cs typeface="Helvetica Neue Medium"/>
                <a:sym typeface="Helvetica Neue Medium"/>
              </a:defRPr>
            </a:lvl1pPr>
          </a:lstStyle>
          <a:p>
            <a:r>
              <a:t>Better</a:t>
            </a:r>
          </a:p>
        </p:txBody>
      </p:sp>
      <p:sp>
        <p:nvSpPr>
          <p:cNvPr id="156" name="Worse"/>
          <p:cNvSpPr/>
          <p:nvPr/>
        </p:nvSpPr>
        <p:spPr>
          <a:xfrm rot="439904">
            <a:off x="12285891" y="3617700"/>
            <a:ext cx="4109501" cy="1270001"/>
          </a:xfrm>
          <a:prstGeom prst="rect">
            <a:avLst/>
          </a:prstGeom>
          <a:solidFill>
            <a:schemeClr val="accent1">
              <a:lumOff val="13529"/>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300" b="0">
                <a:latin typeface="Helvetica Neue Medium"/>
                <a:ea typeface="Helvetica Neue Medium"/>
                <a:cs typeface="Helvetica Neue Medium"/>
                <a:sym typeface="Helvetica Neue Medium"/>
              </a:defRPr>
            </a:lvl1pPr>
          </a:lstStyle>
          <a:p>
            <a:r>
              <a:t>Worse</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5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2" nodeType="afterEffect">
                                  <p:stCondLst>
                                    <p:cond delay="1000"/>
                                  </p:stCondLst>
                                  <p:iterate>
                                    <p:tmAbs val="0"/>
                                  </p:iterate>
                                  <p:childTnLst>
                                    <p:set>
                                      <p:cBhvr>
                                        <p:cTn id="9" fill="hold"/>
                                        <p:tgtEl>
                                          <p:spTgt spid="156"/>
                                        </p:tgtEl>
                                        <p:attrNameLst>
                                          <p:attrName>style.visibility</p:attrName>
                                        </p:attrNameLst>
                                      </p:cBhvr>
                                      <p:to>
                                        <p:strVal val="visible"/>
                                      </p:to>
                                    </p:set>
                                  </p:childTnLst>
                                </p:cTn>
                              </p:par>
                            </p:childTnLst>
                          </p:cTn>
                        </p:par>
                        <p:par>
                          <p:cTn id="10" fill="hold">
                            <p:stCondLst>
                              <p:cond delay="0"/>
                            </p:stCondLst>
                            <p:childTnLst>
                              <p:par>
                                <p:cTn id="11" presetID="8" presetClass="emph" presetSubtype="0" accel="50000" decel="50000" fill="hold" grpId="3" nodeType="afterEffect">
                                  <p:stCondLst>
                                    <p:cond delay="1000"/>
                                  </p:stCondLst>
                                  <p:childTnLst>
                                    <p:animRot by="383999">
                                      <p:cBhvr>
                                        <p:cTn id="12" dur="1000" fill="hold"/>
                                        <p:tgtEl>
                                          <p:spTgt spid="155"/>
                                        </p:tgtEl>
                                        <p:attrNameLst>
                                          <p:attrName>r</p:attrName>
                                        </p:attrNameLst>
                                      </p:cBhvr>
                                    </p:animRot>
                                  </p:childTnLst>
                                </p:cTn>
                              </p:par>
                            </p:childTnLst>
                          </p:cTn>
                        </p:par>
                        <p:par>
                          <p:cTn id="13" fill="hold">
                            <p:stCondLst>
                              <p:cond delay="0"/>
                            </p:stCondLst>
                            <p:childTnLst>
                              <p:par>
                                <p:cTn id="14" presetID="8" presetClass="emph" presetSubtype="0" accel="50000" decel="50000" fill="hold" grpId="4" nodeType="withEffect">
                                  <p:stCondLst>
                                    <p:cond delay="0"/>
                                  </p:stCondLst>
                                  <p:childTnLst>
                                    <p:animRot by="-437999">
                                      <p:cBhvr>
                                        <p:cTn id="15" dur="1000" fill="hold"/>
                                        <p:tgtEl>
                                          <p:spTgt spid="156"/>
                                        </p:tgtEl>
                                        <p:attrNameLst>
                                          <p:attrName>r</p:attrName>
                                        </p:attrNameLst>
                                      </p:cBhvr>
                                    </p:animRot>
                                  </p:childTnLst>
                                </p:cTn>
                              </p:par>
                            </p:childTnLst>
                          </p:cTn>
                        </p:par>
                        <p:par>
                          <p:cTn id="16" fill="hold">
                            <p:stCondLst>
                              <p:cond delay="1000"/>
                            </p:stCondLst>
                            <p:childTnLst>
                              <p:par>
                                <p:cTn id="17" presetID="9" presetClass="exit" fill="hold" grpId="5" nodeType="afterEffect">
                                  <p:stCondLst>
                                    <p:cond delay="0"/>
                                  </p:stCondLst>
                                  <p:iterate>
                                    <p:tmAbs val="0"/>
                                  </p:iterate>
                                  <p:childTnLst>
                                    <p:animEffect transition="out" filter="dissolve">
                                      <p:cBhvr>
                                        <p:cTn id="18" dur="1000" fill="hold"/>
                                        <p:tgtEl>
                                          <p:spTgt spid="151"/>
                                        </p:tgtEl>
                                      </p:cBhvr>
                                    </p:animEffect>
                                    <p:set>
                                      <p:cBhvr>
                                        <p:cTn id="19" fill="hold">
                                          <p:stCondLst>
                                            <p:cond delay="999"/>
                                          </p:stCondLst>
                                        </p:cTn>
                                        <p:tgtEl>
                                          <p:spTgt spid="151"/>
                                        </p:tgtEl>
                                        <p:attrNameLst>
                                          <p:attrName>style.visibility</p:attrName>
                                        </p:attrNameLst>
                                      </p:cBhvr>
                                      <p:to>
                                        <p:strVal val="hidden"/>
                                      </p:to>
                                    </p:set>
                                  </p:childTnLst>
                                </p:cTn>
                              </p:par>
                            </p:childTnLst>
                          </p:cTn>
                        </p:par>
                        <p:par>
                          <p:cTn id="20" fill="hold">
                            <p:stCondLst>
                              <p:cond delay="0"/>
                            </p:stCondLst>
                            <p:childTnLst>
                              <p:par>
                                <p:cTn id="21" presetID="-1" presetClass="path" presetSubtype="0" accel="50000" decel="50000" fill="hold" nodeType="withEffect">
                                  <p:stCondLst>
                                    <p:cond delay="0"/>
                                  </p:stCondLst>
                                  <p:childTnLst>
                                    <p:animMotion origin="layout" path="M 0.000000 0.000000 L 0.167027 -0.001078" pathEditMode="relative">
                                      <p:cBhvr>
                                        <p:cTn id="22" dur="1500" fill="hold"/>
                                        <p:tgtEl>
                                          <p:spTgt spid="156"/>
                                        </p:tgtEl>
                                        <p:attrNameLst>
                                          <p:attrName>ppt_x</p:attrName>
                                          <p:attrName>ppt_y</p:attrName>
                                        </p:attrNameLst>
                                      </p:cBhvr>
                                    </p:animMotion>
                                  </p:childTnLst>
                                </p:cTn>
                              </p:par>
                            </p:childTnLst>
                          </p:cTn>
                        </p:par>
                        <p:par>
                          <p:cTn id="23" fill="hold">
                            <p:stCondLst>
                              <p:cond delay="0"/>
                            </p:stCondLst>
                            <p:childTnLst>
                              <p:par>
                                <p:cTn id="24" presetID="6" presetClass="emph" presetSubtype="0" accel="50000" decel="50000" fill="hold" grpId="7" nodeType="afterEffect">
                                  <p:stCondLst>
                                    <p:cond delay="500"/>
                                  </p:stCondLst>
                                  <p:childTnLst>
                                    <p:animScale>
                                      <p:cBhvr>
                                        <p:cTn id="25" dur="2000" fill="hold"/>
                                        <p:tgtEl>
                                          <p:spTgt spid="155"/>
                                        </p:tgtEl>
                                      </p:cBhvr>
                                      <p:by x="250000" y="250000"/>
                                    </p:animScale>
                                  </p:childTnLst>
                                </p:cTn>
                              </p:par>
                            </p:childTnLst>
                          </p:cTn>
                        </p:par>
                        <p:par>
                          <p:cTn id="26" fill="hold">
                            <p:stCondLst>
                              <p:cond delay="0"/>
                            </p:stCondLst>
                            <p:childTnLst>
                              <p:par>
                                <p:cTn id="27" presetID="6" presetClass="emph" presetSubtype="0" accel="50000" decel="50000" fill="hold" grpId="8" nodeType="withEffect">
                                  <p:stCondLst>
                                    <p:cond delay="0"/>
                                  </p:stCondLst>
                                  <p:childTnLst>
                                    <p:animScale>
                                      <p:cBhvr>
                                        <p:cTn id="28" dur="2000" fill="hold"/>
                                        <p:tgtEl>
                                          <p:spTgt spid="156"/>
                                        </p:tgtEl>
                                      </p:cBhvr>
                                      <p:by x="250000" y="2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 grpId="5" animBg="1" advAuto="0"/>
      <p:bldP spid="155" grpId="1" animBg="1" advAuto="0"/>
      <p:bldP spid="155" grpId="3" animBg="1" advAuto="0"/>
      <p:bldP spid="155" grpId="7" animBg="1" advAuto="0"/>
      <p:bldP spid="156" grpId="2" animBg="1" advAuto="0"/>
      <p:bldP spid="156" grpId="4" animBg="1" advAuto="0"/>
      <p:bldP spid="156" grpId="8"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Org/Team Scale"/>
          <p:cNvSpPr txBox="1">
            <a:spLocks noGrp="1"/>
          </p:cNvSpPr>
          <p:nvPr>
            <p:ph type="title"/>
          </p:nvPr>
        </p:nvSpPr>
        <p:spPr>
          <a:prstGeom prst="rect">
            <a:avLst/>
          </a:prstGeom>
        </p:spPr>
        <p:txBody>
          <a:bodyPr/>
          <a:lstStyle>
            <a:lvl1pPr>
              <a:defRPr>
                <a:solidFill>
                  <a:schemeClr val="accent4">
                    <a:hueOff val="-624705"/>
                    <a:lumOff val="1372"/>
                  </a:schemeClr>
                </a:solidFill>
              </a:defRPr>
            </a:lvl1pPr>
          </a:lstStyle>
          <a:p>
            <a:r>
              <a:t>Org/Team Scale</a:t>
            </a:r>
          </a:p>
        </p:txBody>
      </p:sp>
      <p:grpSp>
        <p:nvGrpSpPr>
          <p:cNvPr id="286" name="Group"/>
          <p:cNvGrpSpPr/>
          <p:nvPr/>
        </p:nvGrpSpPr>
        <p:grpSpPr>
          <a:xfrm>
            <a:off x="12702660" y="3075786"/>
            <a:ext cx="11560315" cy="10535696"/>
            <a:chOff x="0" y="0"/>
            <a:chExt cx="11560313" cy="10535694"/>
          </a:xfrm>
        </p:grpSpPr>
        <p:sp>
          <p:nvSpPr>
            <p:cNvPr id="159" name="Male"/>
            <p:cNvSpPr/>
            <p:nvPr/>
          </p:nvSpPr>
          <p:spPr>
            <a:xfrm flipH="1">
              <a:off x="8512244" y="1954814"/>
              <a:ext cx="567192"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alpha val="49496"/>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60" name="Male"/>
            <p:cNvSpPr/>
            <p:nvPr/>
          </p:nvSpPr>
          <p:spPr>
            <a:xfrm flipH="1">
              <a:off x="5138446" y="2572443"/>
              <a:ext cx="567191"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alpha val="49496"/>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61" name="Male"/>
            <p:cNvSpPr/>
            <p:nvPr/>
          </p:nvSpPr>
          <p:spPr>
            <a:xfrm flipH="1">
              <a:off x="6825346" y="2572443"/>
              <a:ext cx="567191"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alpha val="49496"/>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62" name="Female"/>
            <p:cNvSpPr/>
            <p:nvPr/>
          </p:nvSpPr>
          <p:spPr>
            <a:xfrm flipH="1">
              <a:off x="5919354" y="1954446"/>
              <a:ext cx="692275" cy="1531198"/>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alpha val="49496"/>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63" name="Female"/>
            <p:cNvSpPr/>
            <p:nvPr/>
          </p:nvSpPr>
          <p:spPr>
            <a:xfrm flipH="1">
              <a:off x="7606255" y="2306278"/>
              <a:ext cx="692274" cy="1531199"/>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alpha val="49496"/>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64" name="Female"/>
            <p:cNvSpPr/>
            <p:nvPr/>
          </p:nvSpPr>
          <p:spPr>
            <a:xfrm flipH="1">
              <a:off x="4232454" y="1954446"/>
              <a:ext cx="692274" cy="1531199"/>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alpha val="49496"/>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65" name="Male"/>
            <p:cNvSpPr/>
            <p:nvPr/>
          </p:nvSpPr>
          <p:spPr>
            <a:xfrm flipH="1">
              <a:off x="7278341" y="3909996"/>
              <a:ext cx="567192"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alpha val="49496"/>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66" name="Male"/>
            <p:cNvSpPr/>
            <p:nvPr/>
          </p:nvSpPr>
          <p:spPr>
            <a:xfrm flipH="1">
              <a:off x="3904541" y="4527625"/>
              <a:ext cx="567192"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alpha val="49496"/>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67" name="Male"/>
            <p:cNvSpPr/>
            <p:nvPr/>
          </p:nvSpPr>
          <p:spPr>
            <a:xfrm flipH="1">
              <a:off x="5591441" y="4527625"/>
              <a:ext cx="567192"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alpha val="49496"/>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68" name="Female"/>
            <p:cNvSpPr/>
            <p:nvPr/>
          </p:nvSpPr>
          <p:spPr>
            <a:xfrm flipH="1">
              <a:off x="4685450" y="3909628"/>
              <a:ext cx="692274" cy="1531199"/>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alpha val="49496"/>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69" name="Female"/>
            <p:cNvSpPr/>
            <p:nvPr/>
          </p:nvSpPr>
          <p:spPr>
            <a:xfrm flipH="1">
              <a:off x="6372350" y="4261460"/>
              <a:ext cx="692274" cy="1531199"/>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alpha val="49496"/>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70" name="Female"/>
            <p:cNvSpPr/>
            <p:nvPr/>
          </p:nvSpPr>
          <p:spPr>
            <a:xfrm flipH="1">
              <a:off x="2998551" y="3909628"/>
              <a:ext cx="692275" cy="1531199"/>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alpha val="49496"/>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71" name="Male"/>
            <p:cNvSpPr/>
            <p:nvPr/>
          </p:nvSpPr>
          <p:spPr>
            <a:xfrm flipH="1">
              <a:off x="8965240" y="5951582"/>
              <a:ext cx="567192"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alpha val="49496"/>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72" name="Male"/>
            <p:cNvSpPr/>
            <p:nvPr/>
          </p:nvSpPr>
          <p:spPr>
            <a:xfrm flipH="1">
              <a:off x="5591441" y="6569211"/>
              <a:ext cx="567192"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alpha val="49496"/>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73" name="Male"/>
            <p:cNvSpPr/>
            <p:nvPr/>
          </p:nvSpPr>
          <p:spPr>
            <a:xfrm flipH="1">
              <a:off x="7278341" y="5836632"/>
              <a:ext cx="567192" cy="1530462"/>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alpha val="49496"/>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74" name="Female"/>
            <p:cNvSpPr/>
            <p:nvPr/>
          </p:nvSpPr>
          <p:spPr>
            <a:xfrm flipH="1">
              <a:off x="6372350" y="5951214"/>
              <a:ext cx="692274" cy="1531198"/>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alpha val="49496"/>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75" name="Female"/>
            <p:cNvSpPr/>
            <p:nvPr/>
          </p:nvSpPr>
          <p:spPr>
            <a:xfrm flipH="1">
              <a:off x="8059250" y="6303046"/>
              <a:ext cx="692274" cy="1531198"/>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alpha val="49496"/>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76" name="Female"/>
            <p:cNvSpPr/>
            <p:nvPr/>
          </p:nvSpPr>
          <p:spPr>
            <a:xfrm flipH="1">
              <a:off x="4685450" y="5951214"/>
              <a:ext cx="692274" cy="1531198"/>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alpha val="49496"/>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77" name="Male"/>
            <p:cNvSpPr/>
            <p:nvPr/>
          </p:nvSpPr>
          <p:spPr>
            <a:xfrm flipH="1">
              <a:off x="3451545" y="2263812"/>
              <a:ext cx="567192"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alpha val="49496"/>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78" name="Male"/>
            <p:cNvSpPr/>
            <p:nvPr/>
          </p:nvSpPr>
          <p:spPr>
            <a:xfrm flipH="1">
              <a:off x="9808691" y="352200"/>
              <a:ext cx="567191" cy="1530462"/>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alpha val="49496"/>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79" name="Male"/>
            <p:cNvSpPr/>
            <p:nvPr/>
          </p:nvSpPr>
          <p:spPr>
            <a:xfrm flipH="1">
              <a:off x="1764647" y="2881441"/>
              <a:ext cx="567191"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alpha val="49496"/>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80" name="Female"/>
            <p:cNvSpPr/>
            <p:nvPr/>
          </p:nvSpPr>
          <p:spPr>
            <a:xfrm flipH="1">
              <a:off x="858656" y="2263444"/>
              <a:ext cx="692274" cy="1531199"/>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alpha val="49496"/>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81" name="Female"/>
            <p:cNvSpPr/>
            <p:nvPr/>
          </p:nvSpPr>
          <p:spPr>
            <a:xfrm flipH="1">
              <a:off x="2545556" y="2615277"/>
              <a:ext cx="692274" cy="1531198"/>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alpha val="49496"/>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82" name="Female"/>
            <p:cNvSpPr/>
            <p:nvPr/>
          </p:nvSpPr>
          <p:spPr>
            <a:xfrm flipH="1">
              <a:off x="983738" y="4261460"/>
              <a:ext cx="692274" cy="1531199"/>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alpha val="49496"/>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83" name="Male"/>
            <p:cNvSpPr/>
            <p:nvPr/>
          </p:nvSpPr>
          <p:spPr>
            <a:xfrm flipH="1">
              <a:off x="6434890" y="368"/>
              <a:ext cx="567192" cy="1530462"/>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alpha val="49496"/>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84" name="Male"/>
            <p:cNvSpPr/>
            <p:nvPr/>
          </p:nvSpPr>
          <p:spPr>
            <a:xfrm flipH="1">
              <a:off x="3061092" y="617997"/>
              <a:ext cx="567191" cy="1530462"/>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alpha val="49496"/>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85" name="Male"/>
            <p:cNvSpPr/>
            <p:nvPr/>
          </p:nvSpPr>
          <p:spPr>
            <a:xfrm flipH="1">
              <a:off x="4747992" y="617997"/>
              <a:ext cx="567192" cy="1530462"/>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alpha val="49496"/>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86" name="Female"/>
            <p:cNvSpPr/>
            <p:nvPr/>
          </p:nvSpPr>
          <p:spPr>
            <a:xfrm flipH="1">
              <a:off x="3842001" y="0"/>
              <a:ext cx="692274" cy="1531198"/>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alpha val="49496"/>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87" name="Female"/>
            <p:cNvSpPr/>
            <p:nvPr/>
          </p:nvSpPr>
          <p:spPr>
            <a:xfrm flipH="1">
              <a:off x="5528899" y="351832"/>
              <a:ext cx="692274" cy="1531198"/>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alpha val="49496"/>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88" name="Female"/>
            <p:cNvSpPr/>
            <p:nvPr/>
          </p:nvSpPr>
          <p:spPr>
            <a:xfrm flipH="1">
              <a:off x="2155100" y="0"/>
              <a:ext cx="692275" cy="1531198"/>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alpha val="49496"/>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89" name="Male"/>
            <p:cNvSpPr/>
            <p:nvPr/>
          </p:nvSpPr>
          <p:spPr>
            <a:xfrm flipH="1">
              <a:off x="1601367" y="1238855"/>
              <a:ext cx="567192" cy="1530462"/>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alpha val="49496"/>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90" name="Male"/>
            <p:cNvSpPr/>
            <p:nvPr/>
          </p:nvSpPr>
          <p:spPr>
            <a:xfrm flipH="1">
              <a:off x="8246873" y="163755"/>
              <a:ext cx="567192" cy="1530462"/>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alpha val="49496"/>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91" name="Male"/>
            <p:cNvSpPr/>
            <p:nvPr/>
          </p:nvSpPr>
          <p:spPr>
            <a:xfrm flipH="1">
              <a:off x="10324227" y="6569211"/>
              <a:ext cx="567191"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alpha val="49496"/>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92" name="Female"/>
            <p:cNvSpPr/>
            <p:nvPr/>
          </p:nvSpPr>
          <p:spPr>
            <a:xfrm flipH="1">
              <a:off x="8965241" y="632785"/>
              <a:ext cx="692275" cy="1531198"/>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alpha val="49496"/>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93" name="Female"/>
            <p:cNvSpPr/>
            <p:nvPr/>
          </p:nvSpPr>
          <p:spPr>
            <a:xfrm flipH="1">
              <a:off x="77747" y="4570459"/>
              <a:ext cx="692274" cy="1531199"/>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alpha val="49496"/>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94" name="Female"/>
            <p:cNvSpPr/>
            <p:nvPr/>
          </p:nvSpPr>
          <p:spPr>
            <a:xfrm flipH="1">
              <a:off x="7278341" y="632785"/>
              <a:ext cx="692274" cy="1531198"/>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alpha val="49496"/>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95" name="Male"/>
            <p:cNvSpPr/>
            <p:nvPr/>
          </p:nvSpPr>
          <p:spPr>
            <a:xfrm flipH="1">
              <a:off x="6497432" y="7993904"/>
              <a:ext cx="567192"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alpha val="49496"/>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96" name="Male"/>
            <p:cNvSpPr/>
            <p:nvPr/>
          </p:nvSpPr>
          <p:spPr>
            <a:xfrm flipH="1">
              <a:off x="3123634" y="8611533"/>
              <a:ext cx="567191"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alpha val="49496"/>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97" name="Male"/>
            <p:cNvSpPr/>
            <p:nvPr/>
          </p:nvSpPr>
          <p:spPr>
            <a:xfrm flipH="1">
              <a:off x="4810532" y="8611533"/>
              <a:ext cx="567192"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alpha val="49496"/>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98" name="Female"/>
            <p:cNvSpPr/>
            <p:nvPr/>
          </p:nvSpPr>
          <p:spPr>
            <a:xfrm flipH="1">
              <a:off x="3904543" y="7993536"/>
              <a:ext cx="692274" cy="1531198"/>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alpha val="49496"/>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199" name="Female"/>
            <p:cNvSpPr/>
            <p:nvPr/>
          </p:nvSpPr>
          <p:spPr>
            <a:xfrm flipH="1">
              <a:off x="5591441" y="8345368"/>
              <a:ext cx="692274" cy="1531198"/>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alpha val="49496"/>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200" name="Female"/>
            <p:cNvSpPr/>
            <p:nvPr/>
          </p:nvSpPr>
          <p:spPr>
            <a:xfrm flipH="1">
              <a:off x="2217642" y="7993536"/>
              <a:ext cx="692275" cy="1531198"/>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alpha val="49496"/>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201" name="Male"/>
            <p:cNvSpPr/>
            <p:nvPr/>
          </p:nvSpPr>
          <p:spPr>
            <a:xfrm flipH="1">
              <a:off x="3576629" y="5951950"/>
              <a:ext cx="567192"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alpha val="49496"/>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202" name="Male"/>
            <p:cNvSpPr/>
            <p:nvPr/>
          </p:nvSpPr>
          <p:spPr>
            <a:xfrm flipH="1">
              <a:off x="2217642" y="4725510"/>
              <a:ext cx="567192"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alpha val="49496"/>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203" name="Male"/>
            <p:cNvSpPr/>
            <p:nvPr/>
          </p:nvSpPr>
          <p:spPr>
            <a:xfrm flipH="1">
              <a:off x="1889729" y="6569579"/>
              <a:ext cx="567192"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alpha val="49496"/>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204" name="Female"/>
            <p:cNvSpPr/>
            <p:nvPr/>
          </p:nvSpPr>
          <p:spPr>
            <a:xfrm flipH="1">
              <a:off x="983738" y="5951582"/>
              <a:ext cx="692274" cy="1531198"/>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alpha val="49496"/>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205" name="Female"/>
            <p:cNvSpPr/>
            <p:nvPr/>
          </p:nvSpPr>
          <p:spPr>
            <a:xfrm flipH="1">
              <a:off x="2670638" y="6303414"/>
              <a:ext cx="692274" cy="1531198"/>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alpha val="49496"/>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206" name="Female"/>
            <p:cNvSpPr/>
            <p:nvPr/>
          </p:nvSpPr>
          <p:spPr>
            <a:xfrm flipH="1">
              <a:off x="8059250" y="4128562"/>
              <a:ext cx="692274" cy="1531199"/>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alpha val="49496"/>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207" name="Male"/>
            <p:cNvSpPr/>
            <p:nvPr/>
          </p:nvSpPr>
          <p:spPr>
            <a:xfrm flipH="1">
              <a:off x="140287" y="2881441"/>
              <a:ext cx="567192"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alpha val="49496"/>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208" name="Male"/>
            <p:cNvSpPr/>
            <p:nvPr/>
          </p:nvSpPr>
          <p:spPr>
            <a:xfrm flipH="1">
              <a:off x="8184333" y="8381264"/>
              <a:ext cx="567191"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alpha val="49496"/>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209" name="Male"/>
            <p:cNvSpPr/>
            <p:nvPr/>
          </p:nvSpPr>
          <p:spPr>
            <a:xfrm flipH="1">
              <a:off x="9871231" y="8381264"/>
              <a:ext cx="567192"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alpha val="49496"/>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210" name="Female"/>
            <p:cNvSpPr/>
            <p:nvPr/>
          </p:nvSpPr>
          <p:spPr>
            <a:xfrm flipH="1">
              <a:off x="8965241" y="7763267"/>
              <a:ext cx="692275" cy="1531198"/>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alpha val="49496"/>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211" name="Female"/>
            <p:cNvSpPr/>
            <p:nvPr/>
          </p:nvSpPr>
          <p:spPr>
            <a:xfrm flipH="1">
              <a:off x="10652140" y="8115099"/>
              <a:ext cx="692274" cy="1531198"/>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alpha val="49496"/>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212" name="Female"/>
            <p:cNvSpPr/>
            <p:nvPr/>
          </p:nvSpPr>
          <p:spPr>
            <a:xfrm flipH="1">
              <a:off x="7278341" y="7763267"/>
              <a:ext cx="692274" cy="1531198"/>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alpha val="49496"/>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213" name="Male"/>
            <p:cNvSpPr/>
            <p:nvPr/>
          </p:nvSpPr>
          <p:spPr>
            <a:xfrm flipH="1">
              <a:off x="1436734" y="8345736"/>
              <a:ext cx="567191"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alpha val="49496"/>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214" name="Male"/>
            <p:cNvSpPr/>
            <p:nvPr/>
          </p:nvSpPr>
          <p:spPr>
            <a:xfrm flipH="1">
              <a:off x="9027782" y="3953198"/>
              <a:ext cx="567191"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alpha val="49496"/>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215" name="Male"/>
            <p:cNvSpPr/>
            <p:nvPr/>
          </p:nvSpPr>
          <p:spPr>
            <a:xfrm flipH="1">
              <a:off x="780908" y="7640967"/>
              <a:ext cx="567192"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alpha val="49496"/>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216" name="Female"/>
            <p:cNvSpPr/>
            <p:nvPr/>
          </p:nvSpPr>
          <p:spPr>
            <a:xfrm flipH="1">
              <a:off x="-1" y="6568844"/>
              <a:ext cx="692275" cy="1531198"/>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alpha val="49496"/>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217" name="Female"/>
            <p:cNvSpPr/>
            <p:nvPr/>
          </p:nvSpPr>
          <p:spPr>
            <a:xfrm flipH="1">
              <a:off x="718366" y="264325"/>
              <a:ext cx="692275" cy="1531198"/>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alpha val="49496"/>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218" name="Female"/>
            <p:cNvSpPr/>
            <p:nvPr/>
          </p:nvSpPr>
          <p:spPr>
            <a:xfrm flipH="1">
              <a:off x="9418235" y="2306646"/>
              <a:ext cx="692275" cy="1531199"/>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alpha val="49496"/>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219" name="Male"/>
            <p:cNvSpPr/>
            <p:nvPr/>
          </p:nvSpPr>
          <p:spPr>
            <a:xfrm flipH="1">
              <a:off x="10324227" y="1588201"/>
              <a:ext cx="567191"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alpha val="49496"/>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220" name="Female"/>
            <p:cNvSpPr/>
            <p:nvPr/>
          </p:nvSpPr>
          <p:spPr>
            <a:xfrm flipH="1">
              <a:off x="9746149" y="5343771"/>
              <a:ext cx="692274" cy="1531198"/>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alpha val="49496"/>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221" name="Male"/>
            <p:cNvSpPr/>
            <p:nvPr/>
          </p:nvSpPr>
          <p:spPr>
            <a:xfrm flipH="1">
              <a:off x="10199144" y="3909996"/>
              <a:ext cx="567192"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alpha val="49496"/>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grpSp>
          <p:nvGrpSpPr>
            <p:cNvPr id="285" name="Group"/>
            <p:cNvGrpSpPr/>
            <p:nvPr/>
          </p:nvGrpSpPr>
          <p:grpSpPr>
            <a:xfrm>
              <a:off x="215900" y="393699"/>
              <a:ext cx="11344414" cy="10141997"/>
              <a:chOff x="0" y="0"/>
              <a:chExt cx="11344413" cy="10141995"/>
            </a:xfrm>
          </p:grpSpPr>
          <p:sp>
            <p:nvSpPr>
              <p:cNvPr id="222" name="Male"/>
              <p:cNvSpPr/>
              <p:nvPr/>
            </p:nvSpPr>
            <p:spPr>
              <a:xfrm>
                <a:off x="2264978" y="1954814"/>
                <a:ext cx="567191"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223" name="Male"/>
              <p:cNvSpPr/>
              <p:nvPr/>
            </p:nvSpPr>
            <p:spPr>
              <a:xfrm>
                <a:off x="5638776" y="2572443"/>
                <a:ext cx="567192"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224" name="Male"/>
              <p:cNvSpPr/>
              <p:nvPr/>
            </p:nvSpPr>
            <p:spPr>
              <a:xfrm>
                <a:off x="3951876" y="2572443"/>
                <a:ext cx="567192"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225" name="Female"/>
              <p:cNvSpPr/>
              <p:nvPr/>
            </p:nvSpPr>
            <p:spPr>
              <a:xfrm>
                <a:off x="4732785" y="1954446"/>
                <a:ext cx="692274" cy="1531198"/>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226" name="Female"/>
              <p:cNvSpPr/>
              <p:nvPr/>
            </p:nvSpPr>
            <p:spPr>
              <a:xfrm>
                <a:off x="3045885" y="2306278"/>
                <a:ext cx="692274" cy="1531199"/>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227" name="Female"/>
              <p:cNvSpPr/>
              <p:nvPr/>
            </p:nvSpPr>
            <p:spPr>
              <a:xfrm>
                <a:off x="6419685" y="1954446"/>
                <a:ext cx="692274" cy="1531199"/>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228" name="Male"/>
              <p:cNvSpPr/>
              <p:nvPr/>
            </p:nvSpPr>
            <p:spPr>
              <a:xfrm>
                <a:off x="3498881" y="3909996"/>
                <a:ext cx="567191"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229" name="Male"/>
              <p:cNvSpPr/>
              <p:nvPr/>
            </p:nvSpPr>
            <p:spPr>
              <a:xfrm>
                <a:off x="6872681" y="4527625"/>
                <a:ext cx="567191"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230" name="Male"/>
              <p:cNvSpPr/>
              <p:nvPr/>
            </p:nvSpPr>
            <p:spPr>
              <a:xfrm>
                <a:off x="5185781" y="4527625"/>
                <a:ext cx="567191"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231" name="Female"/>
              <p:cNvSpPr/>
              <p:nvPr/>
            </p:nvSpPr>
            <p:spPr>
              <a:xfrm>
                <a:off x="5966690" y="3909628"/>
                <a:ext cx="692274" cy="1531199"/>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232" name="Female"/>
              <p:cNvSpPr/>
              <p:nvPr/>
            </p:nvSpPr>
            <p:spPr>
              <a:xfrm>
                <a:off x="4279789" y="4261460"/>
                <a:ext cx="692275" cy="1531199"/>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233" name="Female"/>
              <p:cNvSpPr/>
              <p:nvPr/>
            </p:nvSpPr>
            <p:spPr>
              <a:xfrm>
                <a:off x="7653588" y="3909628"/>
                <a:ext cx="692274" cy="1531199"/>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234" name="Male"/>
              <p:cNvSpPr/>
              <p:nvPr/>
            </p:nvSpPr>
            <p:spPr>
              <a:xfrm>
                <a:off x="1811982" y="5951582"/>
                <a:ext cx="567192"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235" name="Male"/>
              <p:cNvSpPr/>
              <p:nvPr/>
            </p:nvSpPr>
            <p:spPr>
              <a:xfrm>
                <a:off x="5185781" y="6569211"/>
                <a:ext cx="567191"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236" name="Male"/>
              <p:cNvSpPr/>
              <p:nvPr/>
            </p:nvSpPr>
            <p:spPr>
              <a:xfrm>
                <a:off x="3498881" y="5836632"/>
                <a:ext cx="567191" cy="1530462"/>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237" name="Female"/>
              <p:cNvSpPr/>
              <p:nvPr/>
            </p:nvSpPr>
            <p:spPr>
              <a:xfrm>
                <a:off x="4279789" y="5951214"/>
                <a:ext cx="692275" cy="1531198"/>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238" name="Female"/>
              <p:cNvSpPr/>
              <p:nvPr/>
            </p:nvSpPr>
            <p:spPr>
              <a:xfrm>
                <a:off x="2592889" y="6303046"/>
                <a:ext cx="692274" cy="1531198"/>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239" name="Female"/>
              <p:cNvSpPr/>
              <p:nvPr/>
            </p:nvSpPr>
            <p:spPr>
              <a:xfrm>
                <a:off x="5966690" y="5951214"/>
                <a:ext cx="692274" cy="1531198"/>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240" name="Male"/>
              <p:cNvSpPr/>
              <p:nvPr/>
            </p:nvSpPr>
            <p:spPr>
              <a:xfrm>
                <a:off x="7325676" y="2263812"/>
                <a:ext cx="567192"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241" name="Male"/>
              <p:cNvSpPr/>
              <p:nvPr/>
            </p:nvSpPr>
            <p:spPr>
              <a:xfrm>
                <a:off x="968531" y="352200"/>
                <a:ext cx="567192" cy="1530462"/>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242" name="Male"/>
              <p:cNvSpPr/>
              <p:nvPr/>
            </p:nvSpPr>
            <p:spPr>
              <a:xfrm>
                <a:off x="9012575" y="2881441"/>
                <a:ext cx="567192"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243" name="Female"/>
              <p:cNvSpPr/>
              <p:nvPr/>
            </p:nvSpPr>
            <p:spPr>
              <a:xfrm>
                <a:off x="9793484" y="2263444"/>
                <a:ext cx="692274" cy="1531199"/>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244" name="Female"/>
              <p:cNvSpPr/>
              <p:nvPr/>
            </p:nvSpPr>
            <p:spPr>
              <a:xfrm>
                <a:off x="8106584" y="2615277"/>
                <a:ext cx="692274" cy="1531198"/>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245" name="Female"/>
              <p:cNvSpPr/>
              <p:nvPr/>
            </p:nvSpPr>
            <p:spPr>
              <a:xfrm>
                <a:off x="9668402" y="4261460"/>
                <a:ext cx="692274" cy="1531199"/>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246" name="Male"/>
              <p:cNvSpPr/>
              <p:nvPr/>
            </p:nvSpPr>
            <p:spPr>
              <a:xfrm>
                <a:off x="4342331" y="368"/>
                <a:ext cx="567192" cy="1530462"/>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247" name="Male"/>
              <p:cNvSpPr/>
              <p:nvPr/>
            </p:nvSpPr>
            <p:spPr>
              <a:xfrm>
                <a:off x="7716130" y="617997"/>
                <a:ext cx="567192" cy="1530462"/>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248" name="Male"/>
              <p:cNvSpPr/>
              <p:nvPr/>
            </p:nvSpPr>
            <p:spPr>
              <a:xfrm>
                <a:off x="6029230" y="617997"/>
                <a:ext cx="567192" cy="1530462"/>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249" name="Female"/>
              <p:cNvSpPr/>
              <p:nvPr/>
            </p:nvSpPr>
            <p:spPr>
              <a:xfrm>
                <a:off x="6810139" y="0"/>
                <a:ext cx="692274" cy="1531198"/>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250" name="Female"/>
              <p:cNvSpPr/>
              <p:nvPr/>
            </p:nvSpPr>
            <p:spPr>
              <a:xfrm>
                <a:off x="5123240" y="351832"/>
                <a:ext cx="692274" cy="1531198"/>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251" name="Female"/>
              <p:cNvSpPr/>
              <p:nvPr/>
            </p:nvSpPr>
            <p:spPr>
              <a:xfrm>
                <a:off x="8497039" y="0"/>
                <a:ext cx="692274" cy="1531198"/>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252" name="Male"/>
              <p:cNvSpPr/>
              <p:nvPr/>
            </p:nvSpPr>
            <p:spPr>
              <a:xfrm>
                <a:off x="9175855" y="1238855"/>
                <a:ext cx="567192" cy="1530462"/>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253" name="Male"/>
              <p:cNvSpPr/>
              <p:nvPr/>
            </p:nvSpPr>
            <p:spPr>
              <a:xfrm>
                <a:off x="2530349" y="163755"/>
                <a:ext cx="567192" cy="1530462"/>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254" name="Male"/>
              <p:cNvSpPr/>
              <p:nvPr/>
            </p:nvSpPr>
            <p:spPr>
              <a:xfrm>
                <a:off x="452995" y="6569211"/>
                <a:ext cx="567192"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255" name="Female"/>
              <p:cNvSpPr/>
              <p:nvPr/>
            </p:nvSpPr>
            <p:spPr>
              <a:xfrm>
                <a:off x="1686898" y="632785"/>
                <a:ext cx="692274" cy="1531198"/>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256" name="Female"/>
              <p:cNvSpPr/>
              <p:nvPr/>
            </p:nvSpPr>
            <p:spPr>
              <a:xfrm>
                <a:off x="10574393" y="4570459"/>
                <a:ext cx="692274" cy="1531199"/>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257" name="Female"/>
              <p:cNvSpPr/>
              <p:nvPr/>
            </p:nvSpPr>
            <p:spPr>
              <a:xfrm>
                <a:off x="3373798" y="632785"/>
                <a:ext cx="692274" cy="1531198"/>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258" name="Male"/>
              <p:cNvSpPr/>
              <p:nvPr/>
            </p:nvSpPr>
            <p:spPr>
              <a:xfrm>
                <a:off x="4279789" y="7993904"/>
                <a:ext cx="567192"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259" name="Male"/>
              <p:cNvSpPr/>
              <p:nvPr/>
            </p:nvSpPr>
            <p:spPr>
              <a:xfrm>
                <a:off x="7653588" y="8611533"/>
                <a:ext cx="567192"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260" name="Male"/>
              <p:cNvSpPr/>
              <p:nvPr/>
            </p:nvSpPr>
            <p:spPr>
              <a:xfrm>
                <a:off x="5966690" y="8611533"/>
                <a:ext cx="567191"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261" name="Female"/>
              <p:cNvSpPr/>
              <p:nvPr/>
            </p:nvSpPr>
            <p:spPr>
              <a:xfrm>
                <a:off x="6747597" y="7993536"/>
                <a:ext cx="692274" cy="1531198"/>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262" name="Female"/>
              <p:cNvSpPr/>
              <p:nvPr/>
            </p:nvSpPr>
            <p:spPr>
              <a:xfrm>
                <a:off x="5060698" y="8345368"/>
                <a:ext cx="692275" cy="1531198"/>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263" name="Female"/>
              <p:cNvSpPr/>
              <p:nvPr/>
            </p:nvSpPr>
            <p:spPr>
              <a:xfrm>
                <a:off x="8434497" y="7993536"/>
                <a:ext cx="692274" cy="1531198"/>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264" name="Male"/>
              <p:cNvSpPr/>
              <p:nvPr/>
            </p:nvSpPr>
            <p:spPr>
              <a:xfrm>
                <a:off x="7200593" y="5951950"/>
                <a:ext cx="567191"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265" name="Male"/>
              <p:cNvSpPr/>
              <p:nvPr/>
            </p:nvSpPr>
            <p:spPr>
              <a:xfrm>
                <a:off x="8559579" y="4725510"/>
                <a:ext cx="567192"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266" name="Male"/>
              <p:cNvSpPr/>
              <p:nvPr/>
            </p:nvSpPr>
            <p:spPr>
              <a:xfrm>
                <a:off x="8887493" y="6569579"/>
                <a:ext cx="567191"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267" name="Female"/>
              <p:cNvSpPr/>
              <p:nvPr/>
            </p:nvSpPr>
            <p:spPr>
              <a:xfrm>
                <a:off x="9668402" y="5951582"/>
                <a:ext cx="692274" cy="1531198"/>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268" name="Female"/>
              <p:cNvSpPr/>
              <p:nvPr/>
            </p:nvSpPr>
            <p:spPr>
              <a:xfrm>
                <a:off x="7981501" y="6303414"/>
                <a:ext cx="692275" cy="1531198"/>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269" name="Female"/>
              <p:cNvSpPr/>
              <p:nvPr/>
            </p:nvSpPr>
            <p:spPr>
              <a:xfrm>
                <a:off x="2592889" y="4128562"/>
                <a:ext cx="692274" cy="1531199"/>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270" name="Male"/>
              <p:cNvSpPr/>
              <p:nvPr/>
            </p:nvSpPr>
            <p:spPr>
              <a:xfrm>
                <a:off x="10636935" y="2881441"/>
                <a:ext cx="567191"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271" name="Male"/>
              <p:cNvSpPr/>
              <p:nvPr/>
            </p:nvSpPr>
            <p:spPr>
              <a:xfrm>
                <a:off x="2592889" y="8381264"/>
                <a:ext cx="567192"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272" name="Male"/>
              <p:cNvSpPr/>
              <p:nvPr/>
            </p:nvSpPr>
            <p:spPr>
              <a:xfrm>
                <a:off x="905991" y="8381264"/>
                <a:ext cx="567191"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273" name="Female"/>
              <p:cNvSpPr/>
              <p:nvPr/>
            </p:nvSpPr>
            <p:spPr>
              <a:xfrm>
                <a:off x="1686898" y="7763267"/>
                <a:ext cx="692274" cy="1531198"/>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274" name="Female"/>
              <p:cNvSpPr/>
              <p:nvPr/>
            </p:nvSpPr>
            <p:spPr>
              <a:xfrm>
                <a:off x="-1" y="8115099"/>
                <a:ext cx="692275" cy="1531198"/>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275" name="Female"/>
              <p:cNvSpPr/>
              <p:nvPr/>
            </p:nvSpPr>
            <p:spPr>
              <a:xfrm>
                <a:off x="3373798" y="7763267"/>
                <a:ext cx="692274" cy="1531198"/>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276" name="Male"/>
              <p:cNvSpPr/>
              <p:nvPr/>
            </p:nvSpPr>
            <p:spPr>
              <a:xfrm>
                <a:off x="9340488" y="8345736"/>
                <a:ext cx="567192"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277" name="Male"/>
              <p:cNvSpPr/>
              <p:nvPr/>
            </p:nvSpPr>
            <p:spPr>
              <a:xfrm>
                <a:off x="1749440" y="3953198"/>
                <a:ext cx="567192"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278" name="Male"/>
              <p:cNvSpPr/>
              <p:nvPr/>
            </p:nvSpPr>
            <p:spPr>
              <a:xfrm>
                <a:off x="9996313" y="7640967"/>
                <a:ext cx="567192"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279" name="Female"/>
              <p:cNvSpPr/>
              <p:nvPr/>
            </p:nvSpPr>
            <p:spPr>
              <a:xfrm>
                <a:off x="10652140" y="6568844"/>
                <a:ext cx="692274" cy="1531198"/>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280" name="Female"/>
              <p:cNvSpPr/>
              <p:nvPr/>
            </p:nvSpPr>
            <p:spPr>
              <a:xfrm>
                <a:off x="9933773" y="264325"/>
                <a:ext cx="692274" cy="1531198"/>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281" name="Female"/>
              <p:cNvSpPr/>
              <p:nvPr/>
            </p:nvSpPr>
            <p:spPr>
              <a:xfrm>
                <a:off x="1233904" y="2306646"/>
                <a:ext cx="692274" cy="1531199"/>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282" name="Male"/>
              <p:cNvSpPr/>
              <p:nvPr/>
            </p:nvSpPr>
            <p:spPr>
              <a:xfrm>
                <a:off x="452995" y="1588201"/>
                <a:ext cx="567192"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283" name="Female"/>
              <p:cNvSpPr/>
              <p:nvPr/>
            </p:nvSpPr>
            <p:spPr>
              <a:xfrm>
                <a:off x="905991" y="5343771"/>
                <a:ext cx="692274" cy="1531198"/>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284" name="Male"/>
              <p:cNvSpPr/>
              <p:nvPr/>
            </p:nvSpPr>
            <p:spPr>
              <a:xfrm>
                <a:off x="578077" y="3909996"/>
                <a:ext cx="567192"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grpSp>
      </p:grpSp>
      <p:grpSp>
        <p:nvGrpSpPr>
          <p:cNvPr id="307" name="Group"/>
          <p:cNvGrpSpPr/>
          <p:nvPr/>
        </p:nvGrpSpPr>
        <p:grpSpPr>
          <a:xfrm>
            <a:off x="2354250" y="4517430"/>
            <a:ext cx="6654916" cy="6577121"/>
            <a:chOff x="0" y="0"/>
            <a:chExt cx="6654914" cy="6577120"/>
          </a:xfrm>
        </p:grpSpPr>
        <p:sp>
          <p:nvSpPr>
            <p:cNvPr id="287" name="Male"/>
            <p:cNvSpPr/>
            <p:nvPr/>
          </p:nvSpPr>
          <p:spPr>
            <a:xfrm>
              <a:off x="3045886" y="1049890"/>
              <a:ext cx="567192"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288" name="Male"/>
            <p:cNvSpPr/>
            <p:nvPr/>
          </p:nvSpPr>
          <p:spPr>
            <a:xfrm>
              <a:off x="1358986" y="1049890"/>
              <a:ext cx="567192"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289" name="Female"/>
            <p:cNvSpPr/>
            <p:nvPr/>
          </p:nvSpPr>
          <p:spPr>
            <a:xfrm>
              <a:off x="452995" y="783726"/>
              <a:ext cx="692274" cy="1531198"/>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290" name="Male"/>
            <p:cNvSpPr/>
            <p:nvPr/>
          </p:nvSpPr>
          <p:spPr>
            <a:xfrm>
              <a:off x="905991" y="2387444"/>
              <a:ext cx="567191"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291" name="Male"/>
            <p:cNvSpPr/>
            <p:nvPr/>
          </p:nvSpPr>
          <p:spPr>
            <a:xfrm>
              <a:off x="4279789" y="3005073"/>
              <a:ext cx="567192"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292" name="Male"/>
            <p:cNvSpPr/>
            <p:nvPr/>
          </p:nvSpPr>
          <p:spPr>
            <a:xfrm>
              <a:off x="2592890" y="3005073"/>
              <a:ext cx="567192"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293" name="Female"/>
            <p:cNvSpPr/>
            <p:nvPr/>
          </p:nvSpPr>
          <p:spPr>
            <a:xfrm>
              <a:off x="3373799" y="2387076"/>
              <a:ext cx="692274" cy="1531198"/>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294" name="Female"/>
            <p:cNvSpPr/>
            <p:nvPr/>
          </p:nvSpPr>
          <p:spPr>
            <a:xfrm>
              <a:off x="1686899" y="2738908"/>
              <a:ext cx="692274" cy="1531198"/>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295" name="Male"/>
            <p:cNvSpPr/>
            <p:nvPr/>
          </p:nvSpPr>
          <p:spPr>
            <a:xfrm>
              <a:off x="2264977" y="0"/>
              <a:ext cx="567192" cy="1530462"/>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296" name="Male"/>
            <p:cNvSpPr/>
            <p:nvPr/>
          </p:nvSpPr>
          <p:spPr>
            <a:xfrm>
              <a:off x="2592890" y="5046659"/>
              <a:ext cx="567192" cy="1530462"/>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297" name="Male"/>
            <p:cNvSpPr/>
            <p:nvPr/>
          </p:nvSpPr>
          <p:spPr>
            <a:xfrm>
              <a:off x="905991" y="4314079"/>
              <a:ext cx="567191"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298" name="Female"/>
            <p:cNvSpPr/>
            <p:nvPr/>
          </p:nvSpPr>
          <p:spPr>
            <a:xfrm>
              <a:off x="1686899" y="4428661"/>
              <a:ext cx="692274" cy="1531199"/>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299" name="Female"/>
            <p:cNvSpPr/>
            <p:nvPr/>
          </p:nvSpPr>
          <p:spPr>
            <a:xfrm>
              <a:off x="3373799" y="4428661"/>
              <a:ext cx="692274" cy="1531199"/>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300" name="Male"/>
            <p:cNvSpPr/>
            <p:nvPr/>
          </p:nvSpPr>
          <p:spPr>
            <a:xfrm>
              <a:off x="4607703" y="4429398"/>
              <a:ext cx="567191"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301" name="Female"/>
            <p:cNvSpPr/>
            <p:nvPr/>
          </p:nvSpPr>
          <p:spPr>
            <a:xfrm>
              <a:off x="-1" y="2606010"/>
              <a:ext cx="692275" cy="1531198"/>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302" name="Male"/>
            <p:cNvSpPr/>
            <p:nvPr/>
          </p:nvSpPr>
          <p:spPr>
            <a:xfrm>
              <a:off x="4732785" y="1049890"/>
              <a:ext cx="567192"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303" name="Female"/>
            <p:cNvSpPr/>
            <p:nvPr/>
          </p:nvSpPr>
          <p:spPr>
            <a:xfrm>
              <a:off x="5185781" y="2514770"/>
              <a:ext cx="692275" cy="1531199"/>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304" name="Female"/>
            <p:cNvSpPr/>
            <p:nvPr/>
          </p:nvSpPr>
          <p:spPr>
            <a:xfrm>
              <a:off x="5513693" y="4313711"/>
              <a:ext cx="692274" cy="1531198"/>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305" name="Male"/>
            <p:cNvSpPr/>
            <p:nvPr/>
          </p:nvSpPr>
          <p:spPr>
            <a:xfrm>
              <a:off x="3951877" y="432261"/>
              <a:ext cx="567192"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306" name="Male"/>
            <p:cNvSpPr/>
            <p:nvPr/>
          </p:nvSpPr>
          <p:spPr>
            <a:xfrm>
              <a:off x="6087723" y="2515139"/>
              <a:ext cx="567192" cy="1530462"/>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grpSp>
      <p:grpSp>
        <p:nvGrpSpPr>
          <p:cNvPr id="310" name="Group"/>
          <p:cNvGrpSpPr/>
          <p:nvPr/>
        </p:nvGrpSpPr>
        <p:grpSpPr>
          <a:xfrm>
            <a:off x="127000" y="13054775"/>
            <a:ext cx="1270000" cy="560449"/>
            <a:chOff x="0" y="0"/>
            <a:chExt cx="1270000" cy="560448"/>
          </a:xfrm>
        </p:grpSpPr>
        <p:sp>
          <p:nvSpPr>
            <p:cNvPr id="308" name="Rounded Rectangle"/>
            <p:cNvSpPr/>
            <p:nvPr/>
          </p:nvSpPr>
          <p:spPr>
            <a:xfrm>
              <a:off x="0" y="0"/>
              <a:ext cx="1270000" cy="560449"/>
            </a:xfrm>
            <a:prstGeom prst="roundRect">
              <a:avLst>
                <a:gd name="adj" fmla="val 33991"/>
              </a:avLst>
            </a:pr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pic>
          <p:nvPicPr>
            <p:cNvPr id="309" name="88x31.png" descr="88x31.png"/>
            <p:cNvPicPr>
              <a:picLocks noChangeAspect="1"/>
            </p:cNvPicPr>
            <p:nvPr/>
          </p:nvPicPr>
          <p:blipFill>
            <a:blip r:embed="rId3">
              <a:extLst/>
            </a:blip>
            <a:stretch>
              <a:fillRect/>
            </a:stretch>
          </p:blipFill>
          <p:spPr>
            <a:xfrm>
              <a:off x="76200" y="95250"/>
              <a:ext cx="1117600" cy="393700"/>
            </a:xfrm>
            <a:prstGeom prst="rect">
              <a:avLst/>
            </a:prstGeom>
            <a:ln w="12700" cap="flat">
              <a:noFill/>
              <a:miter lim="400000"/>
            </a:ln>
            <a:effectLst/>
          </p:spPr>
        </p:pic>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8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307"/>
                                        </p:tgtEl>
                                        <p:attrNameLst>
                                          <p:attrName>style.visibility</p:attrName>
                                        </p:attrNameLst>
                                      </p:cBhvr>
                                      <p:to>
                                        <p:strVal val="visible"/>
                                      </p:to>
                                    </p:set>
                                  </p:childTnLst>
                                </p:cTn>
                              </p:par>
                            </p:childTnLst>
                          </p:cTn>
                        </p:par>
                        <p:par>
                          <p:cTn id="11" fill="hold">
                            <p:stCondLst>
                              <p:cond delay="0"/>
                            </p:stCondLst>
                            <p:childTnLst>
                              <p:par>
                                <p:cTn id="12" presetID="9" presetClass="emph" fill="hold" grpId="3" nodeType="afterEffect">
                                  <p:stCondLst>
                                    <p:cond delay="2000"/>
                                  </p:stCondLst>
                                  <p:childTnLst>
                                    <p:set>
                                      <p:cBhvr>
                                        <p:cTn id="13" dur="indefinite" fill="hold"/>
                                        <p:tgtEl>
                                          <p:spTgt spid="286"/>
                                        </p:tgtEl>
                                        <p:attrNameLst>
                                          <p:attrName>style.opacity</p:attrName>
                                        </p:attrNameLst>
                                      </p:cBhvr>
                                      <p:to>
                                        <p:strVal val="0.25"/>
                                      </p:to>
                                    </p:set>
                                    <p:animEffect filter="image" prLst="opacity: 0.25; ">
                                      <p:cBhvr>
                                        <p:cTn id="14" dur="indefinite" fill="hold"/>
                                        <p:tgtEl>
                                          <p:spTgt spid="2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 grpId="1" animBg="1" advAuto="0"/>
      <p:bldP spid="286" grpId="3" animBg="1" advAuto="0"/>
      <p:bldP spid="307" grpId="2"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Male"/>
          <p:cNvSpPr/>
          <p:nvPr/>
        </p:nvSpPr>
        <p:spPr>
          <a:xfrm flipH="1">
            <a:off x="21227605" y="5043301"/>
            <a:ext cx="567191" cy="1530462"/>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alpha val="49990"/>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315" name="Male"/>
          <p:cNvSpPr/>
          <p:nvPr/>
        </p:nvSpPr>
        <p:spPr>
          <a:xfrm flipH="1">
            <a:off x="17853806" y="5660930"/>
            <a:ext cx="567192" cy="1530462"/>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alpha val="49990"/>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316" name="Male"/>
          <p:cNvSpPr/>
          <p:nvPr/>
        </p:nvSpPr>
        <p:spPr>
          <a:xfrm flipH="1">
            <a:off x="19540706" y="5660930"/>
            <a:ext cx="567192" cy="1530462"/>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alpha val="49990"/>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317" name="Female"/>
          <p:cNvSpPr/>
          <p:nvPr/>
        </p:nvSpPr>
        <p:spPr>
          <a:xfrm flipH="1">
            <a:off x="18634715" y="5042932"/>
            <a:ext cx="692274" cy="1531199"/>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alpha val="49990"/>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318" name="Female"/>
          <p:cNvSpPr/>
          <p:nvPr/>
        </p:nvSpPr>
        <p:spPr>
          <a:xfrm flipH="1">
            <a:off x="20321615" y="5394765"/>
            <a:ext cx="692274" cy="1531198"/>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alpha val="49990"/>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319" name="Female"/>
          <p:cNvSpPr/>
          <p:nvPr/>
        </p:nvSpPr>
        <p:spPr>
          <a:xfrm flipH="1">
            <a:off x="16947815" y="5042933"/>
            <a:ext cx="692274" cy="1531198"/>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alpha val="49990"/>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320" name="Male"/>
          <p:cNvSpPr/>
          <p:nvPr/>
        </p:nvSpPr>
        <p:spPr>
          <a:xfrm flipH="1">
            <a:off x="19993702" y="6998483"/>
            <a:ext cx="567191"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alpha val="49990"/>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321" name="Male"/>
          <p:cNvSpPr/>
          <p:nvPr/>
        </p:nvSpPr>
        <p:spPr>
          <a:xfrm flipH="1">
            <a:off x="16619901" y="7616112"/>
            <a:ext cx="567192"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alpha val="49990"/>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322" name="Male"/>
          <p:cNvSpPr/>
          <p:nvPr/>
        </p:nvSpPr>
        <p:spPr>
          <a:xfrm flipH="1">
            <a:off x="18306801" y="7616112"/>
            <a:ext cx="567192"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alpha val="49990"/>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323" name="Female"/>
          <p:cNvSpPr/>
          <p:nvPr/>
        </p:nvSpPr>
        <p:spPr>
          <a:xfrm flipH="1">
            <a:off x="17400810" y="6998115"/>
            <a:ext cx="692274" cy="1531198"/>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alpha val="49990"/>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324" name="Female"/>
          <p:cNvSpPr/>
          <p:nvPr/>
        </p:nvSpPr>
        <p:spPr>
          <a:xfrm flipH="1">
            <a:off x="19087710" y="7349947"/>
            <a:ext cx="692275" cy="1531198"/>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alpha val="49990"/>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325" name="Female"/>
          <p:cNvSpPr/>
          <p:nvPr/>
        </p:nvSpPr>
        <p:spPr>
          <a:xfrm flipH="1">
            <a:off x="15713912" y="6998115"/>
            <a:ext cx="692274" cy="1531198"/>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alpha val="49990"/>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326" name="Male"/>
          <p:cNvSpPr/>
          <p:nvPr/>
        </p:nvSpPr>
        <p:spPr>
          <a:xfrm flipH="1">
            <a:off x="21680600" y="9040069"/>
            <a:ext cx="567192" cy="1530462"/>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alpha val="49990"/>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327" name="Male"/>
          <p:cNvSpPr/>
          <p:nvPr/>
        </p:nvSpPr>
        <p:spPr>
          <a:xfrm flipH="1">
            <a:off x="18306801" y="9657698"/>
            <a:ext cx="567192" cy="1530462"/>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alpha val="49990"/>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328" name="Male"/>
          <p:cNvSpPr/>
          <p:nvPr/>
        </p:nvSpPr>
        <p:spPr>
          <a:xfrm flipH="1">
            <a:off x="19993702" y="8925118"/>
            <a:ext cx="567191"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alpha val="49990"/>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329" name="Female"/>
          <p:cNvSpPr/>
          <p:nvPr/>
        </p:nvSpPr>
        <p:spPr>
          <a:xfrm flipH="1">
            <a:off x="19087710" y="9039700"/>
            <a:ext cx="692275" cy="1531199"/>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alpha val="49990"/>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330" name="Female"/>
          <p:cNvSpPr/>
          <p:nvPr/>
        </p:nvSpPr>
        <p:spPr>
          <a:xfrm flipH="1">
            <a:off x="20774610" y="9391532"/>
            <a:ext cx="692275" cy="1531199"/>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alpha val="49990"/>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331" name="Female"/>
          <p:cNvSpPr/>
          <p:nvPr/>
        </p:nvSpPr>
        <p:spPr>
          <a:xfrm flipH="1">
            <a:off x="17400810" y="9039700"/>
            <a:ext cx="692274" cy="1531199"/>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alpha val="49990"/>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332" name="Male"/>
          <p:cNvSpPr/>
          <p:nvPr/>
        </p:nvSpPr>
        <p:spPr>
          <a:xfrm flipH="1">
            <a:off x="16166906" y="5352299"/>
            <a:ext cx="567191"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alpha val="49990"/>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333" name="Male"/>
          <p:cNvSpPr/>
          <p:nvPr/>
        </p:nvSpPr>
        <p:spPr>
          <a:xfrm flipH="1">
            <a:off x="22524051" y="3440686"/>
            <a:ext cx="567192"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alpha val="49990"/>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334" name="Male"/>
          <p:cNvSpPr/>
          <p:nvPr/>
        </p:nvSpPr>
        <p:spPr>
          <a:xfrm flipH="1">
            <a:off x="14480007" y="5969928"/>
            <a:ext cx="567192"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alpha val="49990"/>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335" name="Female"/>
          <p:cNvSpPr/>
          <p:nvPr/>
        </p:nvSpPr>
        <p:spPr>
          <a:xfrm flipH="1">
            <a:off x="13574016" y="5351931"/>
            <a:ext cx="692274" cy="1531198"/>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alpha val="49990"/>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336" name="Female"/>
          <p:cNvSpPr/>
          <p:nvPr/>
        </p:nvSpPr>
        <p:spPr>
          <a:xfrm flipH="1">
            <a:off x="15260916" y="5703763"/>
            <a:ext cx="692274" cy="1531199"/>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alpha val="49990"/>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337" name="Female"/>
          <p:cNvSpPr/>
          <p:nvPr/>
        </p:nvSpPr>
        <p:spPr>
          <a:xfrm flipH="1">
            <a:off x="13699098" y="7349947"/>
            <a:ext cx="692274" cy="1531198"/>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alpha val="49990"/>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338" name="Male"/>
          <p:cNvSpPr/>
          <p:nvPr/>
        </p:nvSpPr>
        <p:spPr>
          <a:xfrm flipH="1">
            <a:off x="19150251" y="3088854"/>
            <a:ext cx="567191"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alpha val="49990"/>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339" name="Male"/>
          <p:cNvSpPr/>
          <p:nvPr/>
        </p:nvSpPr>
        <p:spPr>
          <a:xfrm flipH="1">
            <a:off x="15776452" y="3706483"/>
            <a:ext cx="567192"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alpha val="49990"/>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340" name="Male"/>
          <p:cNvSpPr/>
          <p:nvPr/>
        </p:nvSpPr>
        <p:spPr>
          <a:xfrm flipH="1">
            <a:off x="17463352" y="3706483"/>
            <a:ext cx="567192"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alpha val="49990"/>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341" name="Female"/>
          <p:cNvSpPr/>
          <p:nvPr/>
        </p:nvSpPr>
        <p:spPr>
          <a:xfrm flipH="1">
            <a:off x="16557361" y="3088486"/>
            <a:ext cx="692274" cy="1531199"/>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alpha val="49990"/>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342" name="Female"/>
          <p:cNvSpPr/>
          <p:nvPr/>
        </p:nvSpPr>
        <p:spPr>
          <a:xfrm flipH="1">
            <a:off x="18244260" y="3440319"/>
            <a:ext cx="692274" cy="1531198"/>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alpha val="49990"/>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343" name="Female"/>
          <p:cNvSpPr/>
          <p:nvPr/>
        </p:nvSpPr>
        <p:spPr>
          <a:xfrm flipH="1">
            <a:off x="14870461" y="3088487"/>
            <a:ext cx="692274" cy="1531198"/>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alpha val="49990"/>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344" name="Male"/>
          <p:cNvSpPr/>
          <p:nvPr/>
        </p:nvSpPr>
        <p:spPr>
          <a:xfrm flipH="1">
            <a:off x="14316727" y="4327341"/>
            <a:ext cx="567192"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alpha val="49990"/>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345" name="Male"/>
          <p:cNvSpPr/>
          <p:nvPr/>
        </p:nvSpPr>
        <p:spPr>
          <a:xfrm flipH="1">
            <a:off x="20962233" y="3252241"/>
            <a:ext cx="567192"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alpha val="49990"/>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346" name="Male"/>
          <p:cNvSpPr/>
          <p:nvPr/>
        </p:nvSpPr>
        <p:spPr>
          <a:xfrm flipH="1">
            <a:off x="23039587" y="9657698"/>
            <a:ext cx="567192" cy="1530462"/>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alpha val="49990"/>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347" name="Female"/>
          <p:cNvSpPr/>
          <p:nvPr/>
        </p:nvSpPr>
        <p:spPr>
          <a:xfrm flipH="1">
            <a:off x="21680602" y="3721271"/>
            <a:ext cx="692274" cy="1531199"/>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alpha val="49990"/>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348" name="Female"/>
          <p:cNvSpPr/>
          <p:nvPr/>
        </p:nvSpPr>
        <p:spPr>
          <a:xfrm flipH="1">
            <a:off x="12793107" y="7658946"/>
            <a:ext cx="692274" cy="1531198"/>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alpha val="49990"/>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349" name="Female"/>
          <p:cNvSpPr/>
          <p:nvPr/>
        </p:nvSpPr>
        <p:spPr>
          <a:xfrm flipH="1">
            <a:off x="19993702" y="3721272"/>
            <a:ext cx="692274" cy="1531198"/>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alpha val="49990"/>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350" name="Male"/>
          <p:cNvSpPr/>
          <p:nvPr/>
        </p:nvSpPr>
        <p:spPr>
          <a:xfrm flipH="1">
            <a:off x="19212793" y="11082390"/>
            <a:ext cx="567191"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alpha val="49990"/>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351" name="Male"/>
          <p:cNvSpPr/>
          <p:nvPr/>
        </p:nvSpPr>
        <p:spPr>
          <a:xfrm flipH="1">
            <a:off x="15838994" y="11700019"/>
            <a:ext cx="567192"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alpha val="49990"/>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352" name="Male"/>
          <p:cNvSpPr/>
          <p:nvPr/>
        </p:nvSpPr>
        <p:spPr>
          <a:xfrm flipH="1">
            <a:off x="17525893" y="11700019"/>
            <a:ext cx="567191"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alpha val="49990"/>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353" name="Female"/>
          <p:cNvSpPr/>
          <p:nvPr/>
        </p:nvSpPr>
        <p:spPr>
          <a:xfrm flipH="1">
            <a:off x="16619903" y="11082022"/>
            <a:ext cx="692274" cy="1531199"/>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alpha val="49990"/>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354" name="Female"/>
          <p:cNvSpPr/>
          <p:nvPr/>
        </p:nvSpPr>
        <p:spPr>
          <a:xfrm flipH="1">
            <a:off x="18306801" y="11433854"/>
            <a:ext cx="692275" cy="1531199"/>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alpha val="49990"/>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355" name="Female"/>
          <p:cNvSpPr/>
          <p:nvPr/>
        </p:nvSpPr>
        <p:spPr>
          <a:xfrm flipH="1">
            <a:off x="14933003" y="11082022"/>
            <a:ext cx="692274" cy="1531199"/>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alpha val="49990"/>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356" name="Male"/>
          <p:cNvSpPr/>
          <p:nvPr/>
        </p:nvSpPr>
        <p:spPr>
          <a:xfrm flipH="1">
            <a:off x="16291990" y="9040437"/>
            <a:ext cx="567191"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alpha val="49990"/>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357" name="Male"/>
          <p:cNvSpPr/>
          <p:nvPr/>
        </p:nvSpPr>
        <p:spPr>
          <a:xfrm flipH="1">
            <a:off x="14933003" y="7813997"/>
            <a:ext cx="567191"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alpha val="49990"/>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358" name="Male"/>
          <p:cNvSpPr/>
          <p:nvPr/>
        </p:nvSpPr>
        <p:spPr>
          <a:xfrm flipH="1">
            <a:off x="14605089" y="9658066"/>
            <a:ext cx="567192"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alpha val="49990"/>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359" name="Female"/>
          <p:cNvSpPr/>
          <p:nvPr/>
        </p:nvSpPr>
        <p:spPr>
          <a:xfrm flipH="1">
            <a:off x="13699098" y="9040069"/>
            <a:ext cx="692274" cy="1531198"/>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alpha val="49990"/>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360" name="Female"/>
          <p:cNvSpPr/>
          <p:nvPr/>
        </p:nvSpPr>
        <p:spPr>
          <a:xfrm flipH="1">
            <a:off x="15385998" y="9391901"/>
            <a:ext cx="692274" cy="1531198"/>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alpha val="49990"/>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361" name="Female"/>
          <p:cNvSpPr/>
          <p:nvPr/>
        </p:nvSpPr>
        <p:spPr>
          <a:xfrm flipH="1">
            <a:off x="20774610" y="7217049"/>
            <a:ext cx="692275" cy="1531198"/>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alpha val="49990"/>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362" name="Male"/>
          <p:cNvSpPr/>
          <p:nvPr/>
        </p:nvSpPr>
        <p:spPr>
          <a:xfrm flipH="1">
            <a:off x="12855647" y="5969928"/>
            <a:ext cx="567192"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alpha val="49990"/>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363" name="Male"/>
          <p:cNvSpPr/>
          <p:nvPr/>
        </p:nvSpPr>
        <p:spPr>
          <a:xfrm flipH="1">
            <a:off x="20899693" y="11469751"/>
            <a:ext cx="567191" cy="1530462"/>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alpha val="49990"/>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364" name="Male"/>
          <p:cNvSpPr/>
          <p:nvPr/>
        </p:nvSpPr>
        <p:spPr>
          <a:xfrm flipH="1">
            <a:off x="22586591" y="11469751"/>
            <a:ext cx="567192" cy="1530462"/>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alpha val="49990"/>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365" name="Female"/>
          <p:cNvSpPr/>
          <p:nvPr/>
        </p:nvSpPr>
        <p:spPr>
          <a:xfrm flipH="1">
            <a:off x="21680602" y="10851753"/>
            <a:ext cx="692274" cy="1531199"/>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alpha val="49990"/>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366" name="Female"/>
          <p:cNvSpPr/>
          <p:nvPr/>
        </p:nvSpPr>
        <p:spPr>
          <a:xfrm flipH="1">
            <a:off x="23367500" y="11203585"/>
            <a:ext cx="692274" cy="1531199"/>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alpha val="49990"/>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367" name="Female"/>
          <p:cNvSpPr/>
          <p:nvPr/>
        </p:nvSpPr>
        <p:spPr>
          <a:xfrm flipH="1">
            <a:off x="19993702" y="10851753"/>
            <a:ext cx="692274" cy="1531199"/>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alpha val="49990"/>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368" name="Male"/>
          <p:cNvSpPr/>
          <p:nvPr/>
        </p:nvSpPr>
        <p:spPr>
          <a:xfrm flipH="1">
            <a:off x="14152094" y="11434222"/>
            <a:ext cx="567191"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alpha val="49990"/>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369" name="Male"/>
          <p:cNvSpPr/>
          <p:nvPr/>
        </p:nvSpPr>
        <p:spPr>
          <a:xfrm flipH="1">
            <a:off x="21743142" y="7041684"/>
            <a:ext cx="567192"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alpha val="49990"/>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370" name="Male"/>
          <p:cNvSpPr/>
          <p:nvPr/>
        </p:nvSpPr>
        <p:spPr>
          <a:xfrm flipH="1">
            <a:off x="13496269" y="10729454"/>
            <a:ext cx="567191"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alpha val="49990"/>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371" name="Female"/>
          <p:cNvSpPr/>
          <p:nvPr/>
        </p:nvSpPr>
        <p:spPr>
          <a:xfrm flipH="1">
            <a:off x="12715360" y="9657330"/>
            <a:ext cx="692274" cy="1531199"/>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alpha val="49990"/>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372" name="Female"/>
          <p:cNvSpPr/>
          <p:nvPr/>
        </p:nvSpPr>
        <p:spPr>
          <a:xfrm flipH="1">
            <a:off x="13433727" y="3352812"/>
            <a:ext cx="692274" cy="1531198"/>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alpha val="49990"/>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373" name="Female"/>
          <p:cNvSpPr/>
          <p:nvPr/>
        </p:nvSpPr>
        <p:spPr>
          <a:xfrm flipH="1">
            <a:off x="22133596" y="5395133"/>
            <a:ext cx="692274" cy="1531198"/>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alpha val="49990"/>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374" name="Male"/>
          <p:cNvSpPr/>
          <p:nvPr/>
        </p:nvSpPr>
        <p:spPr>
          <a:xfrm flipH="1">
            <a:off x="23039587" y="4676688"/>
            <a:ext cx="567192" cy="1530462"/>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alpha val="49990"/>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375" name="Female"/>
          <p:cNvSpPr/>
          <p:nvPr/>
        </p:nvSpPr>
        <p:spPr>
          <a:xfrm flipH="1">
            <a:off x="22461509" y="8432258"/>
            <a:ext cx="692274" cy="1531198"/>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alpha val="49990"/>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376" name="Male"/>
          <p:cNvSpPr/>
          <p:nvPr/>
        </p:nvSpPr>
        <p:spPr>
          <a:xfrm flipH="1">
            <a:off x="22914505" y="6998483"/>
            <a:ext cx="567191"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alpha val="49990"/>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377" name="Scale"/>
          <p:cNvSpPr txBox="1">
            <a:spLocks noGrp="1"/>
          </p:cNvSpPr>
          <p:nvPr>
            <p:ph type="title"/>
          </p:nvPr>
        </p:nvSpPr>
        <p:spPr>
          <a:prstGeom prst="rect">
            <a:avLst/>
          </a:prstGeom>
        </p:spPr>
        <p:txBody>
          <a:bodyPr/>
          <a:lstStyle>
            <a:lvl1pPr>
              <a:defRPr>
                <a:solidFill>
                  <a:schemeClr val="accent4">
                    <a:hueOff val="-624705"/>
                    <a:lumOff val="1372"/>
                  </a:schemeClr>
                </a:solidFill>
              </a:defRPr>
            </a:lvl1pPr>
          </a:lstStyle>
          <a:p>
            <a:r>
              <a:t>Scale</a:t>
            </a:r>
          </a:p>
        </p:txBody>
      </p:sp>
      <p:sp>
        <p:nvSpPr>
          <p:cNvPr id="378" name="Male"/>
          <p:cNvSpPr/>
          <p:nvPr/>
        </p:nvSpPr>
        <p:spPr>
          <a:xfrm>
            <a:off x="15183538" y="5424301"/>
            <a:ext cx="567191" cy="1530462"/>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4">
              <a:hueOff val="-624705"/>
              <a:lumOff val="1372"/>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379" name="Male"/>
          <p:cNvSpPr/>
          <p:nvPr/>
        </p:nvSpPr>
        <p:spPr>
          <a:xfrm>
            <a:off x="18557337" y="6041930"/>
            <a:ext cx="567191" cy="1530462"/>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lumOff val="13529"/>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380" name="Male"/>
          <p:cNvSpPr/>
          <p:nvPr/>
        </p:nvSpPr>
        <p:spPr>
          <a:xfrm>
            <a:off x="16870436" y="6041930"/>
            <a:ext cx="567192" cy="1530462"/>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4">
              <a:hueOff val="-624705"/>
              <a:lumOff val="1372"/>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381" name="Female"/>
          <p:cNvSpPr/>
          <p:nvPr/>
        </p:nvSpPr>
        <p:spPr>
          <a:xfrm>
            <a:off x="17651345" y="5423932"/>
            <a:ext cx="692275" cy="1531199"/>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4">
              <a:hueOff val="-624705"/>
              <a:lumOff val="1372"/>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382" name="Female"/>
          <p:cNvSpPr/>
          <p:nvPr/>
        </p:nvSpPr>
        <p:spPr>
          <a:xfrm>
            <a:off x="15964445" y="5775765"/>
            <a:ext cx="692274" cy="1531198"/>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4">
              <a:hueOff val="-624705"/>
              <a:lumOff val="1372"/>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383" name="Female"/>
          <p:cNvSpPr/>
          <p:nvPr/>
        </p:nvSpPr>
        <p:spPr>
          <a:xfrm>
            <a:off x="19338245" y="5423933"/>
            <a:ext cx="692275" cy="1531198"/>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lumOff val="13529"/>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384" name="Male"/>
          <p:cNvSpPr/>
          <p:nvPr/>
        </p:nvSpPr>
        <p:spPr>
          <a:xfrm>
            <a:off x="16417441" y="7379483"/>
            <a:ext cx="567191"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4">
              <a:hueOff val="-624705"/>
              <a:lumOff val="1372"/>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385" name="Male"/>
          <p:cNvSpPr/>
          <p:nvPr/>
        </p:nvSpPr>
        <p:spPr>
          <a:xfrm>
            <a:off x="19791241" y="7997112"/>
            <a:ext cx="567192"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lumOff val="13529"/>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386" name="Male"/>
          <p:cNvSpPr/>
          <p:nvPr/>
        </p:nvSpPr>
        <p:spPr>
          <a:xfrm>
            <a:off x="18104341" y="7997112"/>
            <a:ext cx="567192"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lumOff val="13529"/>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387" name="Female"/>
          <p:cNvSpPr/>
          <p:nvPr/>
        </p:nvSpPr>
        <p:spPr>
          <a:xfrm>
            <a:off x="18885250" y="7379115"/>
            <a:ext cx="692274" cy="1531198"/>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lumOff val="13529"/>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388" name="Female"/>
          <p:cNvSpPr/>
          <p:nvPr/>
        </p:nvSpPr>
        <p:spPr>
          <a:xfrm>
            <a:off x="17198350" y="7730947"/>
            <a:ext cx="692274" cy="1531198"/>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4">
              <a:hueOff val="-624705"/>
              <a:lumOff val="1372"/>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389" name="Female"/>
          <p:cNvSpPr/>
          <p:nvPr/>
        </p:nvSpPr>
        <p:spPr>
          <a:xfrm>
            <a:off x="20572148" y="7379115"/>
            <a:ext cx="692275" cy="1531198"/>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lumOff val="13529"/>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390" name="Male"/>
          <p:cNvSpPr/>
          <p:nvPr/>
        </p:nvSpPr>
        <p:spPr>
          <a:xfrm>
            <a:off x="14730542" y="9421069"/>
            <a:ext cx="567192" cy="1530462"/>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lumOff val="13529"/>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391" name="Male"/>
          <p:cNvSpPr/>
          <p:nvPr/>
        </p:nvSpPr>
        <p:spPr>
          <a:xfrm>
            <a:off x="18104341" y="10038698"/>
            <a:ext cx="567192" cy="1530462"/>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lumOff val="13529"/>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392" name="Male"/>
          <p:cNvSpPr/>
          <p:nvPr/>
        </p:nvSpPr>
        <p:spPr>
          <a:xfrm>
            <a:off x="16417441" y="9306118"/>
            <a:ext cx="567191"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lumOff val="13529"/>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393" name="Female"/>
          <p:cNvSpPr/>
          <p:nvPr/>
        </p:nvSpPr>
        <p:spPr>
          <a:xfrm>
            <a:off x="17198350" y="9420700"/>
            <a:ext cx="692274" cy="1531199"/>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lumOff val="13529"/>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394" name="Female"/>
          <p:cNvSpPr/>
          <p:nvPr/>
        </p:nvSpPr>
        <p:spPr>
          <a:xfrm>
            <a:off x="15511450" y="9772532"/>
            <a:ext cx="692274" cy="1531199"/>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lumOff val="13529"/>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395" name="Female"/>
          <p:cNvSpPr/>
          <p:nvPr/>
        </p:nvSpPr>
        <p:spPr>
          <a:xfrm>
            <a:off x="18885250" y="9420700"/>
            <a:ext cx="692274" cy="1531199"/>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lumOff val="13529"/>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396" name="Male"/>
          <p:cNvSpPr/>
          <p:nvPr/>
        </p:nvSpPr>
        <p:spPr>
          <a:xfrm>
            <a:off x="20244237" y="5733299"/>
            <a:ext cx="567191"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lumOff val="13529"/>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397" name="Male"/>
          <p:cNvSpPr/>
          <p:nvPr/>
        </p:nvSpPr>
        <p:spPr>
          <a:xfrm>
            <a:off x="13887091" y="3821686"/>
            <a:ext cx="567192"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lumOff val="13529"/>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398" name="Male"/>
          <p:cNvSpPr/>
          <p:nvPr/>
        </p:nvSpPr>
        <p:spPr>
          <a:xfrm>
            <a:off x="21931135" y="6350928"/>
            <a:ext cx="567192"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lumOff val="13529"/>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399" name="Female"/>
          <p:cNvSpPr/>
          <p:nvPr/>
        </p:nvSpPr>
        <p:spPr>
          <a:xfrm>
            <a:off x="22712044" y="5732931"/>
            <a:ext cx="692274" cy="1531198"/>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lumOff val="13529"/>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400" name="Female"/>
          <p:cNvSpPr/>
          <p:nvPr/>
        </p:nvSpPr>
        <p:spPr>
          <a:xfrm>
            <a:off x="21025144" y="6084763"/>
            <a:ext cx="692274" cy="1531199"/>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lumOff val="13529"/>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401" name="Female"/>
          <p:cNvSpPr/>
          <p:nvPr/>
        </p:nvSpPr>
        <p:spPr>
          <a:xfrm>
            <a:off x="22586962" y="7730947"/>
            <a:ext cx="692274" cy="1531198"/>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lumOff val="13529"/>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402" name="Male"/>
          <p:cNvSpPr/>
          <p:nvPr/>
        </p:nvSpPr>
        <p:spPr>
          <a:xfrm>
            <a:off x="17260892" y="3469854"/>
            <a:ext cx="567191"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lumOff val="13529"/>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403" name="Male"/>
          <p:cNvSpPr/>
          <p:nvPr/>
        </p:nvSpPr>
        <p:spPr>
          <a:xfrm>
            <a:off x="20634690" y="4087483"/>
            <a:ext cx="567192"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lumOff val="13529"/>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404" name="Male"/>
          <p:cNvSpPr/>
          <p:nvPr/>
        </p:nvSpPr>
        <p:spPr>
          <a:xfrm>
            <a:off x="18947790" y="4087483"/>
            <a:ext cx="567192"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lumOff val="13529"/>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405" name="Female"/>
          <p:cNvSpPr/>
          <p:nvPr/>
        </p:nvSpPr>
        <p:spPr>
          <a:xfrm>
            <a:off x="19728699" y="3469486"/>
            <a:ext cx="692274" cy="1531199"/>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lumOff val="13529"/>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406" name="Female"/>
          <p:cNvSpPr/>
          <p:nvPr/>
        </p:nvSpPr>
        <p:spPr>
          <a:xfrm>
            <a:off x="18041801" y="3821319"/>
            <a:ext cx="692274" cy="1531198"/>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lumOff val="13529"/>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407" name="Female"/>
          <p:cNvSpPr/>
          <p:nvPr/>
        </p:nvSpPr>
        <p:spPr>
          <a:xfrm>
            <a:off x="21415599" y="3469487"/>
            <a:ext cx="692274" cy="1531198"/>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lumOff val="13529"/>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408" name="Male"/>
          <p:cNvSpPr/>
          <p:nvPr/>
        </p:nvSpPr>
        <p:spPr>
          <a:xfrm>
            <a:off x="22094415" y="4708341"/>
            <a:ext cx="567192"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lumOff val="13529"/>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409" name="Male"/>
          <p:cNvSpPr/>
          <p:nvPr/>
        </p:nvSpPr>
        <p:spPr>
          <a:xfrm>
            <a:off x="15448909" y="3633241"/>
            <a:ext cx="567192"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lumOff val="13529"/>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410" name="Male"/>
          <p:cNvSpPr/>
          <p:nvPr/>
        </p:nvSpPr>
        <p:spPr>
          <a:xfrm>
            <a:off x="13371555" y="10038698"/>
            <a:ext cx="567192" cy="1530462"/>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lumOff val="13529"/>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411" name="Female"/>
          <p:cNvSpPr/>
          <p:nvPr/>
        </p:nvSpPr>
        <p:spPr>
          <a:xfrm>
            <a:off x="14605458" y="4102271"/>
            <a:ext cx="692275" cy="1531199"/>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lumOff val="13529"/>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412" name="Female"/>
          <p:cNvSpPr/>
          <p:nvPr/>
        </p:nvSpPr>
        <p:spPr>
          <a:xfrm>
            <a:off x="23492953" y="8039946"/>
            <a:ext cx="692274" cy="1531198"/>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lumOff val="13529"/>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413" name="Female"/>
          <p:cNvSpPr/>
          <p:nvPr/>
        </p:nvSpPr>
        <p:spPr>
          <a:xfrm>
            <a:off x="16292359" y="4102272"/>
            <a:ext cx="692274" cy="1531198"/>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lumOff val="13529"/>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414" name="Male"/>
          <p:cNvSpPr/>
          <p:nvPr/>
        </p:nvSpPr>
        <p:spPr>
          <a:xfrm>
            <a:off x="17198350" y="11463390"/>
            <a:ext cx="567191"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lumOff val="13529"/>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415" name="Male"/>
          <p:cNvSpPr/>
          <p:nvPr/>
        </p:nvSpPr>
        <p:spPr>
          <a:xfrm>
            <a:off x="20572148" y="12081019"/>
            <a:ext cx="567192"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lumOff val="13529"/>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416" name="Male"/>
          <p:cNvSpPr/>
          <p:nvPr/>
        </p:nvSpPr>
        <p:spPr>
          <a:xfrm>
            <a:off x="18885250" y="12081019"/>
            <a:ext cx="567192"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lumOff val="13529"/>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417" name="Female"/>
          <p:cNvSpPr/>
          <p:nvPr/>
        </p:nvSpPr>
        <p:spPr>
          <a:xfrm>
            <a:off x="19666157" y="11463022"/>
            <a:ext cx="692274" cy="1531199"/>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lumOff val="13529"/>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418" name="Female"/>
          <p:cNvSpPr/>
          <p:nvPr/>
        </p:nvSpPr>
        <p:spPr>
          <a:xfrm>
            <a:off x="17979259" y="11814854"/>
            <a:ext cx="692274" cy="1531199"/>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lumOff val="13529"/>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419" name="Female"/>
          <p:cNvSpPr/>
          <p:nvPr/>
        </p:nvSpPr>
        <p:spPr>
          <a:xfrm>
            <a:off x="21353057" y="11463022"/>
            <a:ext cx="692275" cy="1531199"/>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lumOff val="13529"/>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420" name="Male"/>
          <p:cNvSpPr/>
          <p:nvPr/>
        </p:nvSpPr>
        <p:spPr>
          <a:xfrm>
            <a:off x="20119153" y="9421437"/>
            <a:ext cx="567192"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lumOff val="13529"/>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421" name="Male"/>
          <p:cNvSpPr/>
          <p:nvPr/>
        </p:nvSpPr>
        <p:spPr>
          <a:xfrm>
            <a:off x="21478140" y="8194997"/>
            <a:ext cx="567191"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lumOff val="13529"/>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422" name="Male"/>
          <p:cNvSpPr/>
          <p:nvPr/>
        </p:nvSpPr>
        <p:spPr>
          <a:xfrm>
            <a:off x="21806053" y="10039066"/>
            <a:ext cx="567192"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lumOff val="13529"/>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423" name="Female"/>
          <p:cNvSpPr/>
          <p:nvPr/>
        </p:nvSpPr>
        <p:spPr>
          <a:xfrm>
            <a:off x="22586962" y="9421069"/>
            <a:ext cx="692274" cy="1531198"/>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lumOff val="13529"/>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424" name="Female"/>
          <p:cNvSpPr/>
          <p:nvPr/>
        </p:nvSpPr>
        <p:spPr>
          <a:xfrm>
            <a:off x="20900062" y="9772901"/>
            <a:ext cx="692274" cy="1531198"/>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lumOff val="13529"/>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425" name="Female"/>
          <p:cNvSpPr/>
          <p:nvPr/>
        </p:nvSpPr>
        <p:spPr>
          <a:xfrm>
            <a:off x="15511450" y="7598049"/>
            <a:ext cx="692274" cy="1531198"/>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4">
              <a:hueOff val="-624705"/>
              <a:lumOff val="1372"/>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426" name="Male"/>
          <p:cNvSpPr/>
          <p:nvPr/>
        </p:nvSpPr>
        <p:spPr>
          <a:xfrm>
            <a:off x="23555495" y="6350928"/>
            <a:ext cx="567192"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lumOff val="13529"/>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427" name="Male"/>
          <p:cNvSpPr/>
          <p:nvPr/>
        </p:nvSpPr>
        <p:spPr>
          <a:xfrm>
            <a:off x="15511450" y="11850751"/>
            <a:ext cx="567191" cy="1530462"/>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lumOff val="13529"/>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428" name="Male"/>
          <p:cNvSpPr/>
          <p:nvPr/>
        </p:nvSpPr>
        <p:spPr>
          <a:xfrm>
            <a:off x="13824551" y="11850751"/>
            <a:ext cx="567192" cy="1530462"/>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lumOff val="13529"/>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429" name="Female"/>
          <p:cNvSpPr/>
          <p:nvPr/>
        </p:nvSpPr>
        <p:spPr>
          <a:xfrm>
            <a:off x="14605458" y="11232753"/>
            <a:ext cx="692275" cy="1531199"/>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lumOff val="13529"/>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430" name="Female"/>
          <p:cNvSpPr/>
          <p:nvPr/>
        </p:nvSpPr>
        <p:spPr>
          <a:xfrm>
            <a:off x="12918560" y="11584585"/>
            <a:ext cx="692274" cy="1531199"/>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lumOff val="13529"/>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431" name="Female"/>
          <p:cNvSpPr/>
          <p:nvPr/>
        </p:nvSpPr>
        <p:spPr>
          <a:xfrm>
            <a:off x="16292359" y="11232753"/>
            <a:ext cx="692274" cy="1531199"/>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lumOff val="13529"/>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432" name="Male"/>
          <p:cNvSpPr/>
          <p:nvPr/>
        </p:nvSpPr>
        <p:spPr>
          <a:xfrm>
            <a:off x="22259049" y="11815222"/>
            <a:ext cx="567191"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lumOff val="13529"/>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433" name="Male"/>
          <p:cNvSpPr/>
          <p:nvPr/>
        </p:nvSpPr>
        <p:spPr>
          <a:xfrm>
            <a:off x="14668000" y="7422684"/>
            <a:ext cx="567192"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4">
              <a:hueOff val="-624705"/>
              <a:lumOff val="1372"/>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434" name="Male"/>
          <p:cNvSpPr/>
          <p:nvPr/>
        </p:nvSpPr>
        <p:spPr>
          <a:xfrm>
            <a:off x="22914874" y="11110454"/>
            <a:ext cx="567191"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lumOff val="13529"/>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435" name="Female"/>
          <p:cNvSpPr/>
          <p:nvPr/>
        </p:nvSpPr>
        <p:spPr>
          <a:xfrm>
            <a:off x="23570700" y="10038330"/>
            <a:ext cx="692274" cy="1531199"/>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lumOff val="13529"/>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436" name="Female"/>
          <p:cNvSpPr/>
          <p:nvPr/>
        </p:nvSpPr>
        <p:spPr>
          <a:xfrm>
            <a:off x="22852333" y="3733812"/>
            <a:ext cx="692274" cy="1531198"/>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lumOff val="13529"/>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437" name="Female"/>
          <p:cNvSpPr/>
          <p:nvPr/>
        </p:nvSpPr>
        <p:spPr>
          <a:xfrm>
            <a:off x="14152464" y="5776133"/>
            <a:ext cx="692274" cy="1531198"/>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lumOff val="13529"/>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438" name="Male"/>
          <p:cNvSpPr/>
          <p:nvPr/>
        </p:nvSpPr>
        <p:spPr>
          <a:xfrm>
            <a:off x="13371555" y="5057688"/>
            <a:ext cx="567192" cy="1530462"/>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lumOff val="13529"/>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439" name="Female"/>
          <p:cNvSpPr/>
          <p:nvPr/>
        </p:nvSpPr>
        <p:spPr>
          <a:xfrm>
            <a:off x="13824551" y="8813258"/>
            <a:ext cx="692274" cy="1531198"/>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lumOff val="13529"/>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440" name="Male"/>
          <p:cNvSpPr/>
          <p:nvPr/>
        </p:nvSpPr>
        <p:spPr>
          <a:xfrm>
            <a:off x="13496638" y="7379483"/>
            <a:ext cx="567191"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lumOff val="13529"/>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grpSp>
        <p:nvGrpSpPr>
          <p:cNvPr id="461" name="Group"/>
          <p:cNvGrpSpPr/>
          <p:nvPr/>
        </p:nvGrpSpPr>
        <p:grpSpPr>
          <a:xfrm>
            <a:off x="2354250" y="4517430"/>
            <a:ext cx="6654916" cy="6577121"/>
            <a:chOff x="0" y="0"/>
            <a:chExt cx="6654914" cy="6577120"/>
          </a:xfrm>
        </p:grpSpPr>
        <p:sp>
          <p:nvSpPr>
            <p:cNvPr id="441" name="Male"/>
            <p:cNvSpPr/>
            <p:nvPr/>
          </p:nvSpPr>
          <p:spPr>
            <a:xfrm>
              <a:off x="3045886" y="1049890"/>
              <a:ext cx="567192"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442" name="Male"/>
            <p:cNvSpPr/>
            <p:nvPr/>
          </p:nvSpPr>
          <p:spPr>
            <a:xfrm>
              <a:off x="1358986" y="1049890"/>
              <a:ext cx="567192"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443" name="Female"/>
            <p:cNvSpPr/>
            <p:nvPr/>
          </p:nvSpPr>
          <p:spPr>
            <a:xfrm>
              <a:off x="452995" y="783726"/>
              <a:ext cx="692274" cy="1531198"/>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444" name="Male"/>
            <p:cNvSpPr/>
            <p:nvPr/>
          </p:nvSpPr>
          <p:spPr>
            <a:xfrm>
              <a:off x="905991" y="2387444"/>
              <a:ext cx="567191"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445" name="Male"/>
            <p:cNvSpPr/>
            <p:nvPr/>
          </p:nvSpPr>
          <p:spPr>
            <a:xfrm>
              <a:off x="4279789" y="3005073"/>
              <a:ext cx="567192"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446" name="Male"/>
            <p:cNvSpPr/>
            <p:nvPr/>
          </p:nvSpPr>
          <p:spPr>
            <a:xfrm>
              <a:off x="2592890" y="3005073"/>
              <a:ext cx="567192"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447" name="Female"/>
            <p:cNvSpPr/>
            <p:nvPr/>
          </p:nvSpPr>
          <p:spPr>
            <a:xfrm>
              <a:off x="3373799" y="2387076"/>
              <a:ext cx="692274" cy="1531198"/>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448" name="Female"/>
            <p:cNvSpPr/>
            <p:nvPr/>
          </p:nvSpPr>
          <p:spPr>
            <a:xfrm>
              <a:off x="1686899" y="2738908"/>
              <a:ext cx="692274" cy="1531198"/>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449" name="Male"/>
            <p:cNvSpPr/>
            <p:nvPr/>
          </p:nvSpPr>
          <p:spPr>
            <a:xfrm>
              <a:off x="2264977" y="0"/>
              <a:ext cx="567192" cy="1530462"/>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450" name="Male"/>
            <p:cNvSpPr/>
            <p:nvPr/>
          </p:nvSpPr>
          <p:spPr>
            <a:xfrm>
              <a:off x="2592890" y="5046659"/>
              <a:ext cx="567192" cy="1530462"/>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451" name="Male"/>
            <p:cNvSpPr/>
            <p:nvPr/>
          </p:nvSpPr>
          <p:spPr>
            <a:xfrm>
              <a:off x="905991" y="4314079"/>
              <a:ext cx="567191"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452" name="Female"/>
            <p:cNvSpPr/>
            <p:nvPr/>
          </p:nvSpPr>
          <p:spPr>
            <a:xfrm>
              <a:off x="1686899" y="4428661"/>
              <a:ext cx="692274" cy="1531199"/>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453" name="Female"/>
            <p:cNvSpPr/>
            <p:nvPr/>
          </p:nvSpPr>
          <p:spPr>
            <a:xfrm>
              <a:off x="3373799" y="4428661"/>
              <a:ext cx="692274" cy="1531199"/>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454" name="Male"/>
            <p:cNvSpPr/>
            <p:nvPr/>
          </p:nvSpPr>
          <p:spPr>
            <a:xfrm>
              <a:off x="4607703" y="4429398"/>
              <a:ext cx="567191"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455" name="Female"/>
            <p:cNvSpPr/>
            <p:nvPr/>
          </p:nvSpPr>
          <p:spPr>
            <a:xfrm>
              <a:off x="-1" y="2606010"/>
              <a:ext cx="692275" cy="1531198"/>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456" name="Male"/>
            <p:cNvSpPr/>
            <p:nvPr/>
          </p:nvSpPr>
          <p:spPr>
            <a:xfrm>
              <a:off x="4732785" y="1049890"/>
              <a:ext cx="567192"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457" name="Female"/>
            <p:cNvSpPr/>
            <p:nvPr/>
          </p:nvSpPr>
          <p:spPr>
            <a:xfrm>
              <a:off x="5185781" y="2514770"/>
              <a:ext cx="692275" cy="1531199"/>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458" name="Female"/>
            <p:cNvSpPr/>
            <p:nvPr/>
          </p:nvSpPr>
          <p:spPr>
            <a:xfrm>
              <a:off x="5513693" y="4313711"/>
              <a:ext cx="692274" cy="1531198"/>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459" name="Male"/>
            <p:cNvSpPr/>
            <p:nvPr/>
          </p:nvSpPr>
          <p:spPr>
            <a:xfrm>
              <a:off x="3951877" y="432261"/>
              <a:ext cx="567192"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460" name="Male"/>
            <p:cNvSpPr/>
            <p:nvPr/>
          </p:nvSpPr>
          <p:spPr>
            <a:xfrm>
              <a:off x="6087723" y="2515139"/>
              <a:ext cx="567192" cy="1530462"/>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grpSp>
      <p:grpSp>
        <p:nvGrpSpPr>
          <p:cNvPr id="464" name="Group"/>
          <p:cNvGrpSpPr/>
          <p:nvPr/>
        </p:nvGrpSpPr>
        <p:grpSpPr>
          <a:xfrm>
            <a:off x="127000" y="13054775"/>
            <a:ext cx="1270000" cy="560449"/>
            <a:chOff x="0" y="0"/>
            <a:chExt cx="1270000" cy="560448"/>
          </a:xfrm>
        </p:grpSpPr>
        <p:sp>
          <p:nvSpPr>
            <p:cNvPr id="462" name="Rounded Rectangle"/>
            <p:cNvSpPr/>
            <p:nvPr/>
          </p:nvSpPr>
          <p:spPr>
            <a:xfrm>
              <a:off x="0" y="0"/>
              <a:ext cx="1270000" cy="560449"/>
            </a:xfrm>
            <a:prstGeom prst="roundRect">
              <a:avLst>
                <a:gd name="adj" fmla="val 33991"/>
              </a:avLst>
            </a:pr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pic>
          <p:nvPicPr>
            <p:cNvPr id="463" name="88x31.png" descr="88x31.png"/>
            <p:cNvPicPr>
              <a:picLocks noChangeAspect="1"/>
            </p:cNvPicPr>
            <p:nvPr/>
          </p:nvPicPr>
          <p:blipFill>
            <a:blip r:embed="rId3">
              <a:extLst/>
            </a:blip>
            <a:stretch>
              <a:fillRect/>
            </a:stretch>
          </p:blipFill>
          <p:spPr>
            <a:xfrm>
              <a:off x="76200" y="95250"/>
              <a:ext cx="1117600" cy="393700"/>
            </a:xfrm>
            <a:prstGeom prst="rect">
              <a:avLst/>
            </a:prstGeom>
            <a:ln w="12700" cap="flat">
              <a:noFill/>
              <a:miter lim="400000"/>
            </a:ln>
            <a:effectLst/>
          </p:spPr>
        </p:pic>
      </p:grpSp>
    </p:spTree>
  </p:cSld>
  <p:clrMapOvr>
    <a:masterClrMapping/>
  </p:clrMapOvr>
  <p:transition spd="med" advClick="0" advTm="300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 name="Male"/>
          <p:cNvSpPr/>
          <p:nvPr/>
        </p:nvSpPr>
        <p:spPr>
          <a:xfrm flipH="1">
            <a:off x="21227605" y="5043301"/>
            <a:ext cx="567191" cy="1530462"/>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4">
              <a:hueOff val="-1109302"/>
              <a:lumOff val="-6470"/>
              <a:alpha val="49990"/>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469" name="Male"/>
          <p:cNvSpPr/>
          <p:nvPr/>
        </p:nvSpPr>
        <p:spPr>
          <a:xfrm flipH="1">
            <a:off x="17853806" y="5660930"/>
            <a:ext cx="567192" cy="1530462"/>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alpha val="49990"/>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470" name="Male"/>
          <p:cNvSpPr/>
          <p:nvPr/>
        </p:nvSpPr>
        <p:spPr>
          <a:xfrm flipH="1">
            <a:off x="19540706" y="5660930"/>
            <a:ext cx="567192" cy="1530462"/>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alpha val="49990"/>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471" name="Female"/>
          <p:cNvSpPr/>
          <p:nvPr/>
        </p:nvSpPr>
        <p:spPr>
          <a:xfrm flipH="1">
            <a:off x="18634715" y="5042932"/>
            <a:ext cx="692274" cy="1531199"/>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alpha val="49990"/>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472" name="Female"/>
          <p:cNvSpPr/>
          <p:nvPr/>
        </p:nvSpPr>
        <p:spPr>
          <a:xfrm flipH="1">
            <a:off x="20321615" y="5394765"/>
            <a:ext cx="692274" cy="1531198"/>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4">
              <a:hueOff val="-1109302"/>
              <a:lumOff val="-6470"/>
              <a:alpha val="49990"/>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473" name="Female"/>
          <p:cNvSpPr/>
          <p:nvPr/>
        </p:nvSpPr>
        <p:spPr>
          <a:xfrm flipH="1">
            <a:off x="16947815" y="5042933"/>
            <a:ext cx="692274" cy="1531198"/>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alpha val="49990"/>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474" name="Male"/>
          <p:cNvSpPr/>
          <p:nvPr/>
        </p:nvSpPr>
        <p:spPr>
          <a:xfrm flipH="1">
            <a:off x="19993702" y="6998483"/>
            <a:ext cx="567191"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alpha val="49990"/>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475" name="Male"/>
          <p:cNvSpPr/>
          <p:nvPr/>
        </p:nvSpPr>
        <p:spPr>
          <a:xfrm flipH="1">
            <a:off x="16619901" y="7616112"/>
            <a:ext cx="567192"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alpha val="49990"/>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476" name="Male"/>
          <p:cNvSpPr/>
          <p:nvPr/>
        </p:nvSpPr>
        <p:spPr>
          <a:xfrm flipH="1">
            <a:off x="18306801" y="7616112"/>
            <a:ext cx="567192"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alpha val="49990"/>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477" name="Female"/>
          <p:cNvSpPr/>
          <p:nvPr/>
        </p:nvSpPr>
        <p:spPr>
          <a:xfrm flipH="1">
            <a:off x="17400810" y="6998115"/>
            <a:ext cx="692274" cy="1531198"/>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alpha val="49990"/>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478" name="Female"/>
          <p:cNvSpPr/>
          <p:nvPr/>
        </p:nvSpPr>
        <p:spPr>
          <a:xfrm flipH="1">
            <a:off x="19087710" y="7349947"/>
            <a:ext cx="692275" cy="1531198"/>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alpha val="49990"/>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479" name="Female"/>
          <p:cNvSpPr/>
          <p:nvPr/>
        </p:nvSpPr>
        <p:spPr>
          <a:xfrm flipH="1">
            <a:off x="15713912" y="6998115"/>
            <a:ext cx="692274" cy="1531198"/>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alpha val="49990"/>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480" name="Male"/>
          <p:cNvSpPr/>
          <p:nvPr/>
        </p:nvSpPr>
        <p:spPr>
          <a:xfrm flipH="1">
            <a:off x="21680600" y="9040069"/>
            <a:ext cx="567192" cy="1530462"/>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alpha val="49990"/>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481" name="Male"/>
          <p:cNvSpPr/>
          <p:nvPr/>
        </p:nvSpPr>
        <p:spPr>
          <a:xfrm flipH="1">
            <a:off x="18306801" y="9657698"/>
            <a:ext cx="567192" cy="1530462"/>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alpha val="49990"/>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482" name="Male"/>
          <p:cNvSpPr/>
          <p:nvPr/>
        </p:nvSpPr>
        <p:spPr>
          <a:xfrm flipH="1">
            <a:off x="19993702" y="8925118"/>
            <a:ext cx="567191"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alpha val="49990"/>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483" name="Female"/>
          <p:cNvSpPr/>
          <p:nvPr/>
        </p:nvSpPr>
        <p:spPr>
          <a:xfrm flipH="1">
            <a:off x="19087710" y="9039700"/>
            <a:ext cx="692275" cy="1531199"/>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alpha val="49990"/>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484" name="Female"/>
          <p:cNvSpPr/>
          <p:nvPr/>
        </p:nvSpPr>
        <p:spPr>
          <a:xfrm flipH="1">
            <a:off x="20774610" y="9391532"/>
            <a:ext cx="692275" cy="1531199"/>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alpha val="49990"/>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485" name="Female"/>
          <p:cNvSpPr/>
          <p:nvPr/>
        </p:nvSpPr>
        <p:spPr>
          <a:xfrm flipH="1">
            <a:off x="17400810" y="9039700"/>
            <a:ext cx="692274" cy="1531199"/>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alpha val="49990"/>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486" name="Male"/>
          <p:cNvSpPr/>
          <p:nvPr/>
        </p:nvSpPr>
        <p:spPr>
          <a:xfrm flipH="1">
            <a:off x="16166906" y="5352299"/>
            <a:ext cx="567191"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alpha val="49990"/>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487" name="Male"/>
          <p:cNvSpPr/>
          <p:nvPr/>
        </p:nvSpPr>
        <p:spPr>
          <a:xfrm flipH="1">
            <a:off x="22524051" y="3440686"/>
            <a:ext cx="567192"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4">
              <a:hueOff val="-1109302"/>
              <a:lumOff val="-6470"/>
              <a:alpha val="49990"/>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488" name="Male"/>
          <p:cNvSpPr/>
          <p:nvPr/>
        </p:nvSpPr>
        <p:spPr>
          <a:xfrm flipH="1">
            <a:off x="14480007" y="5969928"/>
            <a:ext cx="567192"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alpha val="49990"/>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489" name="Female"/>
          <p:cNvSpPr/>
          <p:nvPr/>
        </p:nvSpPr>
        <p:spPr>
          <a:xfrm flipH="1">
            <a:off x="13574016" y="5351931"/>
            <a:ext cx="692274" cy="1531198"/>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alpha val="49990"/>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490" name="Female"/>
          <p:cNvSpPr/>
          <p:nvPr/>
        </p:nvSpPr>
        <p:spPr>
          <a:xfrm flipH="1">
            <a:off x="15260916" y="5703763"/>
            <a:ext cx="692274" cy="1531199"/>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alpha val="49990"/>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491" name="Female"/>
          <p:cNvSpPr/>
          <p:nvPr/>
        </p:nvSpPr>
        <p:spPr>
          <a:xfrm flipH="1">
            <a:off x="13699098" y="7349947"/>
            <a:ext cx="692274" cy="1531198"/>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alpha val="49990"/>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492" name="Male"/>
          <p:cNvSpPr/>
          <p:nvPr/>
        </p:nvSpPr>
        <p:spPr>
          <a:xfrm flipH="1">
            <a:off x="19150251" y="3088854"/>
            <a:ext cx="567191"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alpha val="49990"/>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493" name="Male"/>
          <p:cNvSpPr/>
          <p:nvPr/>
        </p:nvSpPr>
        <p:spPr>
          <a:xfrm flipH="1">
            <a:off x="15776452" y="3706483"/>
            <a:ext cx="567192"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alpha val="49990"/>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494" name="Male"/>
          <p:cNvSpPr/>
          <p:nvPr/>
        </p:nvSpPr>
        <p:spPr>
          <a:xfrm flipH="1">
            <a:off x="17463352" y="3706483"/>
            <a:ext cx="567192"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alpha val="49990"/>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495" name="Female"/>
          <p:cNvSpPr/>
          <p:nvPr/>
        </p:nvSpPr>
        <p:spPr>
          <a:xfrm flipH="1">
            <a:off x="16557361" y="3088486"/>
            <a:ext cx="692274" cy="1531199"/>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alpha val="49990"/>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496" name="Female"/>
          <p:cNvSpPr/>
          <p:nvPr/>
        </p:nvSpPr>
        <p:spPr>
          <a:xfrm flipH="1">
            <a:off x="18244260" y="3440319"/>
            <a:ext cx="692274" cy="1531198"/>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alpha val="49990"/>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497" name="Female"/>
          <p:cNvSpPr/>
          <p:nvPr/>
        </p:nvSpPr>
        <p:spPr>
          <a:xfrm flipH="1">
            <a:off x="14870461" y="3088487"/>
            <a:ext cx="692274" cy="1531198"/>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alpha val="49990"/>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498" name="Male"/>
          <p:cNvSpPr/>
          <p:nvPr/>
        </p:nvSpPr>
        <p:spPr>
          <a:xfrm flipH="1">
            <a:off x="14316727" y="4327341"/>
            <a:ext cx="567192"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alpha val="49990"/>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499" name="Male"/>
          <p:cNvSpPr/>
          <p:nvPr/>
        </p:nvSpPr>
        <p:spPr>
          <a:xfrm flipH="1">
            <a:off x="20962233" y="3252241"/>
            <a:ext cx="567192"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4">
              <a:hueOff val="-1109302"/>
              <a:lumOff val="-6470"/>
              <a:alpha val="49990"/>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500" name="Male"/>
          <p:cNvSpPr/>
          <p:nvPr/>
        </p:nvSpPr>
        <p:spPr>
          <a:xfrm flipH="1">
            <a:off x="23039587" y="9657698"/>
            <a:ext cx="567192" cy="1530462"/>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alpha val="49990"/>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501" name="Female"/>
          <p:cNvSpPr/>
          <p:nvPr/>
        </p:nvSpPr>
        <p:spPr>
          <a:xfrm flipH="1">
            <a:off x="21680602" y="3721271"/>
            <a:ext cx="692274" cy="1531199"/>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4">
              <a:hueOff val="-1109302"/>
              <a:lumOff val="-6470"/>
              <a:alpha val="49990"/>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502" name="Female"/>
          <p:cNvSpPr/>
          <p:nvPr/>
        </p:nvSpPr>
        <p:spPr>
          <a:xfrm flipH="1">
            <a:off x="12793107" y="7658946"/>
            <a:ext cx="692274" cy="1531198"/>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alpha val="49990"/>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503" name="Female"/>
          <p:cNvSpPr/>
          <p:nvPr/>
        </p:nvSpPr>
        <p:spPr>
          <a:xfrm flipH="1">
            <a:off x="19993702" y="3721272"/>
            <a:ext cx="692274" cy="1531198"/>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4">
              <a:hueOff val="-1109302"/>
              <a:lumOff val="-6470"/>
              <a:alpha val="49990"/>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504" name="Male"/>
          <p:cNvSpPr/>
          <p:nvPr/>
        </p:nvSpPr>
        <p:spPr>
          <a:xfrm flipH="1">
            <a:off x="19212793" y="11082390"/>
            <a:ext cx="567191"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alpha val="49990"/>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505" name="Male"/>
          <p:cNvSpPr/>
          <p:nvPr/>
        </p:nvSpPr>
        <p:spPr>
          <a:xfrm flipH="1">
            <a:off x="15838994" y="11700019"/>
            <a:ext cx="567192"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alpha val="49990"/>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506" name="Male"/>
          <p:cNvSpPr/>
          <p:nvPr/>
        </p:nvSpPr>
        <p:spPr>
          <a:xfrm flipH="1">
            <a:off x="17525893" y="11700019"/>
            <a:ext cx="567191"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alpha val="49990"/>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507" name="Female"/>
          <p:cNvSpPr/>
          <p:nvPr/>
        </p:nvSpPr>
        <p:spPr>
          <a:xfrm flipH="1">
            <a:off x="16619903" y="11082022"/>
            <a:ext cx="692274" cy="1531199"/>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alpha val="49990"/>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508" name="Female"/>
          <p:cNvSpPr/>
          <p:nvPr/>
        </p:nvSpPr>
        <p:spPr>
          <a:xfrm flipH="1">
            <a:off x="18306801" y="11433854"/>
            <a:ext cx="692275" cy="1531199"/>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alpha val="49990"/>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509" name="Female"/>
          <p:cNvSpPr/>
          <p:nvPr/>
        </p:nvSpPr>
        <p:spPr>
          <a:xfrm flipH="1">
            <a:off x="14933003" y="11082022"/>
            <a:ext cx="692274" cy="1531199"/>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alpha val="49990"/>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510" name="Male"/>
          <p:cNvSpPr/>
          <p:nvPr/>
        </p:nvSpPr>
        <p:spPr>
          <a:xfrm flipH="1">
            <a:off x="16291990" y="9040437"/>
            <a:ext cx="567191"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alpha val="49990"/>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511" name="Male"/>
          <p:cNvSpPr/>
          <p:nvPr/>
        </p:nvSpPr>
        <p:spPr>
          <a:xfrm flipH="1">
            <a:off x="14933003" y="7813997"/>
            <a:ext cx="567191"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alpha val="49990"/>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512" name="Male"/>
          <p:cNvSpPr/>
          <p:nvPr/>
        </p:nvSpPr>
        <p:spPr>
          <a:xfrm flipH="1">
            <a:off x="14605089" y="9658066"/>
            <a:ext cx="567192"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alpha val="49990"/>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513" name="Female"/>
          <p:cNvSpPr/>
          <p:nvPr/>
        </p:nvSpPr>
        <p:spPr>
          <a:xfrm flipH="1">
            <a:off x="13699098" y="9040069"/>
            <a:ext cx="692274" cy="1531198"/>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alpha val="49990"/>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514" name="Female"/>
          <p:cNvSpPr/>
          <p:nvPr/>
        </p:nvSpPr>
        <p:spPr>
          <a:xfrm flipH="1">
            <a:off x="15385998" y="9391901"/>
            <a:ext cx="692274" cy="1531198"/>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alpha val="49990"/>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515" name="Female"/>
          <p:cNvSpPr/>
          <p:nvPr/>
        </p:nvSpPr>
        <p:spPr>
          <a:xfrm flipH="1">
            <a:off x="20774610" y="7217049"/>
            <a:ext cx="692275" cy="1531198"/>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alpha val="49990"/>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516" name="Male"/>
          <p:cNvSpPr/>
          <p:nvPr/>
        </p:nvSpPr>
        <p:spPr>
          <a:xfrm flipH="1">
            <a:off x="12855647" y="5969928"/>
            <a:ext cx="567192"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alpha val="49990"/>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517" name="Male"/>
          <p:cNvSpPr/>
          <p:nvPr/>
        </p:nvSpPr>
        <p:spPr>
          <a:xfrm flipH="1">
            <a:off x="20899693" y="11469751"/>
            <a:ext cx="567191" cy="1530462"/>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alpha val="49990"/>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518" name="Male"/>
          <p:cNvSpPr/>
          <p:nvPr/>
        </p:nvSpPr>
        <p:spPr>
          <a:xfrm flipH="1">
            <a:off x="22586591" y="11469751"/>
            <a:ext cx="567192" cy="1530462"/>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alpha val="49990"/>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519" name="Female"/>
          <p:cNvSpPr/>
          <p:nvPr/>
        </p:nvSpPr>
        <p:spPr>
          <a:xfrm flipH="1">
            <a:off x="21680602" y="10851753"/>
            <a:ext cx="692274" cy="1531199"/>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alpha val="49990"/>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520" name="Female"/>
          <p:cNvSpPr/>
          <p:nvPr/>
        </p:nvSpPr>
        <p:spPr>
          <a:xfrm flipH="1">
            <a:off x="23367500" y="11203585"/>
            <a:ext cx="692274" cy="1531199"/>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alpha val="49990"/>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521" name="Female"/>
          <p:cNvSpPr/>
          <p:nvPr/>
        </p:nvSpPr>
        <p:spPr>
          <a:xfrm flipH="1">
            <a:off x="19993702" y="10851753"/>
            <a:ext cx="692274" cy="1531199"/>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alpha val="49990"/>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522" name="Male"/>
          <p:cNvSpPr/>
          <p:nvPr/>
        </p:nvSpPr>
        <p:spPr>
          <a:xfrm flipH="1">
            <a:off x="14152094" y="11434222"/>
            <a:ext cx="567191"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alpha val="49990"/>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523" name="Male"/>
          <p:cNvSpPr/>
          <p:nvPr/>
        </p:nvSpPr>
        <p:spPr>
          <a:xfrm flipH="1">
            <a:off x="21743142" y="7041684"/>
            <a:ext cx="567192"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alpha val="49990"/>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524" name="Male"/>
          <p:cNvSpPr/>
          <p:nvPr/>
        </p:nvSpPr>
        <p:spPr>
          <a:xfrm flipH="1">
            <a:off x="13496269" y="10729454"/>
            <a:ext cx="567191"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alpha val="49990"/>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525" name="Female"/>
          <p:cNvSpPr/>
          <p:nvPr/>
        </p:nvSpPr>
        <p:spPr>
          <a:xfrm flipH="1">
            <a:off x="12715360" y="9657330"/>
            <a:ext cx="692274" cy="1531199"/>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alpha val="49990"/>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526" name="Female"/>
          <p:cNvSpPr/>
          <p:nvPr/>
        </p:nvSpPr>
        <p:spPr>
          <a:xfrm flipH="1">
            <a:off x="13433727" y="3352812"/>
            <a:ext cx="692274" cy="1531198"/>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alpha val="49990"/>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527" name="Female"/>
          <p:cNvSpPr/>
          <p:nvPr/>
        </p:nvSpPr>
        <p:spPr>
          <a:xfrm flipH="1">
            <a:off x="22133596" y="5395133"/>
            <a:ext cx="692274" cy="1531198"/>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4">
              <a:hueOff val="-1109302"/>
              <a:lumOff val="-6470"/>
              <a:alpha val="49990"/>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528" name="Male"/>
          <p:cNvSpPr/>
          <p:nvPr/>
        </p:nvSpPr>
        <p:spPr>
          <a:xfrm flipH="1">
            <a:off x="23039587" y="4676688"/>
            <a:ext cx="567192" cy="1530462"/>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alpha val="49990"/>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529" name="Female"/>
          <p:cNvSpPr/>
          <p:nvPr/>
        </p:nvSpPr>
        <p:spPr>
          <a:xfrm flipH="1">
            <a:off x="22461509" y="8432258"/>
            <a:ext cx="692274" cy="1531198"/>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alpha val="49990"/>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530" name="Male"/>
          <p:cNvSpPr/>
          <p:nvPr/>
        </p:nvSpPr>
        <p:spPr>
          <a:xfrm flipH="1">
            <a:off x="22914505" y="6998483"/>
            <a:ext cx="567191"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alpha val="49990"/>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531" name="Scale"/>
          <p:cNvSpPr txBox="1">
            <a:spLocks noGrp="1"/>
          </p:cNvSpPr>
          <p:nvPr>
            <p:ph type="title"/>
          </p:nvPr>
        </p:nvSpPr>
        <p:spPr>
          <a:prstGeom prst="rect">
            <a:avLst/>
          </a:prstGeom>
        </p:spPr>
        <p:txBody>
          <a:bodyPr/>
          <a:lstStyle>
            <a:lvl1pPr>
              <a:defRPr>
                <a:solidFill>
                  <a:schemeClr val="accent4">
                    <a:hueOff val="-624705"/>
                    <a:lumOff val="1372"/>
                  </a:schemeClr>
                </a:solidFill>
              </a:defRPr>
            </a:lvl1pPr>
          </a:lstStyle>
          <a:p>
            <a:r>
              <a:t>Scale</a:t>
            </a:r>
          </a:p>
        </p:txBody>
      </p:sp>
      <p:sp>
        <p:nvSpPr>
          <p:cNvPr id="532" name="Male"/>
          <p:cNvSpPr/>
          <p:nvPr/>
        </p:nvSpPr>
        <p:spPr>
          <a:xfrm>
            <a:off x="15183538" y="5424301"/>
            <a:ext cx="567191" cy="1530462"/>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4">
              <a:hueOff val="-624705"/>
              <a:lumOff val="1372"/>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533" name="Male"/>
          <p:cNvSpPr/>
          <p:nvPr/>
        </p:nvSpPr>
        <p:spPr>
          <a:xfrm>
            <a:off x="18557337" y="6041930"/>
            <a:ext cx="567191" cy="1530462"/>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lumOff val="13529"/>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534" name="Male"/>
          <p:cNvSpPr/>
          <p:nvPr/>
        </p:nvSpPr>
        <p:spPr>
          <a:xfrm>
            <a:off x="16870436" y="6041930"/>
            <a:ext cx="567192" cy="1530462"/>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4">
              <a:hueOff val="-624705"/>
              <a:lumOff val="1372"/>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535" name="Female"/>
          <p:cNvSpPr/>
          <p:nvPr/>
        </p:nvSpPr>
        <p:spPr>
          <a:xfrm>
            <a:off x="17651345" y="5423932"/>
            <a:ext cx="692275" cy="1531199"/>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4">
              <a:hueOff val="-624705"/>
              <a:lumOff val="1372"/>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536" name="Female"/>
          <p:cNvSpPr/>
          <p:nvPr/>
        </p:nvSpPr>
        <p:spPr>
          <a:xfrm>
            <a:off x="15964445" y="5775765"/>
            <a:ext cx="692274" cy="1531198"/>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4">
              <a:hueOff val="-624705"/>
              <a:lumOff val="1372"/>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537" name="Female"/>
          <p:cNvSpPr/>
          <p:nvPr/>
        </p:nvSpPr>
        <p:spPr>
          <a:xfrm>
            <a:off x="19338245" y="5423933"/>
            <a:ext cx="692275" cy="1531198"/>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lumOff val="13529"/>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538" name="Male"/>
          <p:cNvSpPr/>
          <p:nvPr/>
        </p:nvSpPr>
        <p:spPr>
          <a:xfrm>
            <a:off x="16417441" y="7379483"/>
            <a:ext cx="567191"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4">
              <a:hueOff val="-624705"/>
              <a:lumOff val="1372"/>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539" name="Male"/>
          <p:cNvSpPr/>
          <p:nvPr/>
        </p:nvSpPr>
        <p:spPr>
          <a:xfrm>
            <a:off x="19791241" y="7997112"/>
            <a:ext cx="567192"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lumOff val="13529"/>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540" name="Male"/>
          <p:cNvSpPr/>
          <p:nvPr/>
        </p:nvSpPr>
        <p:spPr>
          <a:xfrm>
            <a:off x="18104341" y="7997112"/>
            <a:ext cx="567192"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lumOff val="13529"/>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541" name="Female"/>
          <p:cNvSpPr/>
          <p:nvPr/>
        </p:nvSpPr>
        <p:spPr>
          <a:xfrm>
            <a:off x="18885250" y="7379115"/>
            <a:ext cx="692274" cy="1531198"/>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lumOff val="13529"/>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542" name="Female"/>
          <p:cNvSpPr/>
          <p:nvPr/>
        </p:nvSpPr>
        <p:spPr>
          <a:xfrm>
            <a:off x="17198350" y="7730947"/>
            <a:ext cx="692274" cy="1531198"/>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4">
              <a:hueOff val="-624705"/>
              <a:lumOff val="1372"/>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543" name="Female"/>
          <p:cNvSpPr/>
          <p:nvPr/>
        </p:nvSpPr>
        <p:spPr>
          <a:xfrm>
            <a:off x="20572148" y="7379115"/>
            <a:ext cx="692275" cy="1531198"/>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lumOff val="13529"/>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544" name="Male"/>
          <p:cNvSpPr/>
          <p:nvPr/>
        </p:nvSpPr>
        <p:spPr>
          <a:xfrm>
            <a:off x="14730542" y="9421069"/>
            <a:ext cx="567192" cy="1530462"/>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lumOff val="13529"/>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545" name="Male"/>
          <p:cNvSpPr/>
          <p:nvPr/>
        </p:nvSpPr>
        <p:spPr>
          <a:xfrm>
            <a:off x="18104341" y="10038698"/>
            <a:ext cx="567192" cy="1530462"/>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lumOff val="13529"/>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546" name="Male"/>
          <p:cNvSpPr/>
          <p:nvPr/>
        </p:nvSpPr>
        <p:spPr>
          <a:xfrm>
            <a:off x="16417441" y="9306118"/>
            <a:ext cx="567191"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lumOff val="13529"/>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547" name="Female"/>
          <p:cNvSpPr/>
          <p:nvPr/>
        </p:nvSpPr>
        <p:spPr>
          <a:xfrm>
            <a:off x="17198350" y="9420700"/>
            <a:ext cx="692274" cy="1531199"/>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lumOff val="13529"/>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548" name="Female"/>
          <p:cNvSpPr/>
          <p:nvPr/>
        </p:nvSpPr>
        <p:spPr>
          <a:xfrm>
            <a:off x="15511450" y="9772532"/>
            <a:ext cx="692274" cy="1531199"/>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lumOff val="13529"/>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549" name="Female"/>
          <p:cNvSpPr/>
          <p:nvPr/>
        </p:nvSpPr>
        <p:spPr>
          <a:xfrm>
            <a:off x="18885250" y="9420700"/>
            <a:ext cx="692274" cy="1531199"/>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lumOff val="13529"/>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550" name="Male"/>
          <p:cNvSpPr/>
          <p:nvPr/>
        </p:nvSpPr>
        <p:spPr>
          <a:xfrm>
            <a:off x="20244237" y="5733299"/>
            <a:ext cx="567191"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lumOff val="13529"/>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551" name="Male"/>
          <p:cNvSpPr/>
          <p:nvPr/>
        </p:nvSpPr>
        <p:spPr>
          <a:xfrm>
            <a:off x="13887091" y="3821686"/>
            <a:ext cx="567192"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lumOff val="13529"/>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552" name="Male"/>
          <p:cNvSpPr/>
          <p:nvPr/>
        </p:nvSpPr>
        <p:spPr>
          <a:xfrm>
            <a:off x="21931135" y="6350928"/>
            <a:ext cx="567192"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lumOff val="13529"/>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553" name="Female"/>
          <p:cNvSpPr/>
          <p:nvPr/>
        </p:nvSpPr>
        <p:spPr>
          <a:xfrm>
            <a:off x="22712044" y="5732931"/>
            <a:ext cx="692274" cy="1531198"/>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lumOff val="13529"/>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554" name="Female"/>
          <p:cNvSpPr/>
          <p:nvPr/>
        </p:nvSpPr>
        <p:spPr>
          <a:xfrm>
            <a:off x="21025144" y="6084763"/>
            <a:ext cx="692274" cy="1531199"/>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lumOff val="13529"/>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555" name="Female"/>
          <p:cNvSpPr/>
          <p:nvPr/>
        </p:nvSpPr>
        <p:spPr>
          <a:xfrm>
            <a:off x="22586962" y="7730947"/>
            <a:ext cx="692274" cy="1531198"/>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lumOff val="13529"/>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556" name="Male"/>
          <p:cNvSpPr/>
          <p:nvPr/>
        </p:nvSpPr>
        <p:spPr>
          <a:xfrm>
            <a:off x="17260892" y="3469854"/>
            <a:ext cx="567191"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lumOff val="13529"/>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557" name="Male"/>
          <p:cNvSpPr/>
          <p:nvPr/>
        </p:nvSpPr>
        <p:spPr>
          <a:xfrm>
            <a:off x="20634690" y="4087483"/>
            <a:ext cx="567192"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lumOff val="13529"/>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558" name="Male"/>
          <p:cNvSpPr/>
          <p:nvPr/>
        </p:nvSpPr>
        <p:spPr>
          <a:xfrm>
            <a:off x="18947790" y="4087483"/>
            <a:ext cx="567192"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lumOff val="13529"/>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559" name="Female"/>
          <p:cNvSpPr/>
          <p:nvPr/>
        </p:nvSpPr>
        <p:spPr>
          <a:xfrm>
            <a:off x="19728699" y="3469486"/>
            <a:ext cx="692274" cy="1531199"/>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lumOff val="13529"/>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560" name="Female"/>
          <p:cNvSpPr/>
          <p:nvPr/>
        </p:nvSpPr>
        <p:spPr>
          <a:xfrm>
            <a:off x="18041801" y="3821319"/>
            <a:ext cx="692274" cy="1531198"/>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lumOff val="13529"/>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561" name="Female"/>
          <p:cNvSpPr/>
          <p:nvPr/>
        </p:nvSpPr>
        <p:spPr>
          <a:xfrm>
            <a:off x="21415599" y="3469487"/>
            <a:ext cx="692274" cy="1531198"/>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lumOff val="13529"/>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562" name="Male"/>
          <p:cNvSpPr/>
          <p:nvPr/>
        </p:nvSpPr>
        <p:spPr>
          <a:xfrm>
            <a:off x="22094415" y="4708341"/>
            <a:ext cx="567192"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lumOff val="13529"/>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563" name="Male"/>
          <p:cNvSpPr/>
          <p:nvPr/>
        </p:nvSpPr>
        <p:spPr>
          <a:xfrm>
            <a:off x="15448909" y="3633241"/>
            <a:ext cx="567192"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lumOff val="13529"/>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564" name="Male"/>
          <p:cNvSpPr/>
          <p:nvPr/>
        </p:nvSpPr>
        <p:spPr>
          <a:xfrm>
            <a:off x="13371555" y="10038698"/>
            <a:ext cx="567192" cy="1530462"/>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lumOff val="13529"/>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565" name="Female"/>
          <p:cNvSpPr/>
          <p:nvPr/>
        </p:nvSpPr>
        <p:spPr>
          <a:xfrm>
            <a:off x="14605458" y="4102271"/>
            <a:ext cx="692275" cy="1531199"/>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lumOff val="13529"/>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566" name="Female"/>
          <p:cNvSpPr/>
          <p:nvPr/>
        </p:nvSpPr>
        <p:spPr>
          <a:xfrm>
            <a:off x="23492953" y="8039946"/>
            <a:ext cx="692274" cy="1531198"/>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lumOff val="13529"/>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567" name="Female"/>
          <p:cNvSpPr/>
          <p:nvPr/>
        </p:nvSpPr>
        <p:spPr>
          <a:xfrm>
            <a:off x="16292359" y="4102272"/>
            <a:ext cx="692274" cy="1531198"/>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lumOff val="13529"/>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568" name="Male"/>
          <p:cNvSpPr/>
          <p:nvPr/>
        </p:nvSpPr>
        <p:spPr>
          <a:xfrm>
            <a:off x="17198350" y="11463390"/>
            <a:ext cx="567191"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lumOff val="13529"/>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569" name="Male"/>
          <p:cNvSpPr/>
          <p:nvPr/>
        </p:nvSpPr>
        <p:spPr>
          <a:xfrm>
            <a:off x="20572148" y="12081019"/>
            <a:ext cx="567192"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4">
              <a:hueOff val="-624705"/>
              <a:lumOff val="1372"/>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570" name="Male"/>
          <p:cNvSpPr/>
          <p:nvPr/>
        </p:nvSpPr>
        <p:spPr>
          <a:xfrm>
            <a:off x="18885250" y="12081019"/>
            <a:ext cx="567192"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lumOff val="13529"/>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571" name="Female"/>
          <p:cNvSpPr/>
          <p:nvPr/>
        </p:nvSpPr>
        <p:spPr>
          <a:xfrm>
            <a:off x="19666157" y="11463022"/>
            <a:ext cx="692274" cy="1531199"/>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4">
              <a:hueOff val="-624705"/>
              <a:lumOff val="1372"/>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572" name="Female"/>
          <p:cNvSpPr/>
          <p:nvPr/>
        </p:nvSpPr>
        <p:spPr>
          <a:xfrm>
            <a:off x="17979259" y="11814854"/>
            <a:ext cx="692274" cy="1531199"/>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lumOff val="13529"/>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573" name="Female"/>
          <p:cNvSpPr/>
          <p:nvPr/>
        </p:nvSpPr>
        <p:spPr>
          <a:xfrm>
            <a:off x="21353057" y="11463022"/>
            <a:ext cx="692275" cy="1531199"/>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4">
              <a:hueOff val="-624705"/>
              <a:lumOff val="1372"/>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574" name="Male"/>
          <p:cNvSpPr/>
          <p:nvPr/>
        </p:nvSpPr>
        <p:spPr>
          <a:xfrm>
            <a:off x="20119153" y="9421437"/>
            <a:ext cx="567192"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4">
              <a:hueOff val="-624705"/>
              <a:lumOff val="1372"/>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575" name="Male"/>
          <p:cNvSpPr/>
          <p:nvPr/>
        </p:nvSpPr>
        <p:spPr>
          <a:xfrm>
            <a:off x="21478140" y="8194997"/>
            <a:ext cx="567191"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lumOff val="13529"/>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576" name="Male"/>
          <p:cNvSpPr/>
          <p:nvPr/>
        </p:nvSpPr>
        <p:spPr>
          <a:xfrm>
            <a:off x="21806053" y="10039066"/>
            <a:ext cx="567192"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4">
              <a:hueOff val="-624705"/>
              <a:lumOff val="1372"/>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577" name="Female"/>
          <p:cNvSpPr/>
          <p:nvPr/>
        </p:nvSpPr>
        <p:spPr>
          <a:xfrm>
            <a:off x="22586962" y="9421069"/>
            <a:ext cx="692274" cy="1531198"/>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4">
              <a:hueOff val="-624705"/>
              <a:lumOff val="1372"/>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578" name="Female"/>
          <p:cNvSpPr/>
          <p:nvPr/>
        </p:nvSpPr>
        <p:spPr>
          <a:xfrm>
            <a:off x="20900062" y="9772901"/>
            <a:ext cx="692274" cy="1531198"/>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4">
              <a:hueOff val="-624705"/>
              <a:lumOff val="1372"/>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579" name="Female"/>
          <p:cNvSpPr/>
          <p:nvPr/>
        </p:nvSpPr>
        <p:spPr>
          <a:xfrm>
            <a:off x="15511450" y="7598049"/>
            <a:ext cx="692274" cy="1531198"/>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4">
              <a:hueOff val="-624705"/>
              <a:lumOff val="1372"/>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580" name="Male"/>
          <p:cNvSpPr/>
          <p:nvPr/>
        </p:nvSpPr>
        <p:spPr>
          <a:xfrm>
            <a:off x="23555495" y="6350928"/>
            <a:ext cx="567192"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lumOff val="13529"/>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581" name="Male"/>
          <p:cNvSpPr/>
          <p:nvPr/>
        </p:nvSpPr>
        <p:spPr>
          <a:xfrm>
            <a:off x="15511450" y="11850751"/>
            <a:ext cx="567191" cy="1530462"/>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lumOff val="13529"/>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582" name="Male"/>
          <p:cNvSpPr/>
          <p:nvPr/>
        </p:nvSpPr>
        <p:spPr>
          <a:xfrm>
            <a:off x="13824551" y="11850751"/>
            <a:ext cx="567192" cy="1530462"/>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lumOff val="13529"/>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583" name="Female"/>
          <p:cNvSpPr/>
          <p:nvPr/>
        </p:nvSpPr>
        <p:spPr>
          <a:xfrm>
            <a:off x="14605458" y="11232753"/>
            <a:ext cx="692275" cy="1531199"/>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lumOff val="13529"/>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584" name="Female"/>
          <p:cNvSpPr/>
          <p:nvPr/>
        </p:nvSpPr>
        <p:spPr>
          <a:xfrm>
            <a:off x="12918560" y="11584585"/>
            <a:ext cx="692274" cy="1531199"/>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lumOff val="13529"/>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585" name="Female"/>
          <p:cNvSpPr/>
          <p:nvPr/>
        </p:nvSpPr>
        <p:spPr>
          <a:xfrm>
            <a:off x="16292359" y="11232753"/>
            <a:ext cx="692274" cy="1531199"/>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lumOff val="13529"/>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586" name="Male"/>
          <p:cNvSpPr/>
          <p:nvPr/>
        </p:nvSpPr>
        <p:spPr>
          <a:xfrm>
            <a:off x="22259049" y="11815222"/>
            <a:ext cx="567191"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4">
              <a:hueOff val="-624705"/>
              <a:lumOff val="1372"/>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587" name="Male"/>
          <p:cNvSpPr/>
          <p:nvPr/>
        </p:nvSpPr>
        <p:spPr>
          <a:xfrm>
            <a:off x="14668000" y="7422684"/>
            <a:ext cx="567192"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4">
              <a:hueOff val="-624705"/>
              <a:lumOff val="1372"/>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588" name="Male"/>
          <p:cNvSpPr/>
          <p:nvPr/>
        </p:nvSpPr>
        <p:spPr>
          <a:xfrm>
            <a:off x="22914874" y="11110454"/>
            <a:ext cx="567191"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4">
              <a:hueOff val="-624705"/>
              <a:lumOff val="1372"/>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589" name="Female"/>
          <p:cNvSpPr/>
          <p:nvPr/>
        </p:nvSpPr>
        <p:spPr>
          <a:xfrm>
            <a:off x="23570700" y="10038330"/>
            <a:ext cx="692274" cy="1531199"/>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lumOff val="13529"/>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590" name="Female"/>
          <p:cNvSpPr/>
          <p:nvPr/>
        </p:nvSpPr>
        <p:spPr>
          <a:xfrm>
            <a:off x="22852333" y="3733812"/>
            <a:ext cx="692274" cy="1531198"/>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lumOff val="13529"/>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591" name="Female"/>
          <p:cNvSpPr/>
          <p:nvPr/>
        </p:nvSpPr>
        <p:spPr>
          <a:xfrm>
            <a:off x="14152464" y="5776133"/>
            <a:ext cx="692274" cy="1531198"/>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lumOff val="13529"/>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592" name="Male"/>
          <p:cNvSpPr/>
          <p:nvPr/>
        </p:nvSpPr>
        <p:spPr>
          <a:xfrm>
            <a:off x="13371555" y="5057688"/>
            <a:ext cx="567192" cy="1530462"/>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lumOff val="13529"/>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593" name="Female"/>
          <p:cNvSpPr/>
          <p:nvPr/>
        </p:nvSpPr>
        <p:spPr>
          <a:xfrm>
            <a:off x="13824551" y="8813258"/>
            <a:ext cx="692274" cy="1531198"/>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1">
              <a:lumOff val="13529"/>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sp>
        <p:nvSpPr>
          <p:cNvPr id="594" name="Male"/>
          <p:cNvSpPr/>
          <p:nvPr/>
        </p:nvSpPr>
        <p:spPr>
          <a:xfrm>
            <a:off x="13496638" y="7379483"/>
            <a:ext cx="567191"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lumOff val="13529"/>
            </a:schemeClr>
          </a:solidFill>
          <a:ln w="12700">
            <a:miter lim="400000"/>
          </a:ln>
        </p:spPr>
        <p:txBody>
          <a:bodyPr lIns="50800" tIns="50800" rIns="50800" bIns="50800" anchor="ctr"/>
          <a:lstStyle/>
          <a:p>
            <a:pPr>
              <a:defRPr sz="3200" b="0">
                <a:latin typeface="Helvetica Neue Medium"/>
                <a:ea typeface="Helvetica Neue Medium"/>
                <a:cs typeface="Helvetica Neue Medium"/>
                <a:sym typeface="Helvetica Neue Medium"/>
              </a:defRPr>
            </a:pPr>
            <a:endParaRPr/>
          </a:p>
        </p:txBody>
      </p:sp>
      <p:grpSp>
        <p:nvGrpSpPr>
          <p:cNvPr id="615" name="Group"/>
          <p:cNvGrpSpPr/>
          <p:nvPr/>
        </p:nvGrpSpPr>
        <p:grpSpPr>
          <a:xfrm>
            <a:off x="2354250" y="4517430"/>
            <a:ext cx="6654916" cy="6577121"/>
            <a:chOff x="0" y="0"/>
            <a:chExt cx="6654914" cy="6577120"/>
          </a:xfrm>
        </p:grpSpPr>
        <p:sp>
          <p:nvSpPr>
            <p:cNvPr id="595" name="Male"/>
            <p:cNvSpPr/>
            <p:nvPr/>
          </p:nvSpPr>
          <p:spPr>
            <a:xfrm>
              <a:off x="3045886" y="1049890"/>
              <a:ext cx="567192"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596" name="Male"/>
            <p:cNvSpPr/>
            <p:nvPr/>
          </p:nvSpPr>
          <p:spPr>
            <a:xfrm>
              <a:off x="1358986" y="1049890"/>
              <a:ext cx="567192"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597" name="Female"/>
            <p:cNvSpPr/>
            <p:nvPr/>
          </p:nvSpPr>
          <p:spPr>
            <a:xfrm>
              <a:off x="452995" y="783726"/>
              <a:ext cx="692274" cy="1531198"/>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598" name="Male"/>
            <p:cNvSpPr/>
            <p:nvPr/>
          </p:nvSpPr>
          <p:spPr>
            <a:xfrm>
              <a:off x="905991" y="2387444"/>
              <a:ext cx="567191"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599" name="Male"/>
            <p:cNvSpPr/>
            <p:nvPr/>
          </p:nvSpPr>
          <p:spPr>
            <a:xfrm>
              <a:off x="4279789" y="3005073"/>
              <a:ext cx="567192"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600" name="Male"/>
            <p:cNvSpPr/>
            <p:nvPr/>
          </p:nvSpPr>
          <p:spPr>
            <a:xfrm>
              <a:off x="2592890" y="3005073"/>
              <a:ext cx="567192"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601" name="Female"/>
            <p:cNvSpPr/>
            <p:nvPr/>
          </p:nvSpPr>
          <p:spPr>
            <a:xfrm>
              <a:off x="3373799" y="2387076"/>
              <a:ext cx="692274" cy="1531198"/>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602" name="Female"/>
            <p:cNvSpPr/>
            <p:nvPr/>
          </p:nvSpPr>
          <p:spPr>
            <a:xfrm>
              <a:off x="1686899" y="2738908"/>
              <a:ext cx="692274" cy="1531198"/>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603" name="Male"/>
            <p:cNvSpPr/>
            <p:nvPr/>
          </p:nvSpPr>
          <p:spPr>
            <a:xfrm>
              <a:off x="2264977" y="0"/>
              <a:ext cx="567192" cy="1530462"/>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604" name="Male"/>
            <p:cNvSpPr/>
            <p:nvPr/>
          </p:nvSpPr>
          <p:spPr>
            <a:xfrm>
              <a:off x="2592890" y="5046659"/>
              <a:ext cx="567192" cy="1530462"/>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605" name="Male"/>
            <p:cNvSpPr/>
            <p:nvPr/>
          </p:nvSpPr>
          <p:spPr>
            <a:xfrm>
              <a:off x="905991" y="4314079"/>
              <a:ext cx="567191"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606" name="Female"/>
            <p:cNvSpPr/>
            <p:nvPr/>
          </p:nvSpPr>
          <p:spPr>
            <a:xfrm>
              <a:off x="1686899" y="4428661"/>
              <a:ext cx="692274" cy="1531199"/>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607" name="Female"/>
            <p:cNvSpPr/>
            <p:nvPr/>
          </p:nvSpPr>
          <p:spPr>
            <a:xfrm>
              <a:off x="3373799" y="4428661"/>
              <a:ext cx="692274" cy="1531199"/>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608" name="Male"/>
            <p:cNvSpPr/>
            <p:nvPr/>
          </p:nvSpPr>
          <p:spPr>
            <a:xfrm>
              <a:off x="4607703" y="4429398"/>
              <a:ext cx="567191"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609" name="Female"/>
            <p:cNvSpPr/>
            <p:nvPr/>
          </p:nvSpPr>
          <p:spPr>
            <a:xfrm>
              <a:off x="-1" y="2606010"/>
              <a:ext cx="692275" cy="1531198"/>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610" name="Male"/>
            <p:cNvSpPr/>
            <p:nvPr/>
          </p:nvSpPr>
          <p:spPr>
            <a:xfrm>
              <a:off x="4732785" y="1049890"/>
              <a:ext cx="567192"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611" name="Female"/>
            <p:cNvSpPr/>
            <p:nvPr/>
          </p:nvSpPr>
          <p:spPr>
            <a:xfrm>
              <a:off x="5185781" y="2514770"/>
              <a:ext cx="692275" cy="1531199"/>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612" name="Female"/>
            <p:cNvSpPr/>
            <p:nvPr/>
          </p:nvSpPr>
          <p:spPr>
            <a:xfrm>
              <a:off x="5513693" y="4313711"/>
              <a:ext cx="692274" cy="1531198"/>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613" name="Male"/>
            <p:cNvSpPr/>
            <p:nvPr/>
          </p:nvSpPr>
          <p:spPr>
            <a:xfrm>
              <a:off x="3951877" y="432261"/>
              <a:ext cx="567192"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614" name="Male"/>
            <p:cNvSpPr/>
            <p:nvPr/>
          </p:nvSpPr>
          <p:spPr>
            <a:xfrm>
              <a:off x="6087723" y="2515139"/>
              <a:ext cx="567192" cy="1530462"/>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grpSp>
      <p:grpSp>
        <p:nvGrpSpPr>
          <p:cNvPr id="618" name="Group"/>
          <p:cNvGrpSpPr/>
          <p:nvPr/>
        </p:nvGrpSpPr>
        <p:grpSpPr>
          <a:xfrm>
            <a:off x="127000" y="13054775"/>
            <a:ext cx="1270000" cy="560449"/>
            <a:chOff x="0" y="0"/>
            <a:chExt cx="1270000" cy="560448"/>
          </a:xfrm>
        </p:grpSpPr>
        <p:sp>
          <p:nvSpPr>
            <p:cNvPr id="616" name="Rounded Rectangle"/>
            <p:cNvSpPr/>
            <p:nvPr/>
          </p:nvSpPr>
          <p:spPr>
            <a:xfrm>
              <a:off x="0" y="0"/>
              <a:ext cx="1270000" cy="560449"/>
            </a:xfrm>
            <a:prstGeom prst="roundRect">
              <a:avLst>
                <a:gd name="adj" fmla="val 33991"/>
              </a:avLst>
            </a:pr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pic>
          <p:nvPicPr>
            <p:cNvPr id="617" name="88x31.png" descr="88x31.png"/>
            <p:cNvPicPr>
              <a:picLocks noChangeAspect="1"/>
            </p:cNvPicPr>
            <p:nvPr/>
          </p:nvPicPr>
          <p:blipFill>
            <a:blip r:embed="rId3">
              <a:extLst/>
            </a:blip>
            <a:stretch>
              <a:fillRect/>
            </a:stretch>
          </p:blipFill>
          <p:spPr>
            <a:xfrm>
              <a:off x="76200" y="95250"/>
              <a:ext cx="1117600" cy="393700"/>
            </a:xfrm>
            <a:prstGeom prst="rect">
              <a:avLst/>
            </a:prstGeom>
            <a:ln w="12700" cap="flat">
              <a:noFill/>
              <a:miter lim="400000"/>
            </a:ln>
            <a:effectLst/>
          </p:spPr>
        </p:pic>
      </p:gr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 name="Structure"/>
          <p:cNvSpPr txBox="1">
            <a:spLocks noGrp="1"/>
          </p:cNvSpPr>
          <p:nvPr>
            <p:ph type="title"/>
          </p:nvPr>
        </p:nvSpPr>
        <p:spPr>
          <a:prstGeom prst="rect">
            <a:avLst/>
          </a:prstGeom>
        </p:spPr>
        <p:txBody>
          <a:bodyPr/>
          <a:lstStyle>
            <a:lvl1pPr>
              <a:defRPr>
                <a:solidFill>
                  <a:schemeClr val="accent4">
                    <a:hueOff val="-624705"/>
                    <a:lumOff val="1372"/>
                  </a:schemeClr>
                </a:solidFill>
              </a:defRPr>
            </a:lvl1pPr>
          </a:lstStyle>
          <a:p>
            <a:r>
              <a:t>Structure</a:t>
            </a:r>
          </a:p>
        </p:txBody>
      </p:sp>
      <p:grpSp>
        <p:nvGrpSpPr>
          <p:cNvPr id="630" name="Group"/>
          <p:cNvGrpSpPr/>
          <p:nvPr/>
        </p:nvGrpSpPr>
        <p:grpSpPr>
          <a:xfrm>
            <a:off x="14723019" y="3435566"/>
            <a:ext cx="8244475" cy="8724468"/>
            <a:chOff x="0" y="0"/>
            <a:chExt cx="8244474" cy="8724467"/>
          </a:xfrm>
        </p:grpSpPr>
        <p:sp>
          <p:nvSpPr>
            <p:cNvPr id="623" name="Organization"/>
            <p:cNvSpPr/>
            <p:nvPr/>
          </p:nvSpPr>
          <p:spPr>
            <a:xfrm>
              <a:off x="1500651" y="0"/>
              <a:ext cx="6743824" cy="5795573"/>
            </a:xfrm>
            <a:custGeom>
              <a:avLst/>
              <a:gdLst/>
              <a:ahLst/>
              <a:cxnLst>
                <a:cxn ang="0">
                  <a:pos x="wd2" y="hd2"/>
                </a:cxn>
                <a:cxn ang="5400000">
                  <a:pos x="wd2" y="hd2"/>
                </a:cxn>
                <a:cxn ang="10800000">
                  <a:pos x="wd2" y="hd2"/>
                </a:cxn>
                <a:cxn ang="16200000">
                  <a:pos x="wd2" y="hd2"/>
                </a:cxn>
              </a:cxnLst>
              <a:rect l="0" t="0" r="r" b="b"/>
              <a:pathLst>
                <a:path w="21600" h="21600" extrusionOk="0">
                  <a:moveTo>
                    <a:pt x="7974" y="0"/>
                  </a:moveTo>
                  <a:cubicBezTo>
                    <a:pt x="7706" y="0"/>
                    <a:pt x="7487" y="255"/>
                    <a:pt x="7487" y="566"/>
                  </a:cubicBezTo>
                  <a:lnTo>
                    <a:pt x="7487" y="3615"/>
                  </a:lnTo>
                  <a:cubicBezTo>
                    <a:pt x="7487" y="3926"/>
                    <a:pt x="7706" y="4181"/>
                    <a:pt x="7974" y="4181"/>
                  </a:cubicBezTo>
                  <a:lnTo>
                    <a:pt x="10530" y="4181"/>
                  </a:lnTo>
                  <a:lnTo>
                    <a:pt x="10530" y="7322"/>
                  </a:lnTo>
                  <a:lnTo>
                    <a:pt x="3210" y="7322"/>
                  </a:lnTo>
                  <a:cubicBezTo>
                    <a:pt x="3102" y="7322"/>
                    <a:pt x="3015" y="7425"/>
                    <a:pt x="3015" y="7550"/>
                  </a:cubicBezTo>
                  <a:lnTo>
                    <a:pt x="3015" y="10705"/>
                  </a:lnTo>
                  <a:lnTo>
                    <a:pt x="974" y="10705"/>
                  </a:lnTo>
                  <a:cubicBezTo>
                    <a:pt x="706" y="10705"/>
                    <a:pt x="487" y="10959"/>
                    <a:pt x="487" y="11271"/>
                  </a:cubicBezTo>
                  <a:lnTo>
                    <a:pt x="487" y="13737"/>
                  </a:lnTo>
                  <a:cubicBezTo>
                    <a:pt x="487" y="14049"/>
                    <a:pt x="706" y="14304"/>
                    <a:pt x="974" y="14304"/>
                  </a:cubicBezTo>
                  <a:lnTo>
                    <a:pt x="3015" y="14304"/>
                  </a:lnTo>
                  <a:lnTo>
                    <a:pt x="3015" y="17244"/>
                  </a:lnTo>
                  <a:lnTo>
                    <a:pt x="1350" y="17244"/>
                  </a:lnTo>
                  <a:cubicBezTo>
                    <a:pt x="1243" y="17244"/>
                    <a:pt x="1156" y="17345"/>
                    <a:pt x="1156" y="17470"/>
                  </a:cubicBezTo>
                  <a:lnTo>
                    <a:pt x="1156" y="19454"/>
                  </a:lnTo>
                  <a:lnTo>
                    <a:pt x="274" y="19454"/>
                  </a:lnTo>
                  <a:cubicBezTo>
                    <a:pt x="124" y="19454"/>
                    <a:pt x="0" y="19598"/>
                    <a:pt x="0" y="19773"/>
                  </a:cubicBezTo>
                  <a:lnTo>
                    <a:pt x="0" y="21281"/>
                  </a:lnTo>
                  <a:cubicBezTo>
                    <a:pt x="0" y="21456"/>
                    <a:pt x="124" y="21600"/>
                    <a:pt x="274" y="21600"/>
                  </a:cubicBezTo>
                  <a:lnTo>
                    <a:pt x="2579" y="21600"/>
                  </a:lnTo>
                  <a:cubicBezTo>
                    <a:pt x="2729" y="21600"/>
                    <a:pt x="2853" y="21456"/>
                    <a:pt x="2853" y="21281"/>
                  </a:cubicBezTo>
                  <a:lnTo>
                    <a:pt x="2853" y="19773"/>
                  </a:lnTo>
                  <a:cubicBezTo>
                    <a:pt x="2853" y="19599"/>
                    <a:pt x="2729" y="19454"/>
                    <a:pt x="2579" y="19454"/>
                  </a:cubicBezTo>
                  <a:lnTo>
                    <a:pt x="1697" y="19454"/>
                  </a:lnTo>
                  <a:lnTo>
                    <a:pt x="1697" y="18111"/>
                  </a:lnTo>
                  <a:cubicBezTo>
                    <a:pt x="1697" y="17987"/>
                    <a:pt x="1784" y="17885"/>
                    <a:pt x="1891" y="17885"/>
                  </a:cubicBezTo>
                  <a:lnTo>
                    <a:pt x="4629" y="17885"/>
                  </a:lnTo>
                  <a:cubicBezTo>
                    <a:pt x="4736" y="17885"/>
                    <a:pt x="4824" y="17987"/>
                    <a:pt x="4824" y="18111"/>
                  </a:cubicBezTo>
                  <a:lnTo>
                    <a:pt x="4824" y="19454"/>
                  </a:lnTo>
                  <a:lnTo>
                    <a:pt x="3941" y="19454"/>
                  </a:lnTo>
                  <a:cubicBezTo>
                    <a:pt x="3791" y="19454"/>
                    <a:pt x="3668" y="19598"/>
                    <a:pt x="3668" y="19773"/>
                  </a:cubicBezTo>
                  <a:lnTo>
                    <a:pt x="3668" y="21281"/>
                  </a:lnTo>
                  <a:cubicBezTo>
                    <a:pt x="3668" y="21456"/>
                    <a:pt x="3791" y="21600"/>
                    <a:pt x="3941" y="21600"/>
                  </a:cubicBezTo>
                  <a:lnTo>
                    <a:pt x="6247" y="21600"/>
                  </a:lnTo>
                  <a:cubicBezTo>
                    <a:pt x="6397" y="21600"/>
                    <a:pt x="6519" y="21456"/>
                    <a:pt x="6519" y="21281"/>
                  </a:cubicBezTo>
                  <a:lnTo>
                    <a:pt x="6519" y="19773"/>
                  </a:lnTo>
                  <a:cubicBezTo>
                    <a:pt x="6519" y="19599"/>
                    <a:pt x="6397" y="19454"/>
                    <a:pt x="6247" y="19454"/>
                  </a:cubicBezTo>
                  <a:lnTo>
                    <a:pt x="5365" y="19454"/>
                  </a:lnTo>
                  <a:lnTo>
                    <a:pt x="5365" y="17470"/>
                  </a:lnTo>
                  <a:cubicBezTo>
                    <a:pt x="5365" y="17345"/>
                    <a:pt x="5277" y="17244"/>
                    <a:pt x="5170" y="17244"/>
                  </a:cubicBezTo>
                  <a:lnTo>
                    <a:pt x="3556" y="17244"/>
                  </a:lnTo>
                  <a:lnTo>
                    <a:pt x="3556" y="14304"/>
                  </a:lnTo>
                  <a:lnTo>
                    <a:pt x="5549" y="14304"/>
                  </a:lnTo>
                  <a:cubicBezTo>
                    <a:pt x="5816" y="14304"/>
                    <a:pt x="6035" y="14049"/>
                    <a:pt x="6035" y="13737"/>
                  </a:cubicBezTo>
                  <a:lnTo>
                    <a:pt x="6035" y="11271"/>
                  </a:lnTo>
                  <a:cubicBezTo>
                    <a:pt x="6035" y="10960"/>
                    <a:pt x="5816" y="10705"/>
                    <a:pt x="5549" y="10705"/>
                  </a:cubicBezTo>
                  <a:lnTo>
                    <a:pt x="3556" y="10705"/>
                  </a:lnTo>
                  <a:lnTo>
                    <a:pt x="3556" y="8179"/>
                  </a:lnTo>
                  <a:cubicBezTo>
                    <a:pt x="3556" y="8055"/>
                    <a:pt x="3643" y="7951"/>
                    <a:pt x="3750" y="7951"/>
                  </a:cubicBezTo>
                  <a:lnTo>
                    <a:pt x="10530" y="7951"/>
                  </a:lnTo>
                  <a:lnTo>
                    <a:pt x="10530" y="10705"/>
                  </a:lnTo>
                  <a:lnTo>
                    <a:pt x="8513" y="10705"/>
                  </a:lnTo>
                  <a:cubicBezTo>
                    <a:pt x="8246" y="10705"/>
                    <a:pt x="8026" y="10960"/>
                    <a:pt x="8026" y="11271"/>
                  </a:cubicBezTo>
                  <a:lnTo>
                    <a:pt x="8026" y="13737"/>
                  </a:lnTo>
                  <a:cubicBezTo>
                    <a:pt x="8026" y="14049"/>
                    <a:pt x="8246" y="14304"/>
                    <a:pt x="8513" y="14304"/>
                  </a:cubicBezTo>
                  <a:lnTo>
                    <a:pt x="10530" y="14304"/>
                  </a:lnTo>
                  <a:lnTo>
                    <a:pt x="10530" y="17244"/>
                  </a:lnTo>
                  <a:lnTo>
                    <a:pt x="8890" y="17244"/>
                  </a:lnTo>
                  <a:cubicBezTo>
                    <a:pt x="8783" y="17244"/>
                    <a:pt x="8696" y="17345"/>
                    <a:pt x="8696" y="17470"/>
                  </a:cubicBezTo>
                  <a:lnTo>
                    <a:pt x="8696" y="19454"/>
                  </a:lnTo>
                  <a:lnTo>
                    <a:pt x="7790" y="19454"/>
                  </a:lnTo>
                  <a:cubicBezTo>
                    <a:pt x="7640" y="19454"/>
                    <a:pt x="7516" y="19598"/>
                    <a:pt x="7516" y="19773"/>
                  </a:cubicBezTo>
                  <a:lnTo>
                    <a:pt x="7516" y="21281"/>
                  </a:lnTo>
                  <a:cubicBezTo>
                    <a:pt x="7516" y="21456"/>
                    <a:pt x="7640" y="21600"/>
                    <a:pt x="7790" y="21600"/>
                  </a:cubicBezTo>
                  <a:lnTo>
                    <a:pt x="10095" y="21600"/>
                  </a:lnTo>
                  <a:cubicBezTo>
                    <a:pt x="10245" y="21600"/>
                    <a:pt x="10367" y="21456"/>
                    <a:pt x="10367" y="21281"/>
                  </a:cubicBezTo>
                  <a:lnTo>
                    <a:pt x="10367" y="19773"/>
                  </a:lnTo>
                  <a:cubicBezTo>
                    <a:pt x="10367" y="19599"/>
                    <a:pt x="10245" y="19454"/>
                    <a:pt x="10095" y="19454"/>
                  </a:cubicBezTo>
                  <a:lnTo>
                    <a:pt x="9237" y="19454"/>
                  </a:lnTo>
                  <a:lnTo>
                    <a:pt x="9237" y="18111"/>
                  </a:lnTo>
                  <a:cubicBezTo>
                    <a:pt x="9237" y="17987"/>
                    <a:pt x="9324" y="17885"/>
                    <a:pt x="9431" y="17885"/>
                  </a:cubicBezTo>
                  <a:lnTo>
                    <a:pt x="12169" y="17885"/>
                  </a:lnTo>
                  <a:cubicBezTo>
                    <a:pt x="12276" y="17885"/>
                    <a:pt x="12363" y="17987"/>
                    <a:pt x="12363" y="18111"/>
                  </a:cubicBezTo>
                  <a:lnTo>
                    <a:pt x="12363" y="19454"/>
                  </a:lnTo>
                  <a:lnTo>
                    <a:pt x="11505" y="19454"/>
                  </a:lnTo>
                  <a:cubicBezTo>
                    <a:pt x="11355" y="19454"/>
                    <a:pt x="11233" y="19599"/>
                    <a:pt x="11233" y="19773"/>
                  </a:cubicBezTo>
                  <a:lnTo>
                    <a:pt x="11233" y="21281"/>
                  </a:lnTo>
                  <a:cubicBezTo>
                    <a:pt x="11233" y="21456"/>
                    <a:pt x="11355" y="21600"/>
                    <a:pt x="11505" y="21600"/>
                  </a:cubicBezTo>
                  <a:lnTo>
                    <a:pt x="13810" y="21600"/>
                  </a:lnTo>
                  <a:cubicBezTo>
                    <a:pt x="13960" y="21600"/>
                    <a:pt x="14084" y="21456"/>
                    <a:pt x="14084" y="21281"/>
                  </a:cubicBezTo>
                  <a:lnTo>
                    <a:pt x="14084" y="19773"/>
                  </a:lnTo>
                  <a:cubicBezTo>
                    <a:pt x="14084" y="19599"/>
                    <a:pt x="13960" y="19454"/>
                    <a:pt x="13810" y="19454"/>
                  </a:cubicBezTo>
                  <a:lnTo>
                    <a:pt x="12904" y="19454"/>
                  </a:lnTo>
                  <a:lnTo>
                    <a:pt x="12904" y="17470"/>
                  </a:lnTo>
                  <a:cubicBezTo>
                    <a:pt x="12904" y="17345"/>
                    <a:pt x="12817" y="17244"/>
                    <a:pt x="12710" y="17244"/>
                  </a:cubicBezTo>
                  <a:lnTo>
                    <a:pt x="11070" y="17244"/>
                  </a:lnTo>
                  <a:lnTo>
                    <a:pt x="11070" y="14304"/>
                  </a:lnTo>
                  <a:lnTo>
                    <a:pt x="13087" y="14304"/>
                  </a:lnTo>
                  <a:cubicBezTo>
                    <a:pt x="13354" y="14304"/>
                    <a:pt x="13574" y="14049"/>
                    <a:pt x="13574" y="13737"/>
                  </a:cubicBezTo>
                  <a:lnTo>
                    <a:pt x="13574" y="11271"/>
                  </a:lnTo>
                  <a:cubicBezTo>
                    <a:pt x="13574" y="10959"/>
                    <a:pt x="13354" y="10705"/>
                    <a:pt x="13087" y="10705"/>
                  </a:cubicBezTo>
                  <a:lnTo>
                    <a:pt x="11070" y="10705"/>
                  </a:lnTo>
                  <a:lnTo>
                    <a:pt x="11070" y="7951"/>
                  </a:lnTo>
                  <a:lnTo>
                    <a:pt x="17850" y="7951"/>
                  </a:lnTo>
                  <a:cubicBezTo>
                    <a:pt x="17957" y="7951"/>
                    <a:pt x="18044" y="8055"/>
                    <a:pt x="18044" y="8179"/>
                  </a:cubicBezTo>
                  <a:lnTo>
                    <a:pt x="18044" y="10705"/>
                  </a:lnTo>
                  <a:lnTo>
                    <a:pt x="16051" y="10705"/>
                  </a:lnTo>
                  <a:cubicBezTo>
                    <a:pt x="15784" y="10705"/>
                    <a:pt x="15565" y="10960"/>
                    <a:pt x="15565" y="11271"/>
                  </a:cubicBezTo>
                  <a:lnTo>
                    <a:pt x="15565" y="13737"/>
                  </a:lnTo>
                  <a:cubicBezTo>
                    <a:pt x="15565" y="14049"/>
                    <a:pt x="15784" y="14304"/>
                    <a:pt x="16051" y="14304"/>
                  </a:cubicBezTo>
                  <a:lnTo>
                    <a:pt x="18044" y="14304"/>
                  </a:lnTo>
                  <a:lnTo>
                    <a:pt x="18044" y="17244"/>
                  </a:lnTo>
                  <a:lnTo>
                    <a:pt x="16430" y="17244"/>
                  </a:lnTo>
                  <a:cubicBezTo>
                    <a:pt x="16323" y="17244"/>
                    <a:pt x="16235" y="17345"/>
                    <a:pt x="16235" y="17470"/>
                  </a:cubicBezTo>
                  <a:lnTo>
                    <a:pt x="16235" y="19454"/>
                  </a:lnTo>
                  <a:lnTo>
                    <a:pt x="15353" y="19454"/>
                  </a:lnTo>
                  <a:cubicBezTo>
                    <a:pt x="15203" y="19454"/>
                    <a:pt x="15079" y="19599"/>
                    <a:pt x="15079" y="19773"/>
                  </a:cubicBezTo>
                  <a:lnTo>
                    <a:pt x="15079" y="21281"/>
                  </a:lnTo>
                  <a:cubicBezTo>
                    <a:pt x="15079" y="21456"/>
                    <a:pt x="15203" y="21600"/>
                    <a:pt x="15353" y="21600"/>
                  </a:cubicBezTo>
                  <a:lnTo>
                    <a:pt x="17659" y="21600"/>
                  </a:lnTo>
                  <a:cubicBezTo>
                    <a:pt x="17809" y="21600"/>
                    <a:pt x="17931" y="21456"/>
                    <a:pt x="17931" y="21281"/>
                  </a:cubicBezTo>
                  <a:lnTo>
                    <a:pt x="17931" y="19773"/>
                  </a:lnTo>
                  <a:cubicBezTo>
                    <a:pt x="17931" y="19599"/>
                    <a:pt x="17809" y="19454"/>
                    <a:pt x="17659" y="19454"/>
                  </a:cubicBezTo>
                  <a:lnTo>
                    <a:pt x="16776" y="19454"/>
                  </a:lnTo>
                  <a:lnTo>
                    <a:pt x="16776" y="18111"/>
                  </a:lnTo>
                  <a:cubicBezTo>
                    <a:pt x="16776" y="17987"/>
                    <a:pt x="16864" y="17885"/>
                    <a:pt x="16971" y="17885"/>
                  </a:cubicBezTo>
                  <a:lnTo>
                    <a:pt x="19709" y="17885"/>
                  </a:lnTo>
                  <a:cubicBezTo>
                    <a:pt x="19816" y="17885"/>
                    <a:pt x="19903" y="17987"/>
                    <a:pt x="19903" y="18111"/>
                  </a:cubicBezTo>
                  <a:lnTo>
                    <a:pt x="19903" y="19454"/>
                  </a:lnTo>
                  <a:lnTo>
                    <a:pt x="19021" y="19454"/>
                  </a:lnTo>
                  <a:cubicBezTo>
                    <a:pt x="18871" y="19454"/>
                    <a:pt x="18747" y="19599"/>
                    <a:pt x="18747" y="19773"/>
                  </a:cubicBezTo>
                  <a:lnTo>
                    <a:pt x="18747" y="21281"/>
                  </a:lnTo>
                  <a:cubicBezTo>
                    <a:pt x="18747" y="21456"/>
                    <a:pt x="18871" y="21600"/>
                    <a:pt x="19021" y="21600"/>
                  </a:cubicBezTo>
                  <a:lnTo>
                    <a:pt x="21326" y="21600"/>
                  </a:lnTo>
                  <a:cubicBezTo>
                    <a:pt x="21476" y="21600"/>
                    <a:pt x="21600" y="21456"/>
                    <a:pt x="21600" y="21281"/>
                  </a:cubicBezTo>
                  <a:lnTo>
                    <a:pt x="21600" y="19773"/>
                  </a:lnTo>
                  <a:cubicBezTo>
                    <a:pt x="21600" y="19599"/>
                    <a:pt x="21476" y="19454"/>
                    <a:pt x="21326" y="19454"/>
                  </a:cubicBezTo>
                  <a:lnTo>
                    <a:pt x="20444" y="19454"/>
                  </a:lnTo>
                  <a:lnTo>
                    <a:pt x="20444" y="17470"/>
                  </a:lnTo>
                  <a:cubicBezTo>
                    <a:pt x="20444" y="17345"/>
                    <a:pt x="20357" y="17244"/>
                    <a:pt x="20250" y="17244"/>
                  </a:cubicBezTo>
                  <a:lnTo>
                    <a:pt x="18585" y="17244"/>
                  </a:lnTo>
                  <a:lnTo>
                    <a:pt x="18585" y="14304"/>
                  </a:lnTo>
                  <a:lnTo>
                    <a:pt x="20626" y="14304"/>
                  </a:lnTo>
                  <a:cubicBezTo>
                    <a:pt x="20894" y="14304"/>
                    <a:pt x="21113" y="14049"/>
                    <a:pt x="21113" y="13737"/>
                  </a:cubicBezTo>
                  <a:lnTo>
                    <a:pt x="21113" y="11271"/>
                  </a:lnTo>
                  <a:cubicBezTo>
                    <a:pt x="21113" y="10959"/>
                    <a:pt x="20894" y="10705"/>
                    <a:pt x="20626" y="10705"/>
                  </a:cubicBezTo>
                  <a:lnTo>
                    <a:pt x="18585" y="10705"/>
                  </a:lnTo>
                  <a:lnTo>
                    <a:pt x="18585" y="7550"/>
                  </a:lnTo>
                  <a:cubicBezTo>
                    <a:pt x="18585" y="7425"/>
                    <a:pt x="18498" y="7322"/>
                    <a:pt x="18390" y="7322"/>
                  </a:cubicBezTo>
                  <a:lnTo>
                    <a:pt x="11070" y="7322"/>
                  </a:lnTo>
                  <a:lnTo>
                    <a:pt x="11070" y="4181"/>
                  </a:lnTo>
                  <a:lnTo>
                    <a:pt x="13626" y="4181"/>
                  </a:lnTo>
                  <a:cubicBezTo>
                    <a:pt x="13894" y="4181"/>
                    <a:pt x="14113" y="3926"/>
                    <a:pt x="14113" y="3615"/>
                  </a:cubicBezTo>
                  <a:lnTo>
                    <a:pt x="14113" y="566"/>
                  </a:lnTo>
                  <a:cubicBezTo>
                    <a:pt x="14113" y="255"/>
                    <a:pt x="13894" y="0"/>
                    <a:pt x="13626" y="0"/>
                  </a:cubicBezTo>
                  <a:lnTo>
                    <a:pt x="10800" y="0"/>
                  </a:lnTo>
                  <a:lnTo>
                    <a:pt x="7974" y="0"/>
                  </a:ln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624" name="Organization"/>
            <p:cNvSpPr/>
            <p:nvPr/>
          </p:nvSpPr>
          <p:spPr>
            <a:xfrm>
              <a:off x="3943901" y="5246796"/>
              <a:ext cx="3049173" cy="2620428"/>
            </a:xfrm>
            <a:custGeom>
              <a:avLst/>
              <a:gdLst/>
              <a:ahLst/>
              <a:cxnLst>
                <a:cxn ang="0">
                  <a:pos x="wd2" y="hd2"/>
                </a:cxn>
                <a:cxn ang="5400000">
                  <a:pos x="wd2" y="hd2"/>
                </a:cxn>
                <a:cxn ang="10800000">
                  <a:pos x="wd2" y="hd2"/>
                </a:cxn>
                <a:cxn ang="16200000">
                  <a:pos x="wd2" y="hd2"/>
                </a:cxn>
              </a:cxnLst>
              <a:rect l="0" t="0" r="r" b="b"/>
              <a:pathLst>
                <a:path w="21600" h="21600" extrusionOk="0">
                  <a:moveTo>
                    <a:pt x="7974" y="0"/>
                  </a:moveTo>
                  <a:cubicBezTo>
                    <a:pt x="7706" y="0"/>
                    <a:pt x="7487" y="255"/>
                    <a:pt x="7487" y="566"/>
                  </a:cubicBezTo>
                  <a:lnTo>
                    <a:pt x="7487" y="3615"/>
                  </a:lnTo>
                  <a:cubicBezTo>
                    <a:pt x="7487" y="3926"/>
                    <a:pt x="7706" y="4181"/>
                    <a:pt x="7974" y="4181"/>
                  </a:cubicBezTo>
                  <a:lnTo>
                    <a:pt x="10530" y="4181"/>
                  </a:lnTo>
                  <a:lnTo>
                    <a:pt x="10530" y="7322"/>
                  </a:lnTo>
                  <a:lnTo>
                    <a:pt x="3210" y="7322"/>
                  </a:lnTo>
                  <a:cubicBezTo>
                    <a:pt x="3102" y="7322"/>
                    <a:pt x="3015" y="7425"/>
                    <a:pt x="3015" y="7550"/>
                  </a:cubicBezTo>
                  <a:lnTo>
                    <a:pt x="3015" y="10705"/>
                  </a:lnTo>
                  <a:lnTo>
                    <a:pt x="974" y="10705"/>
                  </a:lnTo>
                  <a:cubicBezTo>
                    <a:pt x="706" y="10705"/>
                    <a:pt x="487" y="10959"/>
                    <a:pt x="487" y="11271"/>
                  </a:cubicBezTo>
                  <a:lnTo>
                    <a:pt x="487" y="13737"/>
                  </a:lnTo>
                  <a:cubicBezTo>
                    <a:pt x="487" y="14049"/>
                    <a:pt x="706" y="14304"/>
                    <a:pt x="974" y="14304"/>
                  </a:cubicBezTo>
                  <a:lnTo>
                    <a:pt x="3015" y="14304"/>
                  </a:lnTo>
                  <a:lnTo>
                    <a:pt x="3015" y="17244"/>
                  </a:lnTo>
                  <a:lnTo>
                    <a:pt x="1350" y="17244"/>
                  </a:lnTo>
                  <a:cubicBezTo>
                    <a:pt x="1243" y="17244"/>
                    <a:pt x="1156" y="17345"/>
                    <a:pt x="1156" y="17470"/>
                  </a:cubicBezTo>
                  <a:lnTo>
                    <a:pt x="1156" y="19454"/>
                  </a:lnTo>
                  <a:lnTo>
                    <a:pt x="274" y="19454"/>
                  </a:lnTo>
                  <a:cubicBezTo>
                    <a:pt x="124" y="19454"/>
                    <a:pt x="0" y="19598"/>
                    <a:pt x="0" y="19773"/>
                  </a:cubicBezTo>
                  <a:lnTo>
                    <a:pt x="0" y="21281"/>
                  </a:lnTo>
                  <a:cubicBezTo>
                    <a:pt x="0" y="21456"/>
                    <a:pt x="124" y="21600"/>
                    <a:pt x="274" y="21600"/>
                  </a:cubicBezTo>
                  <a:lnTo>
                    <a:pt x="2579" y="21600"/>
                  </a:lnTo>
                  <a:cubicBezTo>
                    <a:pt x="2729" y="21600"/>
                    <a:pt x="2853" y="21456"/>
                    <a:pt x="2853" y="21281"/>
                  </a:cubicBezTo>
                  <a:lnTo>
                    <a:pt x="2853" y="19773"/>
                  </a:lnTo>
                  <a:cubicBezTo>
                    <a:pt x="2853" y="19599"/>
                    <a:pt x="2729" y="19454"/>
                    <a:pt x="2579" y="19454"/>
                  </a:cubicBezTo>
                  <a:lnTo>
                    <a:pt x="1697" y="19454"/>
                  </a:lnTo>
                  <a:lnTo>
                    <a:pt x="1697" y="18111"/>
                  </a:lnTo>
                  <a:cubicBezTo>
                    <a:pt x="1697" y="17987"/>
                    <a:pt x="1784" y="17885"/>
                    <a:pt x="1891" y="17885"/>
                  </a:cubicBezTo>
                  <a:lnTo>
                    <a:pt x="4629" y="17885"/>
                  </a:lnTo>
                  <a:cubicBezTo>
                    <a:pt x="4736" y="17885"/>
                    <a:pt x="4824" y="17987"/>
                    <a:pt x="4824" y="18111"/>
                  </a:cubicBezTo>
                  <a:lnTo>
                    <a:pt x="4824" y="19454"/>
                  </a:lnTo>
                  <a:lnTo>
                    <a:pt x="3941" y="19454"/>
                  </a:lnTo>
                  <a:cubicBezTo>
                    <a:pt x="3791" y="19454"/>
                    <a:pt x="3668" y="19598"/>
                    <a:pt x="3668" y="19773"/>
                  </a:cubicBezTo>
                  <a:lnTo>
                    <a:pt x="3668" y="21281"/>
                  </a:lnTo>
                  <a:cubicBezTo>
                    <a:pt x="3668" y="21456"/>
                    <a:pt x="3791" y="21600"/>
                    <a:pt x="3941" y="21600"/>
                  </a:cubicBezTo>
                  <a:lnTo>
                    <a:pt x="6247" y="21600"/>
                  </a:lnTo>
                  <a:cubicBezTo>
                    <a:pt x="6397" y="21600"/>
                    <a:pt x="6519" y="21456"/>
                    <a:pt x="6519" y="21281"/>
                  </a:cubicBezTo>
                  <a:lnTo>
                    <a:pt x="6519" y="19773"/>
                  </a:lnTo>
                  <a:cubicBezTo>
                    <a:pt x="6519" y="19599"/>
                    <a:pt x="6397" y="19454"/>
                    <a:pt x="6247" y="19454"/>
                  </a:cubicBezTo>
                  <a:lnTo>
                    <a:pt x="5365" y="19454"/>
                  </a:lnTo>
                  <a:lnTo>
                    <a:pt x="5365" y="17470"/>
                  </a:lnTo>
                  <a:cubicBezTo>
                    <a:pt x="5365" y="17345"/>
                    <a:pt x="5277" y="17244"/>
                    <a:pt x="5170" y="17244"/>
                  </a:cubicBezTo>
                  <a:lnTo>
                    <a:pt x="3556" y="17244"/>
                  </a:lnTo>
                  <a:lnTo>
                    <a:pt x="3556" y="14304"/>
                  </a:lnTo>
                  <a:lnTo>
                    <a:pt x="5549" y="14304"/>
                  </a:lnTo>
                  <a:cubicBezTo>
                    <a:pt x="5816" y="14304"/>
                    <a:pt x="6035" y="14049"/>
                    <a:pt x="6035" y="13737"/>
                  </a:cubicBezTo>
                  <a:lnTo>
                    <a:pt x="6035" y="11271"/>
                  </a:lnTo>
                  <a:cubicBezTo>
                    <a:pt x="6035" y="10960"/>
                    <a:pt x="5816" y="10705"/>
                    <a:pt x="5549" y="10705"/>
                  </a:cubicBezTo>
                  <a:lnTo>
                    <a:pt x="3556" y="10705"/>
                  </a:lnTo>
                  <a:lnTo>
                    <a:pt x="3556" y="8179"/>
                  </a:lnTo>
                  <a:cubicBezTo>
                    <a:pt x="3556" y="8055"/>
                    <a:pt x="3643" y="7951"/>
                    <a:pt x="3750" y="7951"/>
                  </a:cubicBezTo>
                  <a:lnTo>
                    <a:pt x="10530" y="7951"/>
                  </a:lnTo>
                  <a:lnTo>
                    <a:pt x="10530" y="10705"/>
                  </a:lnTo>
                  <a:lnTo>
                    <a:pt x="8513" y="10705"/>
                  </a:lnTo>
                  <a:cubicBezTo>
                    <a:pt x="8246" y="10705"/>
                    <a:pt x="8026" y="10960"/>
                    <a:pt x="8026" y="11271"/>
                  </a:cubicBezTo>
                  <a:lnTo>
                    <a:pt x="8026" y="13737"/>
                  </a:lnTo>
                  <a:cubicBezTo>
                    <a:pt x="8026" y="14049"/>
                    <a:pt x="8246" y="14304"/>
                    <a:pt x="8513" y="14304"/>
                  </a:cubicBezTo>
                  <a:lnTo>
                    <a:pt x="10530" y="14304"/>
                  </a:lnTo>
                  <a:lnTo>
                    <a:pt x="10530" y="17244"/>
                  </a:lnTo>
                  <a:lnTo>
                    <a:pt x="8890" y="17244"/>
                  </a:lnTo>
                  <a:cubicBezTo>
                    <a:pt x="8783" y="17244"/>
                    <a:pt x="8696" y="17345"/>
                    <a:pt x="8696" y="17470"/>
                  </a:cubicBezTo>
                  <a:lnTo>
                    <a:pt x="8696" y="19454"/>
                  </a:lnTo>
                  <a:lnTo>
                    <a:pt x="7790" y="19454"/>
                  </a:lnTo>
                  <a:cubicBezTo>
                    <a:pt x="7640" y="19454"/>
                    <a:pt x="7516" y="19598"/>
                    <a:pt x="7516" y="19773"/>
                  </a:cubicBezTo>
                  <a:lnTo>
                    <a:pt x="7516" y="21281"/>
                  </a:lnTo>
                  <a:cubicBezTo>
                    <a:pt x="7516" y="21456"/>
                    <a:pt x="7640" y="21600"/>
                    <a:pt x="7790" y="21600"/>
                  </a:cubicBezTo>
                  <a:lnTo>
                    <a:pt x="10095" y="21600"/>
                  </a:lnTo>
                  <a:cubicBezTo>
                    <a:pt x="10245" y="21600"/>
                    <a:pt x="10367" y="21456"/>
                    <a:pt x="10367" y="21281"/>
                  </a:cubicBezTo>
                  <a:lnTo>
                    <a:pt x="10367" y="19773"/>
                  </a:lnTo>
                  <a:cubicBezTo>
                    <a:pt x="10367" y="19599"/>
                    <a:pt x="10245" y="19454"/>
                    <a:pt x="10095" y="19454"/>
                  </a:cubicBezTo>
                  <a:lnTo>
                    <a:pt x="9237" y="19454"/>
                  </a:lnTo>
                  <a:lnTo>
                    <a:pt x="9237" y="18111"/>
                  </a:lnTo>
                  <a:cubicBezTo>
                    <a:pt x="9237" y="17987"/>
                    <a:pt x="9324" y="17885"/>
                    <a:pt x="9431" y="17885"/>
                  </a:cubicBezTo>
                  <a:lnTo>
                    <a:pt x="12169" y="17885"/>
                  </a:lnTo>
                  <a:cubicBezTo>
                    <a:pt x="12276" y="17885"/>
                    <a:pt x="12363" y="17987"/>
                    <a:pt x="12363" y="18111"/>
                  </a:cubicBezTo>
                  <a:lnTo>
                    <a:pt x="12363" y="19454"/>
                  </a:lnTo>
                  <a:lnTo>
                    <a:pt x="11505" y="19454"/>
                  </a:lnTo>
                  <a:cubicBezTo>
                    <a:pt x="11355" y="19454"/>
                    <a:pt x="11233" y="19599"/>
                    <a:pt x="11233" y="19773"/>
                  </a:cubicBezTo>
                  <a:lnTo>
                    <a:pt x="11233" y="21281"/>
                  </a:lnTo>
                  <a:cubicBezTo>
                    <a:pt x="11233" y="21456"/>
                    <a:pt x="11355" y="21600"/>
                    <a:pt x="11505" y="21600"/>
                  </a:cubicBezTo>
                  <a:lnTo>
                    <a:pt x="13810" y="21600"/>
                  </a:lnTo>
                  <a:cubicBezTo>
                    <a:pt x="13960" y="21600"/>
                    <a:pt x="14084" y="21456"/>
                    <a:pt x="14084" y="21281"/>
                  </a:cubicBezTo>
                  <a:lnTo>
                    <a:pt x="14084" y="19773"/>
                  </a:lnTo>
                  <a:cubicBezTo>
                    <a:pt x="14084" y="19599"/>
                    <a:pt x="13960" y="19454"/>
                    <a:pt x="13810" y="19454"/>
                  </a:cubicBezTo>
                  <a:lnTo>
                    <a:pt x="12904" y="19454"/>
                  </a:lnTo>
                  <a:lnTo>
                    <a:pt x="12904" y="17470"/>
                  </a:lnTo>
                  <a:cubicBezTo>
                    <a:pt x="12904" y="17345"/>
                    <a:pt x="12817" y="17244"/>
                    <a:pt x="12710" y="17244"/>
                  </a:cubicBezTo>
                  <a:lnTo>
                    <a:pt x="11070" y="17244"/>
                  </a:lnTo>
                  <a:lnTo>
                    <a:pt x="11070" y="14304"/>
                  </a:lnTo>
                  <a:lnTo>
                    <a:pt x="13087" y="14304"/>
                  </a:lnTo>
                  <a:cubicBezTo>
                    <a:pt x="13354" y="14304"/>
                    <a:pt x="13574" y="14049"/>
                    <a:pt x="13574" y="13737"/>
                  </a:cubicBezTo>
                  <a:lnTo>
                    <a:pt x="13574" y="11271"/>
                  </a:lnTo>
                  <a:cubicBezTo>
                    <a:pt x="13574" y="10959"/>
                    <a:pt x="13354" y="10705"/>
                    <a:pt x="13087" y="10705"/>
                  </a:cubicBezTo>
                  <a:lnTo>
                    <a:pt x="11070" y="10705"/>
                  </a:lnTo>
                  <a:lnTo>
                    <a:pt x="11070" y="7951"/>
                  </a:lnTo>
                  <a:lnTo>
                    <a:pt x="17850" y="7951"/>
                  </a:lnTo>
                  <a:cubicBezTo>
                    <a:pt x="17957" y="7951"/>
                    <a:pt x="18044" y="8055"/>
                    <a:pt x="18044" y="8179"/>
                  </a:cubicBezTo>
                  <a:lnTo>
                    <a:pt x="18044" y="10705"/>
                  </a:lnTo>
                  <a:lnTo>
                    <a:pt x="16051" y="10705"/>
                  </a:lnTo>
                  <a:cubicBezTo>
                    <a:pt x="15784" y="10705"/>
                    <a:pt x="15565" y="10960"/>
                    <a:pt x="15565" y="11271"/>
                  </a:cubicBezTo>
                  <a:lnTo>
                    <a:pt x="15565" y="13737"/>
                  </a:lnTo>
                  <a:cubicBezTo>
                    <a:pt x="15565" y="14049"/>
                    <a:pt x="15784" y="14304"/>
                    <a:pt x="16051" y="14304"/>
                  </a:cubicBezTo>
                  <a:lnTo>
                    <a:pt x="18044" y="14304"/>
                  </a:lnTo>
                  <a:lnTo>
                    <a:pt x="18044" y="17244"/>
                  </a:lnTo>
                  <a:lnTo>
                    <a:pt x="16430" y="17244"/>
                  </a:lnTo>
                  <a:cubicBezTo>
                    <a:pt x="16323" y="17244"/>
                    <a:pt x="16235" y="17345"/>
                    <a:pt x="16235" y="17470"/>
                  </a:cubicBezTo>
                  <a:lnTo>
                    <a:pt x="16235" y="19454"/>
                  </a:lnTo>
                  <a:lnTo>
                    <a:pt x="15353" y="19454"/>
                  </a:lnTo>
                  <a:cubicBezTo>
                    <a:pt x="15203" y="19454"/>
                    <a:pt x="15079" y="19599"/>
                    <a:pt x="15079" y="19773"/>
                  </a:cubicBezTo>
                  <a:lnTo>
                    <a:pt x="15079" y="21281"/>
                  </a:lnTo>
                  <a:cubicBezTo>
                    <a:pt x="15079" y="21456"/>
                    <a:pt x="15203" y="21600"/>
                    <a:pt x="15353" y="21600"/>
                  </a:cubicBezTo>
                  <a:lnTo>
                    <a:pt x="17659" y="21600"/>
                  </a:lnTo>
                  <a:cubicBezTo>
                    <a:pt x="17809" y="21600"/>
                    <a:pt x="17931" y="21456"/>
                    <a:pt x="17931" y="21281"/>
                  </a:cubicBezTo>
                  <a:lnTo>
                    <a:pt x="17931" y="19773"/>
                  </a:lnTo>
                  <a:cubicBezTo>
                    <a:pt x="17931" y="19599"/>
                    <a:pt x="17809" y="19454"/>
                    <a:pt x="17659" y="19454"/>
                  </a:cubicBezTo>
                  <a:lnTo>
                    <a:pt x="16776" y="19454"/>
                  </a:lnTo>
                  <a:lnTo>
                    <a:pt x="16776" y="18111"/>
                  </a:lnTo>
                  <a:cubicBezTo>
                    <a:pt x="16776" y="17987"/>
                    <a:pt x="16864" y="17885"/>
                    <a:pt x="16971" y="17885"/>
                  </a:cubicBezTo>
                  <a:lnTo>
                    <a:pt x="19709" y="17885"/>
                  </a:lnTo>
                  <a:cubicBezTo>
                    <a:pt x="19816" y="17885"/>
                    <a:pt x="19903" y="17987"/>
                    <a:pt x="19903" y="18111"/>
                  </a:cubicBezTo>
                  <a:lnTo>
                    <a:pt x="19903" y="19454"/>
                  </a:lnTo>
                  <a:lnTo>
                    <a:pt x="19021" y="19454"/>
                  </a:lnTo>
                  <a:cubicBezTo>
                    <a:pt x="18871" y="19454"/>
                    <a:pt x="18747" y="19599"/>
                    <a:pt x="18747" y="19773"/>
                  </a:cubicBezTo>
                  <a:lnTo>
                    <a:pt x="18747" y="21281"/>
                  </a:lnTo>
                  <a:cubicBezTo>
                    <a:pt x="18747" y="21456"/>
                    <a:pt x="18871" y="21600"/>
                    <a:pt x="19021" y="21600"/>
                  </a:cubicBezTo>
                  <a:lnTo>
                    <a:pt x="21326" y="21600"/>
                  </a:lnTo>
                  <a:cubicBezTo>
                    <a:pt x="21476" y="21600"/>
                    <a:pt x="21600" y="21456"/>
                    <a:pt x="21600" y="21281"/>
                  </a:cubicBezTo>
                  <a:lnTo>
                    <a:pt x="21600" y="19773"/>
                  </a:lnTo>
                  <a:cubicBezTo>
                    <a:pt x="21600" y="19599"/>
                    <a:pt x="21476" y="19454"/>
                    <a:pt x="21326" y="19454"/>
                  </a:cubicBezTo>
                  <a:lnTo>
                    <a:pt x="20444" y="19454"/>
                  </a:lnTo>
                  <a:lnTo>
                    <a:pt x="20444" y="17470"/>
                  </a:lnTo>
                  <a:cubicBezTo>
                    <a:pt x="20444" y="17345"/>
                    <a:pt x="20357" y="17244"/>
                    <a:pt x="20250" y="17244"/>
                  </a:cubicBezTo>
                  <a:lnTo>
                    <a:pt x="18585" y="17244"/>
                  </a:lnTo>
                  <a:lnTo>
                    <a:pt x="18585" y="14304"/>
                  </a:lnTo>
                  <a:lnTo>
                    <a:pt x="20626" y="14304"/>
                  </a:lnTo>
                  <a:cubicBezTo>
                    <a:pt x="20894" y="14304"/>
                    <a:pt x="21113" y="14049"/>
                    <a:pt x="21113" y="13737"/>
                  </a:cubicBezTo>
                  <a:lnTo>
                    <a:pt x="21113" y="11271"/>
                  </a:lnTo>
                  <a:cubicBezTo>
                    <a:pt x="21113" y="10959"/>
                    <a:pt x="20894" y="10705"/>
                    <a:pt x="20626" y="10705"/>
                  </a:cubicBezTo>
                  <a:lnTo>
                    <a:pt x="18585" y="10705"/>
                  </a:lnTo>
                  <a:lnTo>
                    <a:pt x="18585" y="7550"/>
                  </a:lnTo>
                  <a:cubicBezTo>
                    <a:pt x="18585" y="7425"/>
                    <a:pt x="18498" y="7322"/>
                    <a:pt x="18390" y="7322"/>
                  </a:cubicBezTo>
                  <a:lnTo>
                    <a:pt x="11070" y="7322"/>
                  </a:lnTo>
                  <a:lnTo>
                    <a:pt x="11070" y="4181"/>
                  </a:lnTo>
                  <a:lnTo>
                    <a:pt x="13626" y="4181"/>
                  </a:lnTo>
                  <a:cubicBezTo>
                    <a:pt x="13894" y="4181"/>
                    <a:pt x="14113" y="3926"/>
                    <a:pt x="14113" y="3615"/>
                  </a:cubicBezTo>
                  <a:lnTo>
                    <a:pt x="14113" y="566"/>
                  </a:lnTo>
                  <a:cubicBezTo>
                    <a:pt x="14113" y="255"/>
                    <a:pt x="13894" y="0"/>
                    <a:pt x="13626" y="0"/>
                  </a:cubicBezTo>
                  <a:lnTo>
                    <a:pt x="10800" y="0"/>
                  </a:lnTo>
                  <a:lnTo>
                    <a:pt x="7974" y="0"/>
                  </a:ln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625" name="Organization"/>
            <p:cNvSpPr/>
            <p:nvPr/>
          </p:nvSpPr>
          <p:spPr>
            <a:xfrm>
              <a:off x="440166" y="5246796"/>
              <a:ext cx="3049173" cy="2620428"/>
            </a:xfrm>
            <a:custGeom>
              <a:avLst/>
              <a:gdLst/>
              <a:ahLst/>
              <a:cxnLst>
                <a:cxn ang="0">
                  <a:pos x="wd2" y="hd2"/>
                </a:cxn>
                <a:cxn ang="5400000">
                  <a:pos x="wd2" y="hd2"/>
                </a:cxn>
                <a:cxn ang="10800000">
                  <a:pos x="wd2" y="hd2"/>
                </a:cxn>
                <a:cxn ang="16200000">
                  <a:pos x="wd2" y="hd2"/>
                </a:cxn>
              </a:cxnLst>
              <a:rect l="0" t="0" r="r" b="b"/>
              <a:pathLst>
                <a:path w="21600" h="21600" extrusionOk="0">
                  <a:moveTo>
                    <a:pt x="7974" y="0"/>
                  </a:moveTo>
                  <a:cubicBezTo>
                    <a:pt x="7706" y="0"/>
                    <a:pt x="7487" y="255"/>
                    <a:pt x="7487" y="566"/>
                  </a:cubicBezTo>
                  <a:lnTo>
                    <a:pt x="7487" y="3615"/>
                  </a:lnTo>
                  <a:cubicBezTo>
                    <a:pt x="7487" y="3926"/>
                    <a:pt x="7706" y="4181"/>
                    <a:pt x="7974" y="4181"/>
                  </a:cubicBezTo>
                  <a:lnTo>
                    <a:pt x="10530" y="4181"/>
                  </a:lnTo>
                  <a:lnTo>
                    <a:pt x="10530" y="7322"/>
                  </a:lnTo>
                  <a:lnTo>
                    <a:pt x="3210" y="7322"/>
                  </a:lnTo>
                  <a:cubicBezTo>
                    <a:pt x="3102" y="7322"/>
                    <a:pt x="3015" y="7425"/>
                    <a:pt x="3015" y="7550"/>
                  </a:cubicBezTo>
                  <a:lnTo>
                    <a:pt x="3015" y="10705"/>
                  </a:lnTo>
                  <a:lnTo>
                    <a:pt x="974" y="10705"/>
                  </a:lnTo>
                  <a:cubicBezTo>
                    <a:pt x="706" y="10705"/>
                    <a:pt x="487" y="10959"/>
                    <a:pt x="487" y="11271"/>
                  </a:cubicBezTo>
                  <a:lnTo>
                    <a:pt x="487" y="13737"/>
                  </a:lnTo>
                  <a:cubicBezTo>
                    <a:pt x="487" y="14049"/>
                    <a:pt x="706" y="14304"/>
                    <a:pt x="974" y="14304"/>
                  </a:cubicBezTo>
                  <a:lnTo>
                    <a:pt x="3015" y="14304"/>
                  </a:lnTo>
                  <a:lnTo>
                    <a:pt x="3015" y="17244"/>
                  </a:lnTo>
                  <a:lnTo>
                    <a:pt x="1350" y="17244"/>
                  </a:lnTo>
                  <a:cubicBezTo>
                    <a:pt x="1243" y="17244"/>
                    <a:pt x="1156" y="17345"/>
                    <a:pt x="1156" y="17470"/>
                  </a:cubicBezTo>
                  <a:lnTo>
                    <a:pt x="1156" y="19454"/>
                  </a:lnTo>
                  <a:lnTo>
                    <a:pt x="274" y="19454"/>
                  </a:lnTo>
                  <a:cubicBezTo>
                    <a:pt x="124" y="19454"/>
                    <a:pt x="0" y="19598"/>
                    <a:pt x="0" y="19773"/>
                  </a:cubicBezTo>
                  <a:lnTo>
                    <a:pt x="0" y="21281"/>
                  </a:lnTo>
                  <a:cubicBezTo>
                    <a:pt x="0" y="21456"/>
                    <a:pt x="124" y="21600"/>
                    <a:pt x="274" y="21600"/>
                  </a:cubicBezTo>
                  <a:lnTo>
                    <a:pt x="2579" y="21600"/>
                  </a:lnTo>
                  <a:cubicBezTo>
                    <a:pt x="2729" y="21600"/>
                    <a:pt x="2853" y="21456"/>
                    <a:pt x="2853" y="21281"/>
                  </a:cubicBezTo>
                  <a:lnTo>
                    <a:pt x="2853" y="19773"/>
                  </a:lnTo>
                  <a:cubicBezTo>
                    <a:pt x="2853" y="19599"/>
                    <a:pt x="2729" y="19454"/>
                    <a:pt x="2579" y="19454"/>
                  </a:cubicBezTo>
                  <a:lnTo>
                    <a:pt x="1697" y="19454"/>
                  </a:lnTo>
                  <a:lnTo>
                    <a:pt x="1697" y="18111"/>
                  </a:lnTo>
                  <a:cubicBezTo>
                    <a:pt x="1697" y="17987"/>
                    <a:pt x="1784" y="17885"/>
                    <a:pt x="1891" y="17885"/>
                  </a:cubicBezTo>
                  <a:lnTo>
                    <a:pt x="4629" y="17885"/>
                  </a:lnTo>
                  <a:cubicBezTo>
                    <a:pt x="4736" y="17885"/>
                    <a:pt x="4824" y="17987"/>
                    <a:pt x="4824" y="18111"/>
                  </a:cubicBezTo>
                  <a:lnTo>
                    <a:pt x="4824" y="19454"/>
                  </a:lnTo>
                  <a:lnTo>
                    <a:pt x="3941" y="19454"/>
                  </a:lnTo>
                  <a:cubicBezTo>
                    <a:pt x="3791" y="19454"/>
                    <a:pt x="3668" y="19598"/>
                    <a:pt x="3668" y="19773"/>
                  </a:cubicBezTo>
                  <a:lnTo>
                    <a:pt x="3668" y="21281"/>
                  </a:lnTo>
                  <a:cubicBezTo>
                    <a:pt x="3668" y="21456"/>
                    <a:pt x="3791" y="21600"/>
                    <a:pt x="3941" y="21600"/>
                  </a:cubicBezTo>
                  <a:lnTo>
                    <a:pt x="6247" y="21600"/>
                  </a:lnTo>
                  <a:cubicBezTo>
                    <a:pt x="6397" y="21600"/>
                    <a:pt x="6519" y="21456"/>
                    <a:pt x="6519" y="21281"/>
                  </a:cubicBezTo>
                  <a:lnTo>
                    <a:pt x="6519" y="19773"/>
                  </a:lnTo>
                  <a:cubicBezTo>
                    <a:pt x="6519" y="19599"/>
                    <a:pt x="6397" y="19454"/>
                    <a:pt x="6247" y="19454"/>
                  </a:cubicBezTo>
                  <a:lnTo>
                    <a:pt x="5365" y="19454"/>
                  </a:lnTo>
                  <a:lnTo>
                    <a:pt x="5365" y="17470"/>
                  </a:lnTo>
                  <a:cubicBezTo>
                    <a:pt x="5365" y="17345"/>
                    <a:pt x="5277" y="17244"/>
                    <a:pt x="5170" y="17244"/>
                  </a:cubicBezTo>
                  <a:lnTo>
                    <a:pt x="3556" y="17244"/>
                  </a:lnTo>
                  <a:lnTo>
                    <a:pt x="3556" y="14304"/>
                  </a:lnTo>
                  <a:lnTo>
                    <a:pt x="5549" y="14304"/>
                  </a:lnTo>
                  <a:cubicBezTo>
                    <a:pt x="5816" y="14304"/>
                    <a:pt x="6035" y="14049"/>
                    <a:pt x="6035" y="13737"/>
                  </a:cubicBezTo>
                  <a:lnTo>
                    <a:pt x="6035" y="11271"/>
                  </a:lnTo>
                  <a:cubicBezTo>
                    <a:pt x="6035" y="10960"/>
                    <a:pt x="5816" y="10705"/>
                    <a:pt x="5549" y="10705"/>
                  </a:cubicBezTo>
                  <a:lnTo>
                    <a:pt x="3556" y="10705"/>
                  </a:lnTo>
                  <a:lnTo>
                    <a:pt x="3556" y="8179"/>
                  </a:lnTo>
                  <a:cubicBezTo>
                    <a:pt x="3556" y="8055"/>
                    <a:pt x="3643" y="7951"/>
                    <a:pt x="3750" y="7951"/>
                  </a:cubicBezTo>
                  <a:lnTo>
                    <a:pt x="10530" y="7951"/>
                  </a:lnTo>
                  <a:lnTo>
                    <a:pt x="10530" y="10705"/>
                  </a:lnTo>
                  <a:lnTo>
                    <a:pt x="8513" y="10705"/>
                  </a:lnTo>
                  <a:cubicBezTo>
                    <a:pt x="8246" y="10705"/>
                    <a:pt x="8026" y="10960"/>
                    <a:pt x="8026" y="11271"/>
                  </a:cubicBezTo>
                  <a:lnTo>
                    <a:pt x="8026" y="13737"/>
                  </a:lnTo>
                  <a:cubicBezTo>
                    <a:pt x="8026" y="14049"/>
                    <a:pt x="8246" y="14304"/>
                    <a:pt x="8513" y="14304"/>
                  </a:cubicBezTo>
                  <a:lnTo>
                    <a:pt x="10530" y="14304"/>
                  </a:lnTo>
                  <a:lnTo>
                    <a:pt x="10530" y="17244"/>
                  </a:lnTo>
                  <a:lnTo>
                    <a:pt x="8890" y="17244"/>
                  </a:lnTo>
                  <a:cubicBezTo>
                    <a:pt x="8783" y="17244"/>
                    <a:pt x="8696" y="17345"/>
                    <a:pt x="8696" y="17470"/>
                  </a:cubicBezTo>
                  <a:lnTo>
                    <a:pt x="8696" y="19454"/>
                  </a:lnTo>
                  <a:lnTo>
                    <a:pt x="7790" y="19454"/>
                  </a:lnTo>
                  <a:cubicBezTo>
                    <a:pt x="7640" y="19454"/>
                    <a:pt x="7516" y="19598"/>
                    <a:pt x="7516" y="19773"/>
                  </a:cubicBezTo>
                  <a:lnTo>
                    <a:pt x="7516" y="21281"/>
                  </a:lnTo>
                  <a:cubicBezTo>
                    <a:pt x="7516" y="21456"/>
                    <a:pt x="7640" y="21600"/>
                    <a:pt x="7790" y="21600"/>
                  </a:cubicBezTo>
                  <a:lnTo>
                    <a:pt x="10095" y="21600"/>
                  </a:lnTo>
                  <a:cubicBezTo>
                    <a:pt x="10245" y="21600"/>
                    <a:pt x="10367" y="21456"/>
                    <a:pt x="10367" y="21281"/>
                  </a:cubicBezTo>
                  <a:lnTo>
                    <a:pt x="10367" y="19773"/>
                  </a:lnTo>
                  <a:cubicBezTo>
                    <a:pt x="10367" y="19599"/>
                    <a:pt x="10245" y="19454"/>
                    <a:pt x="10095" y="19454"/>
                  </a:cubicBezTo>
                  <a:lnTo>
                    <a:pt x="9237" y="19454"/>
                  </a:lnTo>
                  <a:lnTo>
                    <a:pt x="9237" y="18111"/>
                  </a:lnTo>
                  <a:cubicBezTo>
                    <a:pt x="9237" y="17987"/>
                    <a:pt x="9324" y="17885"/>
                    <a:pt x="9431" y="17885"/>
                  </a:cubicBezTo>
                  <a:lnTo>
                    <a:pt x="12169" y="17885"/>
                  </a:lnTo>
                  <a:cubicBezTo>
                    <a:pt x="12276" y="17885"/>
                    <a:pt x="12363" y="17987"/>
                    <a:pt x="12363" y="18111"/>
                  </a:cubicBezTo>
                  <a:lnTo>
                    <a:pt x="12363" y="19454"/>
                  </a:lnTo>
                  <a:lnTo>
                    <a:pt x="11505" y="19454"/>
                  </a:lnTo>
                  <a:cubicBezTo>
                    <a:pt x="11355" y="19454"/>
                    <a:pt x="11233" y="19599"/>
                    <a:pt x="11233" y="19773"/>
                  </a:cubicBezTo>
                  <a:lnTo>
                    <a:pt x="11233" y="21281"/>
                  </a:lnTo>
                  <a:cubicBezTo>
                    <a:pt x="11233" y="21456"/>
                    <a:pt x="11355" y="21600"/>
                    <a:pt x="11505" y="21600"/>
                  </a:cubicBezTo>
                  <a:lnTo>
                    <a:pt x="13810" y="21600"/>
                  </a:lnTo>
                  <a:cubicBezTo>
                    <a:pt x="13960" y="21600"/>
                    <a:pt x="14084" y="21456"/>
                    <a:pt x="14084" y="21281"/>
                  </a:cubicBezTo>
                  <a:lnTo>
                    <a:pt x="14084" y="19773"/>
                  </a:lnTo>
                  <a:cubicBezTo>
                    <a:pt x="14084" y="19599"/>
                    <a:pt x="13960" y="19454"/>
                    <a:pt x="13810" y="19454"/>
                  </a:cubicBezTo>
                  <a:lnTo>
                    <a:pt x="12904" y="19454"/>
                  </a:lnTo>
                  <a:lnTo>
                    <a:pt x="12904" y="17470"/>
                  </a:lnTo>
                  <a:cubicBezTo>
                    <a:pt x="12904" y="17345"/>
                    <a:pt x="12817" y="17244"/>
                    <a:pt x="12710" y="17244"/>
                  </a:cubicBezTo>
                  <a:lnTo>
                    <a:pt x="11070" y="17244"/>
                  </a:lnTo>
                  <a:lnTo>
                    <a:pt x="11070" y="14304"/>
                  </a:lnTo>
                  <a:lnTo>
                    <a:pt x="13087" y="14304"/>
                  </a:lnTo>
                  <a:cubicBezTo>
                    <a:pt x="13354" y="14304"/>
                    <a:pt x="13574" y="14049"/>
                    <a:pt x="13574" y="13737"/>
                  </a:cubicBezTo>
                  <a:lnTo>
                    <a:pt x="13574" y="11271"/>
                  </a:lnTo>
                  <a:cubicBezTo>
                    <a:pt x="13574" y="10959"/>
                    <a:pt x="13354" y="10705"/>
                    <a:pt x="13087" y="10705"/>
                  </a:cubicBezTo>
                  <a:lnTo>
                    <a:pt x="11070" y="10705"/>
                  </a:lnTo>
                  <a:lnTo>
                    <a:pt x="11070" y="7951"/>
                  </a:lnTo>
                  <a:lnTo>
                    <a:pt x="17850" y="7951"/>
                  </a:lnTo>
                  <a:cubicBezTo>
                    <a:pt x="17957" y="7951"/>
                    <a:pt x="18044" y="8055"/>
                    <a:pt x="18044" y="8179"/>
                  </a:cubicBezTo>
                  <a:lnTo>
                    <a:pt x="18044" y="10705"/>
                  </a:lnTo>
                  <a:lnTo>
                    <a:pt x="16051" y="10705"/>
                  </a:lnTo>
                  <a:cubicBezTo>
                    <a:pt x="15784" y="10705"/>
                    <a:pt x="15565" y="10960"/>
                    <a:pt x="15565" y="11271"/>
                  </a:cubicBezTo>
                  <a:lnTo>
                    <a:pt x="15565" y="13737"/>
                  </a:lnTo>
                  <a:cubicBezTo>
                    <a:pt x="15565" y="14049"/>
                    <a:pt x="15784" y="14304"/>
                    <a:pt x="16051" y="14304"/>
                  </a:cubicBezTo>
                  <a:lnTo>
                    <a:pt x="18044" y="14304"/>
                  </a:lnTo>
                  <a:lnTo>
                    <a:pt x="18044" y="17244"/>
                  </a:lnTo>
                  <a:lnTo>
                    <a:pt x="16430" y="17244"/>
                  </a:lnTo>
                  <a:cubicBezTo>
                    <a:pt x="16323" y="17244"/>
                    <a:pt x="16235" y="17345"/>
                    <a:pt x="16235" y="17470"/>
                  </a:cubicBezTo>
                  <a:lnTo>
                    <a:pt x="16235" y="19454"/>
                  </a:lnTo>
                  <a:lnTo>
                    <a:pt x="15353" y="19454"/>
                  </a:lnTo>
                  <a:cubicBezTo>
                    <a:pt x="15203" y="19454"/>
                    <a:pt x="15079" y="19599"/>
                    <a:pt x="15079" y="19773"/>
                  </a:cubicBezTo>
                  <a:lnTo>
                    <a:pt x="15079" y="21281"/>
                  </a:lnTo>
                  <a:cubicBezTo>
                    <a:pt x="15079" y="21456"/>
                    <a:pt x="15203" y="21600"/>
                    <a:pt x="15353" y="21600"/>
                  </a:cubicBezTo>
                  <a:lnTo>
                    <a:pt x="17659" y="21600"/>
                  </a:lnTo>
                  <a:cubicBezTo>
                    <a:pt x="17809" y="21600"/>
                    <a:pt x="17931" y="21456"/>
                    <a:pt x="17931" y="21281"/>
                  </a:cubicBezTo>
                  <a:lnTo>
                    <a:pt x="17931" y="19773"/>
                  </a:lnTo>
                  <a:cubicBezTo>
                    <a:pt x="17931" y="19599"/>
                    <a:pt x="17809" y="19454"/>
                    <a:pt x="17659" y="19454"/>
                  </a:cubicBezTo>
                  <a:lnTo>
                    <a:pt x="16776" y="19454"/>
                  </a:lnTo>
                  <a:lnTo>
                    <a:pt x="16776" y="18111"/>
                  </a:lnTo>
                  <a:cubicBezTo>
                    <a:pt x="16776" y="17987"/>
                    <a:pt x="16864" y="17885"/>
                    <a:pt x="16971" y="17885"/>
                  </a:cubicBezTo>
                  <a:lnTo>
                    <a:pt x="19709" y="17885"/>
                  </a:lnTo>
                  <a:cubicBezTo>
                    <a:pt x="19816" y="17885"/>
                    <a:pt x="19903" y="17987"/>
                    <a:pt x="19903" y="18111"/>
                  </a:cubicBezTo>
                  <a:lnTo>
                    <a:pt x="19903" y="19454"/>
                  </a:lnTo>
                  <a:lnTo>
                    <a:pt x="19021" y="19454"/>
                  </a:lnTo>
                  <a:cubicBezTo>
                    <a:pt x="18871" y="19454"/>
                    <a:pt x="18747" y="19599"/>
                    <a:pt x="18747" y="19773"/>
                  </a:cubicBezTo>
                  <a:lnTo>
                    <a:pt x="18747" y="21281"/>
                  </a:lnTo>
                  <a:cubicBezTo>
                    <a:pt x="18747" y="21456"/>
                    <a:pt x="18871" y="21600"/>
                    <a:pt x="19021" y="21600"/>
                  </a:cubicBezTo>
                  <a:lnTo>
                    <a:pt x="21326" y="21600"/>
                  </a:lnTo>
                  <a:cubicBezTo>
                    <a:pt x="21476" y="21600"/>
                    <a:pt x="21600" y="21456"/>
                    <a:pt x="21600" y="21281"/>
                  </a:cubicBezTo>
                  <a:lnTo>
                    <a:pt x="21600" y="19773"/>
                  </a:lnTo>
                  <a:cubicBezTo>
                    <a:pt x="21600" y="19599"/>
                    <a:pt x="21476" y="19454"/>
                    <a:pt x="21326" y="19454"/>
                  </a:cubicBezTo>
                  <a:lnTo>
                    <a:pt x="20444" y="19454"/>
                  </a:lnTo>
                  <a:lnTo>
                    <a:pt x="20444" y="17470"/>
                  </a:lnTo>
                  <a:cubicBezTo>
                    <a:pt x="20444" y="17345"/>
                    <a:pt x="20357" y="17244"/>
                    <a:pt x="20250" y="17244"/>
                  </a:cubicBezTo>
                  <a:lnTo>
                    <a:pt x="18585" y="17244"/>
                  </a:lnTo>
                  <a:lnTo>
                    <a:pt x="18585" y="14304"/>
                  </a:lnTo>
                  <a:lnTo>
                    <a:pt x="20626" y="14304"/>
                  </a:lnTo>
                  <a:cubicBezTo>
                    <a:pt x="20894" y="14304"/>
                    <a:pt x="21113" y="14049"/>
                    <a:pt x="21113" y="13737"/>
                  </a:cubicBezTo>
                  <a:lnTo>
                    <a:pt x="21113" y="11271"/>
                  </a:lnTo>
                  <a:cubicBezTo>
                    <a:pt x="21113" y="10959"/>
                    <a:pt x="20894" y="10705"/>
                    <a:pt x="20626" y="10705"/>
                  </a:cubicBezTo>
                  <a:lnTo>
                    <a:pt x="18585" y="10705"/>
                  </a:lnTo>
                  <a:lnTo>
                    <a:pt x="18585" y="7550"/>
                  </a:lnTo>
                  <a:cubicBezTo>
                    <a:pt x="18585" y="7425"/>
                    <a:pt x="18498" y="7322"/>
                    <a:pt x="18390" y="7322"/>
                  </a:cubicBezTo>
                  <a:lnTo>
                    <a:pt x="11070" y="7322"/>
                  </a:lnTo>
                  <a:lnTo>
                    <a:pt x="11070" y="4181"/>
                  </a:lnTo>
                  <a:lnTo>
                    <a:pt x="13626" y="4181"/>
                  </a:lnTo>
                  <a:cubicBezTo>
                    <a:pt x="13894" y="4181"/>
                    <a:pt x="14113" y="3926"/>
                    <a:pt x="14113" y="3615"/>
                  </a:cubicBezTo>
                  <a:lnTo>
                    <a:pt x="14113" y="566"/>
                  </a:lnTo>
                  <a:cubicBezTo>
                    <a:pt x="14113" y="255"/>
                    <a:pt x="13894" y="0"/>
                    <a:pt x="13626" y="0"/>
                  </a:cubicBezTo>
                  <a:lnTo>
                    <a:pt x="10800" y="0"/>
                  </a:lnTo>
                  <a:lnTo>
                    <a:pt x="7974" y="0"/>
                  </a:ln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626" name="Organization"/>
            <p:cNvSpPr/>
            <p:nvPr/>
          </p:nvSpPr>
          <p:spPr>
            <a:xfrm>
              <a:off x="3486126" y="7641308"/>
              <a:ext cx="1260382" cy="1083160"/>
            </a:xfrm>
            <a:custGeom>
              <a:avLst/>
              <a:gdLst/>
              <a:ahLst/>
              <a:cxnLst>
                <a:cxn ang="0">
                  <a:pos x="wd2" y="hd2"/>
                </a:cxn>
                <a:cxn ang="5400000">
                  <a:pos x="wd2" y="hd2"/>
                </a:cxn>
                <a:cxn ang="10800000">
                  <a:pos x="wd2" y="hd2"/>
                </a:cxn>
                <a:cxn ang="16200000">
                  <a:pos x="wd2" y="hd2"/>
                </a:cxn>
              </a:cxnLst>
              <a:rect l="0" t="0" r="r" b="b"/>
              <a:pathLst>
                <a:path w="21600" h="21600" extrusionOk="0">
                  <a:moveTo>
                    <a:pt x="7974" y="0"/>
                  </a:moveTo>
                  <a:cubicBezTo>
                    <a:pt x="7706" y="0"/>
                    <a:pt x="7487" y="255"/>
                    <a:pt x="7487" y="566"/>
                  </a:cubicBezTo>
                  <a:lnTo>
                    <a:pt x="7487" y="3615"/>
                  </a:lnTo>
                  <a:cubicBezTo>
                    <a:pt x="7487" y="3926"/>
                    <a:pt x="7706" y="4181"/>
                    <a:pt x="7974" y="4181"/>
                  </a:cubicBezTo>
                  <a:lnTo>
                    <a:pt x="10530" y="4181"/>
                  </a:lnTo>
                  <a:lnTo>
                    <a:pt x="10530" y="7322"/>
                  </a:lnTo>
                  <a:lnTo>
                    <a:pt x="3210" y="7322"/>
                  </a:lnTo>
                  <a:cubicBezTo>
                    <a:pt x="3102" y="7322"/>
                    <a:pt x="3015" y="7425"/>
                    <a:pt x="3015" y="7550"/>
                  </a:cubicBezTo>
                  <a:lnTo>
                    <a:pt x="3015" y="10705"/>
                  </a:lnTo>
                  <a:lnTo>
                    <a:pt x="974" y="10705"/>
                  </a:lnTo>
                  <a:cubicBezTo>
                    <a:pt x="706" y="10705"/>
                    <a:pt x="487" y="10959"/>
                    <a:pt x="487" y="11271"/>
                  </a:cubicBezTo>
                  <a:lnTo>
                    <a:pt x="487" y="13737"/>
                  </a:lnTo>
                  <a:cubicBezTo>
                    <a:pt x="487" y="14049"/>
                    <a:pt x="706" y="14304"/>
                    <a:pt x="974" y="14304"/>
                  </a:cubicBezTo>
                  <a:lnTo>
                    <a:pt x="3015" y="14304"/>
                  </a:lnTo>
                  <a:lnTo>
                    <a:pt x="3015" y="17244"/>
                  </a:lnTo>
                  <a:lnTo>
                    <a:pt x="1350" y="17244"/>
                  </a:lnTo>
                  <a:cubicBezTo>
                    <a:pt x="1243" y="17244"/>
                    <a:pt x="1156" y="17345"/>
                    <a:pt x="1156" y="17470"/>
                  </a:cubicBezTo>
                  <a:lnTo>
                    <a:pt x="1156" y="19454"/>
                  </a:lnTo>
                  <a:lnTo>
                    <a:pt x="274" y="19454"/>
                  </a:lnTo>
                  <a:cubicBezTo>
                    <a:pt x="124" y="19454"/>
                    <a:pt x="0" y="19598"/>
                    <a:pt x="0" y="19773"/>
                  </a:cubicBezTo>
                  <a:lnTo>
                    <a:pt x="0" y="21281"/>
                  </a:lnTo>
                  <a:cubicBezTo>
                    <a:pt x="0" y="21456"/>
                    <a:pt x="124" y="21600"/>
                    <a:pt x="274" y="21600"/>
                  </a:cubicBezTo>
                  <a:lnTo>
                    <a:pt x="2579" y="21600"/>
                  </a:lnTo>
                  <a:cubicBezTo>
                    <a:pt x="2729" y="21600"/>
                    <a:pt x="2853" y="21456"/>
                    <a:pt x="2853" y="21281"/>
                  </a:cubicBezTo>
                  <a:lnTo>
                    <a:pt x="2853" y="19773"/>
                  </a:lnTo>
                  <a:cubicBezTo>
                    <a:pt x="2853" y="19599"/>
                    <a:pt x="2729" y="19454"/>
                    <a:pt x="2579" y="19454"/>
                  </a:cubicBezTo>
                  <a:lnTo>
                    <a:pt x="1697" y="19454"/>
                  </a:lnTo>
                  <a:lnTo>
                    <a:pt x="1697" y="18111"/>
                  </a:lnTo>
                  <a:cubicBezTo>
                    <a:pt x="1697" y="17987"/>
                    <a:pt x="1784" y="17885"/>
                    <a:pt x="1891" y="17885"/>
                  </a:cubicBezTo>
                  <a:lnTo>
                    <a:pt x="4629" y="17885"/>
                  </a:lnTo>
                  <a:cubicBezTo>
                    <a:pt x="4736" y="17885"/>
                    <a:pt x="4824" y="17987"/>
                    <a:pt x="4824" y="18111"/>
                  </a:cubicBezTo>
                  <a:lnTo>
                    <a:pt x="4824" y="19454"/>
                  </a:lnTo>
                  <a:lnTo>
                    <a:pt x="3941" y="19454"/>
                  </a:lnTo>
                  <a:cubicBezTo>
                    <a:pt x="3791" y="19454"/>
                    <a:pt x="3668" y="19598"/>
                    <a:pt x="3668" y="19773"/>
                  </a:cubicBezTo>
                  <a:lnTo>
                    <a:pt x="3668" y="21281"/>
                  </a:lnTo>
                  <a:cubicBezTo>
                    <a:pt x="3668" y="21456"/>
                    <a:pt x="3791" y="21600"/>
                    <a:pt x="3941" y="21600"/>
                  </a:cubicBezTo>
                  <a:lnTo>
                    <a:pt x="6247" y="21600"/>
                  </a:lnTo>
                  <a:cubicBezTo>
                    <a:pt x="6397" y="21600"/>
                    <a:pt x="6519" y="21456"/>
                    <a:pt x="6519" y="21281"/>
                  </a:cubicBezTo>
                  <a:lnTo>
                    <a:pt x="6519" y="19773"/>
                  </a:lnTo>
                  <a:cubicBezTo>
                    <a:pt x="6519" y="19599"/>
                    <a:pt x="6397" y="19454"/>
                    <a:pt x="6247" y="19454"/>
                  </a:cubicBezTo>
                  <a:lnTo>
                    <a:pt x="5365" y="19454"/>
                  </a:lnTo>
                  <a:lnTo>
                    <a:pt x="5365" y="17470"/>
                  </a:lnTo>
                  <a:cubicBezTo>
                    <a:pt x="5365" y="17345"/>
                    <a:pt x="5277" y="17244"/>
                    <a:pt x="5170" y="17244"/>
                  </a:cubicBezTo>
                  <a:lnTo>
                    <a:pt x="3556" y="17244"/>
                  </a:lnTo>
                  <a:lnTo>
                    <a:pt x="3556" y="14304"/>
                  </a:lnTo>
                  <a:lnTo>
                    <a:pt x="5549" y="14304"/>
                  </a:lnTo>
                  <a:cubicBezTo>
                    <a:pt x="5816" y="14304"/>
                    <a:pt x="6035" y="14049"/>
                    <a:pt x="6035" y="13737"/>
                  </a:cubicBezTo>
                  <a:lnTo>
                    <a:pt x="6035" y="11271"/>
                  </a:lnTo>
                  <a:cubicBezTo>
                    <a:pt x="6035" y="10960"/>
                    <a:pt x="5816" y="10705"/>
                    <a:pt x="5549" y="10705"/>
                  </a:cubicBezTo>
                  <a:lnTo>
                    <a:pt x="3556" y="10705"/>
                  </a:lnTo>
                  <a:lnTo>
                    <a:pt x="3556" y="8179"/>
                  </a:lnTo>
                  <a:cubicBezTo>
                    <a:pt x="3556" y="8055"/>
                    <a:pt x="3643" y="7951"/>
                    <a:pt x="3750" y="7951"/>
                  </a:cubicBezTo>
                  <a:lnTo>
                    <a:pt x="10530" y="7951"/>
                  </a:lnTo>
                  <a:lnTo>
                    <a:pt x="10530" y="10705"/>
                  </a:lnTo>
                  <a:lnTo>
                    <a:pt x="8513" y="10705"/>
                  </a:lnTo>
                  <a:cubicBezTo>
                    <a:pt x="8246" y="10705"/>
                    <a:pt x="8026" y="10960"/>
                    <a:pt x="8026" y="11271"/>
                  </a:cubicBezTo>
                  <a:lnTo>
                    <a:pt x="8026" y="13737"/>
                  </a:lnTo>
                  <a:cubicBezTo>
                    <a:pt x="8026" y="14049"/>
                    <a:pt x="8246" y="14304"/>
                    <a:pt x="8513" y="14304"/>
                  </a:cubicBezTo>
                  <a:lnTo>
                    <a:pt x="10530" y="14304"/>
                  </a:lnTo>
                  <a:lnTo>
                    <a:pt x="10530" y="17244"/>
                  </a:lnTo>
                  <a:lnTo>
                    <a:pt x="8890" y="17244"/>
                  </a:lnTo>
                  <a:cubicBezTo>
                    <a:pt x="8783" y="17244"/>
                    <a:pt x="8696" y="17345"/>
                    <a:pt x="8696" y="17470"/>
                  </a:cubicBezTo>
                  <a:lnTo>
                    <a:pt x="8696" y="19454"/>
                  </a:lnTo>
                  <a:lnTo>
                    <a:pt x="7790" y="19454"/>
                  </a:lnTo>
                  <a:cubicBezTo>
                    <a:pt x="7640" y="19454"/>
                    <a:pt x="7516" y="19598"/>
                    <a:pt x="7516" y="19773"/>
                  </a:cubicBezTo>
                  <a:lnTo>
                    <a:pt x="7516" y="21281"/>
                  </a:lnTo>
                  <a:cubicBezTo>
                    <a:pt x="7516" y="21456"/>
                    <a:pt x="7640" y="21600"/>
                    <a:pt x="7790" y="21600"/>
                  </a:cubicBezTo>
                  <a:lnTo>
                    <a:pt x="10095" y="21600"/>
                  </a:lnTo>
                  <a:cubicBezTo>
                    <a:pt x="10245" y="21600"/>
                    <a:pt x="10367" y="21456"/>
                    <a:pt x="10367" y="21281"/>
                  </a:cubicBezTo>
                  <a:lnTo>
                    <a:pt x="10367" y="19773"/>
                  </a:lnTo>
                  <a:cubicBezTo>
                    <a:pt x="10367" y="19599"/>
                    <a:pt x="10245" y="19454"/>
                    <a:pt x="10095" y="19454"/>
                  </a:cubicBezTo>
                  <a:lnTo>
                    <a:pt x="9237" y="19454"/>
                  </a:lnTo>
                  <a:lnTo>
                    <a:pt x="9237" y="18111"/>
                  </a:lnTo>
                  <a:cubicBezTo>
                    <a:pt x="9237" y="17987"/>
                    <a:pt x="9324" y="17885"/>
                    <a:pt x="9431" y="17885"/>
                  </a:cubicBezTo>
                  <a:lnTo>
                    <a:pt x="12169" y="17885"/>
                  </a:lnTo>
                  <a:cubicBezTo>
                    <a:pt x="12276" y="17885"/>
                    <a:pt x="12363" y="17987"/>
                    <a:pt x="12363" y="18111"/>
                  </a:cubicBezTo>
                  <a:lnTo>
                    <a:pt x="12363" y="19454"/>
                  </a:lnTo>
                  <a:lnTo>
                    <a:pt x="11505" y="19454"/>
                  </a:lnTo>
                  <a:cubicBezTo>
                    <a:pt x="11355" y="19454"/>
                    <a:pt x="11233" y="19599"/>
                    <a:pt x="11233" y="19773"/>
                  </a:cubicBezTo>
                  <a:lnTo>
                    <a:pt x="11233" y="21281"/>
                  </a:lnTo>
                  <a:cubicBezTo>
                    <a:pt x="11233" y="21456"/>
                    <a:pt x="11355" y="21600"/>
                    <a:pt x="11505" y="21600"/>
                  </a:cubicBezTo>
                  <a:lnTo>
                    <a:pt x="13810" y="21600"/>
                  </a:lnTo>
                  <a:cubicBezTo>
                    <a:pt x="13960" y="21600"/>
                    <a:pt x="14084" y="21456"/>
                    <a:pt x="14084" y="21281"/>
                  </a:cubicBezTo>
                  <a:lnTo>
                    <a:pt x="14084" y="19773"/>
                  </a:lnTo>
                  <a:cubicBezTo>
                    <a:pt x="14084" y="19599"/>
                    <a:pt x="13960" y="19454"/>
                    <a:pt x="13810" y="19454"/>
                  </a:cubicBezTo>
                  <a:lnTo>
                    <a:pt x="12904" y="19454"/>
                  </a:lnTo>
                  <a:lnTo>
                    <a:pt x="12904" y="17470"/>
                  </a:lnTo>
                  <a:cubicBezTo>
                    <a:pt x="12904" y="17345"/>
                    <a:pt x="12817" y="17244"/>
                    <a:pt x="12710" y="17244"/>
                  </a:cubicBezTo>
                  <a:lnTo>
                    <a:pt x="11070" y="17244"/>
                  </a:lnTo>
                  <a:lnTo>
                    <a:pt x="11070" y="14304"/>
                  </a:lnTo>
                  <a:lnTo>
                    <a:pt x="13087" y="14304"/>
                  </a:lnTo>
                  <a:cubicBezTo>
                    <a:pt x="13354" y="14304"/>
                    <a:pt x="13574" y="14049"/>
                    <a:pt x="13574" y="13737"/>
                  </a:cubicBezTo>
                  <a:lnTo>
                    <a:pt x="13574" y="11271"/>
                  </a:lnTo>
                  <a:cubicBezTo>
                    <a:pt x="13574" y="10959"/>
                    <a:pt x="13354" y="10705"/>
                    <a:pt x="13087" y="10705"/>
                  </a:cubicBezTo>
                  <a:lnTo>
                    <a:pt x="11070" y="10705"/>
                  </a:lnTo>
                  <a:lnTo>
                    <a:pt x="11070" y="7951"/>
                  </a:lnTo>
                  <a:lnTo>
                    <a:pt x="17850" y="7951"/>
                  </a:lnTo>
                  <a:cubicBezTo>
                    <a:pt x="17957" y="7951"/>
                    <a:pt x="18044" y="8055"/>
                    <a:pt x="18044" y="8179"/>
                  </a:cubicBezTo>
                  <a:lnTo>
                    <a:pt x="18044" y="10705"/>
                  </a:lnTo>
                  <a:lnTo>
                    <a:pt x="16051" y="10705"/>
                  </a:lnTo>
                  <a:cubicBezTo>
                    <a:pt x="15784" y="10705"/>
                    <a:pt x="15565" y="10960"/>
                    <a:pt x="15565" y="11271"/>
                  </a:cubicBezTo>
                  <a:lnTo>
                    <a:pt x="15565" y="13737"/>
                  </a:lnTo>
                  <a:cubicBezTo>
                    <a:pt x="15565" y="14049"/>
                    <a:pt x="15784" y="14304"/>
                    <a:pt x="16051" y="14304"/>
                  </a:cubicBezTo>
                  <a:lnTo>
                    <a:pt x="18044" y="14304"/>
                  </a:lnTo>
                  <a:lnTo>
                    <a:pt x="18044" y="17244"/>
                  </a:lnTo>
                  <a:lnTo>
                    <a:pt x="16430" y="17244"/>
                  </a:lnTo>
                  <a:cubicBezTo>
                    <a:pt x="16323" y="17244"/>
                    <a:pt x="16235" y="17345"/>
                    <a:pt x="16235" y="17470"/>
                  </a:cubicBezTo>
                  <a:lnTo>
                    <a:pt x="16235" y="19454"/>
                  </a:lnTo>
                  <a:lnTo>
                    <a:pt x="15353" y="19454"/>
                  </a:lnTo>
                  <a:cubicBezTo>
                    <a:pt x="15203" y="19454"/>
                    <a:pt x="15079" y="19599"/>
                    <a:pt x="15079" y="19773"/>
                  </a:cubicBezTo>
                  <a:lnTo>
                    <a:pt x="15079" y="21281"/>
                  </a:lnTo>
                  <a:cubicBezTo>
                    <a:pt x="15079" y="21456"/>
                    <a:pt x="15203" y="21600"/>
                    <a:pt x="15353" y="21600"/>
                  </a:cubicBezTo>
                  <a:lnTo>
                    <a:pt x="17659" y="21600"/>
                  </a:lnTo>
                  <a:cubicBezTo>
                    <a:pt x="17809" y="21600"/>
                    <a:pt x="17931" y="21456"/>
                    <a:pt x="17931" y="21281"/>
                  </a:cubicBezTo>
                  <a:lnTo>
                    <a:pt x="17931" y="19773"/>
                  </a:lnTo>
                  <a:cubicBezTo>
                    <a:pt x="17931" y="19599"/>
                    <a:pt x="17809" y="19454"/>
                    <a:pt x="17659" y="19454"/>
                  </a:cubicBezTo>
                  <a:lnTo>
                    <a:pt x="16776" y="19454"/>
                  </a:lnTo>
                  <a:lnTo>
                    <a:pt x="16776" y="18111"/>
                  </a:lnTo>
                  <a:cubicBezTo>
                    <a:pt x="16776" y="17987"/>
                    <a:pt x="16864" y="17885"/>
                    <a:pt x="16971" y="17885"/>
                  </a:cubicBezTo>
                  <a:lnTo>
                    <a:pt x="19709" y="17885"/>
                  </a:lnTo>
                  <a:cubicBezTo>
                    <a:pt x="19816" y="17885"/>
                    <a:pt x="19903" y="17987"/>
                    <a:pt x="19903" y="18111"/>
                  </a:cubicBezTo>
                  <a:lnTo>
                    <a:pt x="19903" y="19454"/>
                  </a:lnTo>
                  <a:lnTo>
                    <a:pt x="19021" y="19454"/>
                  </a:lnTo>
                  <a:cubicBezTo>
                    <a:pt x="18871" y="19454"/>
                    <a:pt x="18747" y="19599"/>
                    <a:pt x="18747" y="19773"/>
                  </a:cubicBezTo>
                  <a:lnTo>
                    <a:pt x="18747" y="21281"/>
                  </a:lnTo>
                  <a:cubicBezTo>
                    <a:pt x="18747" y="21456"/>
                    <a:pt x="18871" y="21600"/>
                    <a:pt x="19021" y="21600"/>
                  </a:cubicBezTo>
                  <a:lnTo>
                    <a:pt x="21326" y="21600"/>
                  </a:lnTo>
                  <a:cubicBezTo>
                    <a:pt x="21476" y="21600"/>
                    <a:pt x="21600" y="21456"/>
                    <a:pt x="21600" y="21281"/>
                  </a:cubicBezTo>
                  <a:lnTo>
                    <a:pt x="21600" y="19773"/>
                  </a:lnTo>
                  <a:cubicBezTo>
                    <a:pt x="21600" y="19599"/>
                    <a:pt x="21476" y="19454"/>
                    <a:pt x="21326" y="19454"/>
                  </a:cubicBezTo>
                  <a:lnTo>
                    <a:pt x="20444" y="19454"/>
                  </a:lnTo>
                  <a:lnTo>
                    <a:pt x="20444" y="17470"/>
                  </a:lnTo>
                  <a:cubicBezTo>
                    <a:pt x="20444" y="17345"/>
                    <a:pt x="20357" y="17244"/>
                    <a:pt x="20250" y="17244"/>
                  </a:cubicBezTo>
                  <a:lnTo>
                    <a:pt x="18585" y="17244"/>
                  </a:lnTo>
                  <a:lnTo>
                    <a:pt x="18585" y="14304"/>
                  </a:lnTo>
                  <a:lnTo>
                    <a:pt x="20626" y="14304"/>
                  </a:lnTo>
                  <a:cubicBezTo>
                    <a:pt x="20894" y="14304"/>
                    <a:pt x="21113" y="14049"/>
                    <a:pt x="21113" y="13737"/>
                  </a:cubicBezTo>
                  <a:lnTo>
                    <a:pt x="21113" y="11271"/>
                  </a:lnTo>
                  <a:cubicBezTo>
                    <a:pt x="21113" y="10959"/>
                    <a:pt x="20894" y="10705"/>
                    <a:pt x="20626" y="10705"/>
                  </a:cubicBezTo>
                  <a:lnTo>
                    <a:pt x="18585" y="10705"/>
                  </a:lnTo>
                  <a:lnTo>
                    <a:pt x="18585" y="7550"/>
                  </a:lnTo>
                  <a:cubicBezTo>
                    <a:pt x="18585" y="7425"/>
                    <a:pt x="18498" y="7322"/>
                    <a:pt x="18390" y="7322"/>
                  </a:cubicBezTo>
                  <a:lnTo>
                    <a:pt x="11070" y="7322"/>
                  </a:lnTo>
                  <a:lnTo>
                    <a:pt x="11070" y="4181"/>
                  </a:lnTo>
                  <a:lnTo>
                    <a:pt x="13626" y="4181"/>
                  </a:lnTo>
                  <a:cubicBezTo>
                    <a:pt x="13894" y="4181"/>
                    <a:pt x="14113" y="3926"/>
                    <a:pt x="14113" y="3615"/>
                  </a:cubicBezTo>
                  <a:lnTo>
                    <a:pt x="14113" y="566"/>
                  </a:lnTo>
                  <a:cubicBezTo>
                    <a:pt x="14113" y="255"/>
                    <a:pt x="13894" y="0"/>
                    <a:pt x="13626" y="0"/>
                  </a:cubicBezTo>
                  <a:lnTo>
                    <a:pt x="10800" y="0"/>
                  </a:lnTo>
                  <a:lnTo>
                    <a:pt x="7974" y="0"/>
                  </a:ln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627" name="Organization"/>
            <p:cNvSpPr/>
            <p:nvPr/>
          </p:nvSpPr>
          <p:spPr>
            <a:xfrm>
              <a:off x="1584602" y="7641308"/>
              <a:ext cx="1260382" cy="1083160"/>
            </a:xfrm>
            <a:custGeom>
              <a:avLst/>
              <a:gdLst/>
              <a:ahLst/>
              <a:cxnLst>
                <a:cxn ang="0">
                  <a:pos x="wd2" y="hd2"/>
                </a:cxn>
                <a:cxn ang="5400000">
                  <a:pos x="wd2" y="hd2"/>
                </a:cxn>
                <a:cxn ang="10800000">
                  <a:pos x="wd2" y="hd2"/>
                </a:cxn>
                <a:cxn ang="16200000">
                  <a:pos x="wd2" y="hd2"/>
                </a:cxn>
              </a:cxnLst>
              <a:rect l="0" t="0" r="r" b="b"/>
              <a:pathLst>
                <a:path w="21600" h="21600" extrusionOk="0">
                  <a:moveTo>
                    <a:pt x="7974" y="0"/>
                  </a:moveTo>
                  <a:cubicBezTo>
                    <a:pt x="7706" y="0"/>
                    <a:pt x="7487" y="255"/>
                    <a:pt x="7487" y="566"/>
                  </a:cubicBezTo>
                  <a:lnTo>
                    <a:pt x="7487" y="3615"/>
                  </a:lnTo>
                  <a:cubicBezTo>
                    <a:pt x="7487" y="3926"/>
                    <a:pt x="7706" y="4181"/>
                    <a:pt x="7974" y="4181"/>
                  </a:cubicBezTo>
                  <a:lnTo>
                    <a:pt x="10530" y="4181"/>
                  </a:lnTo>
                  <a:lnTo>
                    <a:pt x="10530" y="7322"/>
                  </a:lnTo>
                  <a:lnTo>
                    <a:pt x="3210" y="7322"/>
                  </a:lnTo>
                  <a:cubicBezTo>
                    <a:pt x="3102" y="7322"/>
                    <a:pt x="3015" y="7425"/>
                    <a:pt x="3015" y="7550"/>
                  </a:cubicBezTo>
                  <a:lnTo>
                    <a:pt x="3015" y="10705"/>
                  </a:lnTo>
                  <a:lnTo>
                    <a:pt x="974" y="10705"/>
                  </a:lnTo>
                  <a:cubicBezTo>
                    <a:pt x="706" y="10705"/>
                    <a:pt x="487" y="10959"/>
                    <a:pt x="487" y="11271"/>
                  </a:cubicBezTo>
                  <a:lnTo>
                    <a:pt x="487" y="13737"/>
                  </a:lnTo>
                  <a:cubicBezTo>
                    <a:pt x="487" y="14049"/>
                    <a:pt x="706" y="14304"/>
                    <a:pt x="974" y="14304"/>
                  </a:cubicBezTo>
                  <a:lnTo>
                    <a:pt x="3015" y="14304"/>
                  </a:lnTo>
                  <a:lnTo>
                    <a:pt x="3015" y="17244"/>
                  </a:lnTo>
                  <a:lnTo>
                    <a:pt x="1350" y="17244"/>
                  </a:lnTo>
                  <a:cubicBezTo>
                    <a:pt x="1243" y="17244"/>
                    <a:pt x="1156" y="17345"/>
                    <a:pt x="1156" y="17470"/>
                  </a:cubicBezTo>
                  <a:lnTo>
                    <a:pt x="1156" y="19454"/>
                  </a:lnTo>
                  <a:lnTo>
                    <a:pt x="274" y="19454"/>
                  </a:lnTo>
                  <a:cubicBezTo>
                    <a:pt x="124" y="19454"/>
                    <a:pt x="0" y="19598"/>
                    <a:pt x="0" y="19773"/>
                  </a:cubicBezTo>
                  <a:lnTo>
                    <a:pt x="0" y="21281"/>
                  </a:lnTo>
                  <a:cubicBezTo>
                    <a:pt x="0" y="21456"/>
                    <a:pt x="124" y="21600"/>
                    <a:pt x="274" y="21600"/>
                  </a:cubicBezTo>
                  <a:lnTo>
                    <a:pt x="2579" y="21600"/>
                  </a:lnTo>
                  <a:cubicBezTo>
                    <a:pt x="2729" y="21600"/>
                    <a:pt x="2853" y="21456"/>
                    <a:pt x="2853" y="21281"/>
                  </a:cubicBezTo>
                  <a:lnTo>
                    <a:pt x="2853" y="19773"/>
                  </a:lnTo>
                  <a:cubicBezTo>
                    <a:pt x="2853" y="19599"/>
                    <a:pt x="2729" y="19454"/>
                    <a:pt x="2579" y="19454"/>
                  </a:cubicBezTo>
                  <a:lnTo>
                    <a:pt x="1697" y="19454"/>
                  </a:lnTo>
                  <a:lnTo>
                    <a:pt x="1697" y="18111"/>
                  </a:lnTo>
                  <a:cubicBezTo>
                    <a:pt x="1697" y="17987"/>
                    <a:pt x="1784" y="17885"/>
                    <a:pt x="1891" y="17885"/>
                  </a:cubicBezTo>
                  <a:lnTo>
                    <a:pt x="4629" y="17885"/>
                  </a:lnTo>
                  <a:cubicBezTo>
                    <a:pt x="4736" y="17885"/>
                    <a:pt x="4824" y="17987"/>
                    <a:pt x="4824" y="18111"/>
                  </a:cubicBezTo>
                  <a:lnTo>
                    <a:pt x="4824" y="19454"/>
                  </a:lnTo>
                  <a:lnTo>
                    <a:pt x="3941" y="19454"/>
                  </a:lnTo>
                  <a:cubicBezTo>
                    <a:pt x="3791" y="19454"/>
                    <a:pt x="3668" y="19598"/>
                    <a:pt x="3668" y="19773"/>
                  </a:cubicBezTo>
                  <a:lnTo>
                    <a:pt x="3668" y="21281"/>
                  </a:lnTo>
                  <a:cubicBezTo>
                    <a:pt x="3668" y="21456"/>
                    <a:pt x="3791" y="21600"/>
                    <a:pt x="3941" y="21600"/>
                  </a:cubicBezTo>
                  <a:lnTo>
                    <a:pt x="6247" y="21600"/>
                  </a:lnTo>
                  <a:cubicBezTo>
                    <a:pt x="6397" y="21600"/>
                    <a:pt x="6519" y="21456"/>
                    <a:pt x="6519" y="21281"/>
                  </a:cubicBezTo>
                  <a:lnTo>
                    <a:pt x="6519" y="19773"/>
                  </a:lnTo>
                  <a:cubicBezTo>
                    <a:pt x="6519" y="19599"/>
                    <a:pt x="6397" y="19454"/>
                    <a:pt x="6247" y="19454"/>
                  </a:cubicBezTo>
                  <a:lnTo>
                    <a:pt x="5365" y="19454"/>
                  </a:lnTo>
                  <a:lnTo>
                    <a:pt x="5365" y="17470"/>
                  </a:lnTo>
                  <a:cubicBezTo>
                    <a:pt x="5365" y="17345"/>
                    <a:pt x="5277" y="17244"/>
                    <a:pt x="5170" y="17244"/>
                  </a:cubicBezTo>
                  <a:lnTo>
                    <a:pt x="3556" y="17244"/>
                  </a:lnTo>
                  <a:lnTo>
                    <a:pt x="3556" y="14304"/>
                  </a:lnTo>
                  <a:lnTo>
                    <a:pt x="5549" y="14304"/>
                  </a:lnTo>
                  <a:cubicBezTo>
                    <a:pt x="5816" y="14304"/>
                    <a:pt x="6035" y="14049"/>
                    <a:pt x="6035" y="13737"/>
                  </a:cubicBezTo>
                  <a:lnTo>
                    <a:pt x="6035" y="11271"/>
                  </a:lnTo>
                  <a:cubicBezTo>
                    <a:pt x="6035" y="10960"/>
                    <a:pt x="5816" y="10705"/>
                    <a:pt x="5549" y="10705"/>
                  </a:cubicBezTo>
                  <a:lnTo>
                    <a:pt x="3556" y="10705"/>
                  </a:lnTo>
                  <a:lnTo>
                    <a:pt x="3556" y="8179"/>
                  </a:lnTo>
                  <a:cubicBezTo>
                    <a:pt x="3556" y="8055"/>
                    <a:pt x="3643" y="7951"/>
                    <a:pt x="3750" y="7951"/>
                  </a:cubicBezTo>
                  <a:lnTo>
                    <a:pt x="10530" y="7951"/>
                  </a:lnTo>
                  <a:lnTo>
                    <a:pt x="10530" y="10705"/>
                  </a:lnTo>
                  <a:lnTo>
                    <a:pt x="8513" y="10705"/>
                  </a:lnTo>
                  <a:cubicBezTo>
                    <a:pt x="8246" y="10705"/>
                    <a:pt x="8026" y="10960"/>
                    <a:pt x="8026" y="11271"/>
                  </a:cubicBezTo>
                  <a:lnTo>
                    <a:pt x="8026" y="13737"/>
                  </a:lnTo>
                  <a:cubicBezTo>
                    <a:pt x="8026" y="14049"/>
                    <a:pt x="8246" y="14304"/>
                    <a:pt x="8513" y="14304"/>
                  </a:cubicBezTo>
                  <a:lnTo>
                    <a:pt x="10530" y="14304"/>
                  </a:lnTo>
                  <a:lnTo>
                    <a:pt x="10530" y="17244"/>
                  </a:lnTo>
                  <a:lnTo>
                    <a:pt x="8890" y="17244"/>
                  </a:lnTo>
                  <a:cubicBezTo>
                    <a:pt x="8783" y="17244"/>
                    <a:pt x="8696" y="17345"/>
                    <a:pt x="8696" y="17470"/>
                  </a:cubicBezTo>
                  <a:lnTo>
                    <a:pt x="8696" y="19454"/>
                  </a:lnTo>
                  <a:lnTo>
                    <a:pt x="7790" y="19454"/>
                  </a:lnTo>
                  <a:cubicBezTo>
                    <a:pt x="7640" y="19454"/>
                    <a:pt x="7516" y="19598"/>
                    <a:pt x="7516" y="19773"/>
                  </a:cubicBezTo>
                  <a:lnTo>
                    <a:pt x="7516" y="21281"/>
                  </a:lnTo>
                  <a:cubicBezTo>
                    <a:pt x="7516" y="21456"/>
                    <a:pt x="7640" y="21600"/>
                    <a:pt x="7790" y="21600"/>
                  </a:cubicBezTo>
                  <a:lnTo>
                    <a:pt x="10095" y="21600"/>
                  </a:lnTo>
                  <a:cubicBezTo>
                    <a:pt x="10245" y="21600"/>
                    <a:pt x="10367" y="21456"/>
                    <a:pt x="10367" y="21281"/>
                  </a:cubicBezTo>
                  <a:lnTo>
                    <a:pt x="10367" y="19773"/>
                  </a:lnTo>
                  <a:cubicBezTo>
                    <a:pt x="10367" y="19599"/>
                    <a:pt x="10245" y="19454"/>
                    <a:pt x="10095" y="19454"/>
                  </a:cubicBezTo>
                  <a:lnTo>
                    <a:pt x="9237" y="19454"/>
                  </a:lnTo>
                  <a:lnTo>
                    <a:pt x="9237" y="18111"/>
                  </a:lnTo>
                  <a:cubicBezTo>
                    <a:pt x="9237" y="17987"/>
                    <a:pt x="9324" y="17885"/>
                    <a:pt x="9431" y="17885"/>
                  </a:cubicBezTo>
                  <a:lnTo>
                    <a:pt x="12169" y="17885"/>
                  </a:lnTo>
                  <a:cubicBezTo>
                    <a:pt x="12276" y="17885"/>
                    <a:pt x="12363" y="17987"/>
                    <a:pt x="12363" y="18111"/>
                  </a:cubicBezTo>
                  <a:lnTo>
                    <a:pt x="12363" y="19454"/>
                  </a:lnTo>
                  <a:lnTo>
                    <a:pt x="11505" y="19454"/>
                  </a:lnTo>
                  <a:cubicBezTo>
                    <a:pt x="11355" y="19454"/>
                    <a:pt x="11233" y="19599"/>
                    <a:pt x="11233" y="19773"/>
                  </a:cubicBezTo>
                  <a:lnTo>
                    <a:pt x="11233" y="21281"/>
                  </a:lnTo>
                  <a:cubicBezTo>
                    <a:pt x="11233" y="21456"/>
                    <a:pt x="11355" y="21600"/>
                    <a:pt x="11505" y="21600"/>
                  </a:cubicBezTo>
                  <a:lnTo>
                    <a:pt x="13810" y="21600"/>
                  </a:lnTo>
                  <a:cubicBezTo>
                    <a:pt x="13960" y="21600"/>
                    <a:pt x="14084" y="21456"/>
                    <a:pt x="14084" y="21281"/>
                  </a:cubicBezTo>
                  <a:lnTo>
                    <a:pt x="14084" y="19773"/>
                  </a:lnTo>
                  <a:cubicBezTo>
                    <a:pt x="14084" y="19599"/>
                    <a:pt x="13960" y="19454"/>
                    <a:pt x="13810" y="19454"/>
                  </a:cubicBezTo>
                  <a:lnTo>
                    <a:pt x="12904" y="19454"/>
                  </a:lnTo>
                  <a:lnTo>
                    <a:pt x="12904" y="17470"/>
                  </a:lnTo>
                  <a:cubicBezTo>
                    <a:pt x="12904" y="17345"/>
                    <a:pt x="12817" y="17244"/>
                    <a:pt x="12710" y="17244"/>
                  </a:cubicBezTo>
                  <a:lnTo>
                    <a:pt x="11070" y="17244"/>
                  </a:lnTo>
                  <a:lnTo>
                    <a:pt x="11070" y="14304"/>
                  </a:lnTo>
                  <a:lnTo>
                    <a:pt x="13087" y="14304"/>
                  </a:lnTo>
                  <a:cubicBezTo>
                    <a:pt x="13354" y="14304"/>
                    <a:pt x="13574" y="14049"/>
                    <a:pt x="13574" y="13737"/>
                  </a:cubicBezTo>
                  <a:lnTo>
                    <a:pt x="13574" y="11271"/>
                  </a:lnTo>
                  <a:cubicBezTo>
                    <a:pt x="13574" y="10959"/>
                    <a:pt x="13354" y="10705"/>
                    <a:pt x="13087" y="10705"/>
                  </a:cubicBezTo>
                  <a:lnTo>
                    <a:pt x="11070" y="10705"/>
                  </a:lnTo>
                  <a:lnTo>
                    <a:pt x="11070" y="7951"/>
                  </a:lnTo>
                  <a:lnTo>
                    <a:pt x="17850" y="7951"/>
                  </a:lnTo>
                  <a:cubicBezTo>
                    <a:pt x="17957" y="7951"/>
                    <a:pt x="18044" y="8055"/>
                    <a:pt x="18044" y="8179"/>
                  </a:cubicBezTo>
                  <a:lnTo>
                    <a:pt x="18044" y="10705"/>
                  </a:lnTo>
                  <a:lnTo>
                    <a:pt x="16051" y="10705"/>
                  </a:lnTo>
                  <a:cubicBezTo>
                    <a:pt x="15784" y="10705"/>
                    <a:pt x="15565" y="10960"/>
                    <a:pt x="15565" y="11271"/>
                  </a:cubicBezTo>
                  <a:lnTo>
                    <a:pt x="15565" y="13737"/>
                  </a:lnTo>
                  <a:cubicBezTo>
                    <a:pt x="15565" y="14049"/>
                    <a:pt x="15784" y="14304"/>
                    <a:pt x="16051" y="14304"/>
                  </a:cubicBezTo>
                  <a:lnTo>
                    <a:pt x="18044" y="14304"/>
                  </a:lnTo>
                  <a:lnTo>
                    <a:pt x="18044" y="17244"/>
                  </a:lnTo>
                  <a:lnTo>
                    <a:pt x="16430" y="17244"/>
                  </a:lnTo>
                  <a:cubicBezTo>
                    <a:pt x="16323" y="17244"/>
                    <a:pt x="16235" y="17345"/>
                    <a:pt x="16235" y="17470"/>
                  </a:cubicBezTo>
                  <a:lnTo>
                    <a:pt x="16235" y="19454"/>
                  </a:lnTo>
                  <a:lnTo>
                    <a:pt x="15353" y="19454"/>
                  </a:lnTo>
                  <a:cubicBezTo>
                    <a:pt x="15203" y="19454"/>
                    <a:pt x="15079" y="19599"/>
                    <a:pt x="15079" y="19773"/>
                  </a:cubicBezTo>
                  <a:lnTo>
                    <a:pt x="15079" y="21281"/>
                  </a:lnTo>
                  <a:cubicBezTo>
                    <a:pt x="15079" y="21456"/>
                    <a:pt x="15203" y="21600"/>
                    <a:pt x="15353" y="21600"/>
                  </a:cubicBezTo>
                  <a:lnTo>
                    <a:pt x="17659" y="21600"/>
                  </a:lnTo>
                  <a:cubicBezTo>
                    <a:pt x="17809" y="21600"/>
                    <a:pt x="17931" y="21456"/>
                    <a:pt x="17931" y="21281"/>
                  </a:cubicBezTo>
                  <a:lnTo>
                    <a:pt x="17931" y="19773"/>
                  </a:lnTo>
                  <a:cubicBezTo>
                    <a:pt x="17931" y="19599"/>
                    <a:pt x="17809" y="19454"/>
                    <a:pt x="17659" y="19454"/>
                  </a:cubicBezTo>
                  <a:lnTo>
                    <a:pt x="16776" y="19454"/>
                  </a:lnTo>
                  <a:lnTo>
                    <a:pt x="16776" y="18111"/>
                  </a:lnTo>
                  <a:cubicBezTo>
                    <a:pt x="16776" y="17987"/>
                    <a:pt x="16864" y="17885"/>
                    <a:pt x="16971" y="17885"/>
                  </a:cubicBezTo>
                  <a:lnTo>
                    <a:pt x="19709" y="17885"/>
                  </a:lnTo>
                  <a:cubicBezTo>
                    <a:pt x="19816" y="17885"/>
                    <a:pt x="19903" y="17987"/>
                    <a:pt x="19903" y="18111"/>
                  </a:cubicBezTo>
                  <a:lnTo>
                    <a:pt x="19903" y="19454"/>
                  </a:lnTo>
                  <a:lnTo>
                    <a:pt x="19021" y="19454"/>
                  </a:lnTo>
                  <a:cubicBezTo>
                    <a:pt x="18871" y="19454"/>
                    <a:pt x="18747" y="19599"/>
                    <a:pt x="18747" y="19773"/>
                  </a:cubicBezTo>
                  <a:lnTo>
                    <a:pt x="18747" y="21281"/>
                  </a:lnTo>
                  <a:cubicBezTo>
                    <a:pt x="18747" y="21456"/>
                    <a:pt x="18871" y="21600"/>
                    <a:pt x="19021" y="21600"/>
                  </a:cubicBezTo>
                  <a:lnTo>
                    <a:pt x="21326" y="21600"/>
                  </a:lnTo>
                  <a:cubicBezTo>
                    <a:pt x="21476" y="21600"/>
                    <a:pt x="21600" y="21456"/>
                    <a:pt x="21600" y="21281"/>
                  </a:cubicBezTo>
                  <a:lnTo>
                    <a:pt x="21600" y="19773"/>
                  </a:lnTo>
                  <a:cubicBezTo>
                    <a:pt x="21600" y="19599"/>
                    <a:pt x="21476" y="19454"/>
                    <a:pt x="21326" y="19454"/>
                  </a:cubicBezTo>
                  <a:lnTo>
                    <a:pt x="20444" y="19454"/>
                  </a:lnTo>
                  <a:lnTo>
                    <a:pt x="20444" y="17470"/>
                  </a:lnTo>
                  <a:cubicBezTo>
                    <a:pt x="20444" y="17345"/>
                    <a:pt x="20357" y="17244"/>
                    <a:pt x="20250" y="17244"/>
                  </a:cubicBezTo>
                  <a:lnTo>
                    <a:pt x="18585" y="17244"/>
                  </a:lnTo>
                  <a:lnTo>
                    <a:pt x="18585" y="14304"/>
                  </a:lnTo>
                  <a:lnTo>
                    <a:pt x="20626" y="14304"/>
                  </a:lnTo>
                  <a:cubicBezTo>
                    <a:pt x="20894" y="14304"/>
                    <a:pt x="21113" y="14049"/>
                    <a:pt x="21113" y="13737"/>
                  </a:cubicBezTo>
                  <a:lnTo>
                    <a:pt x="21113" y="11271"/>
                  </a:lnTo>
                  <a:cubicBezTo>
                    <a:pt x="21113" y="10959"/>
                    <a:pt x="20894" y="10705"/>
                    <a:pt x="20626" y="10705"/>
                  </a:cubicBezTo>
                  <a:lnTo>
                    <a:pt x="18585" y="10705"/>
                  </a:lnTo>
                  <a:lnTo>
                    <a:pt x="18585" y="7550"/>
                  </a:lnTo>
                  <a:cubicBezTo>
                    <a:pt x="18585" y="7425"/>
                    <a:pt x="18498" y="7322"/>
                    <a:pt x="18390" y="7322"/>
                  </a:cubicBezTo>
                  <a:lnTo>
                    <a:pt x="11070" y="7322"/>
                  </a:lnTo>
                  <a:lnTo>
                    <a:pt x="11070" y="4181"/>
                  </a:lnTo>
                  <a:lnTo>
                    <a:pt x="13626" y="4181"/>
                  </a:lnTo>
                  <a:cubicBezTo>
                    <a:pt x="13894" y="4181"/>
                    <a:pt x="14113" y="3926"/>
                    <a:pt x="14113" y="3615"/>
                  </a:cubicBezTo>
                  <a:lnTo>
                    <a:pt x="14113" y="566"/>
                  </a:lnTo>
                  <a:cubicBezTo>
                    <a:pt x="14113" y="255"/>
                    <a:pt x="13894" y="0"/>
                    <a:pt x="13626" y="0"/>
                  </a:cubicBezTo>
                  <a:lnTo>
                    <a:pt x="10800" y="0"/>
                  </a:lnTo>
                  <a:lnTo>
                    <a:pt x="7974" y="0"/>
                  </a:ln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628" name="Organization"/>
            <p:cNvSpPr/>
            <p:nvPr/>
          </p:nvSpPr>
          <p:spPr>
            <a:xfrm>
              <a:off x="5105944" y="7641308"/>
              <a:ext cx="1260382" cy="1083160"/>
            </a:xfrm>
            <a:custGeom>
              <a:avLst/>
              <a:gdLst/>
              <a:ahLst/>
              <a:cxnLst>
                <a:cxn ang="0">
                  <a:pos x="wd2" y="hd2"/>
                </a:cxn>
                <a:cxn ang="5400000">
                  <a:pos x="wd2" y="hd2"/>
                </a:cxn>
                <a:cxn ang="10800000">
                  <a:pos x="wd2" y="hd2"/>
                </a:cxn>
                <a:cxn ang="16200000">
                  <a:pos x="wd2" y="hd2"/>
                </a:cxn>
              </a:cxnLst>
              <a:rect l="0" t="0" r="r" b="b"/>
              <a:pathLst>
                <a:path w="21600" h="21600" extrusionOk="0">
                  <a:moveTo>
                    <a:pt x="7974" y="0"/>
                  </a:moveTo>
                  <a:cubicBezTo>
                    <a:pt x="7706" y="0"/>
                    <a:pt x="7487" y="255"/>
                    <a:pt x="7487" y="566"/>
                  </a:cubicBezTo>
                  <a:lnTo>
                    <a:pt x="7487" y="3615"/>
                  </a:lnTo>
                  <a:cubicBezTo>
                    <a:pt x="7487" y="3926"/>
                    <a:pt x="7706" y="4181"/>
                    <a:pt x="7974" y="4181"/>
                  </a:cubicBezTo>
                  <a:lnTo>
                    <a:pt x="10530" y="4181"/>
                  </a:lnTo>
                  <a:lnTo>
                    <a:pt x="10530" y="7322"/>
                  </a:lnTo>
                  <a:lnTo>
                    <a:pt x="3210" y="7322"/>
                  </a:lnTo>
                  <a:cubicBezTo>
                    <a:pt x="3102" y="7322"/>
                    <a:pt x="3015" y="7425"/>
                    <a:pt x="3015" y="7550"/>
                  </a:cubicBezTo>
                  <a:lnTo>
                    <a:pt x="3015" y="10705"/>
                  </a:lnTo>
                  <a:lnTo>
                    <a:pt x="974" y="10705"/>
                  </a:lnTo>
                  <a:cubicBezTo>
                    <a:pt x="706" y="10705"/>
                    <a:pt x="487" y="10959"/>
                    <a:pt x="487" y="11271"/>
                  </a:cubicBezTo>
                  <a:lnTo>
                    <a:pt x="487" y="13737"/>
                  </a:lnTo>
                  <a:cubicBezTo>
                    <a:pt x="487" y="14049"/>
                    <a:pt x="706" y="14304"/>
                    <a:pt x="974" y="14304"/>
                  </a:cubicBezTo>
                  <a:lnTo>
                    <a:pt x="3015" y="14304"/>
                  </a:lnTo>
                  <a:lnTo>
                    <a:pt x="3015" y="17244"/>
                  </a:lnTo>
                  <a:lnTo>
                    <a:pt x="1350" y="17244"/>
                  </a:lnTo>
                  <a:cubicBezTo>
                    <a:pt x="1243" y="17244"/>
                    <a:pt x="1156" y="17345"/>
                    <a:pt x="1156" y="17470"/>
                  </a:cubicBezTo>
                  <a:lnTo>
                    <a:pt x="1156" y="19454"/>
                  </a:lnTo>
                  <a:lnTo>
                    <a:pt x="274" y="19454"/>
                  </a:lnTo>
                  <a:cubicBezTo>
                    <a:pt x="124" y="19454"/>
                    <a:pt x="0" y="19598"/>
                    <a:pt x="0" y="19773"/>
                  </a:cubicBezTo>
                  <a:lnTo>
                    <a:pt x="0" y="21281"/>
                  </a:lnTo>
                  <a:cubicBezTo>
                    <a:pt x="0" y="21456"/>
                    <a:pt x="124" y="21600"/>
                    <a:pt x="274" y="21600"/>
                  </a:cubicBezTo>
                  <a:lnTo>
                    <a:pt x="2579" y="21600"/>
                  </a:lnTo>
                  <a:cubicBezTo>
                    <a:pt x="2729" y="21600"/>
                    <a:pt x="2853" y="21456"/>
                    <a:pt x="2853" y="21281"/>
                  </a:cubicBezTo>
                  <a:lnTo>
                    <a:pt x="2853" y="19773"/>
                  </a:lnTo>
                  <a:cubicBezTo>
                    <a:pt x="2853" y="19599"/>
                    <a:pt x="2729" y="19454"/>
                    <a:pt x="2579" y="19454"/>
                  </a:cubicBezTo>
                  <a:lnTo>
                    <a:pt x="1697" y="19454"/>
                  </a:lnTo>
                  <a:lnTo>
                    <a:pt x="1697" y="18111"/>
                  </a:lnTo>
                  <a:cubicBezTo>
                    <a:pt x="1697" y="17987"/>
                    <a:pt x="1784" y="17885"/>
                    <a:pt x="1891" y="17885"/>
                  </a:cubicBezTo>
                  <a:lnTo>
                    <a:pt x="4629" y="17885"/>
                  </a:lnTo>
                  <a:cubicBezTo>
                    <a:pt x="4736" y="17885"/>
                    <a:pt x="4824" y="17987"/>
                    <a:pt x="4824" y="18111"/>
                  </a:cubicBezTo>
                  <a:lnTo>
                    <a:pt x="4824" y="19454"/>
                  </a:lnTo>
                  <a:lnTo>
                    <a:pt x="3941" y="19454"/>
                  </a:lnTo>
                  <a:cubicBezTo>
                    <a:pt x="3791" y="19454"/>
                    <a:pt x="3668" y="19598"/>
                    <a:pt x="3668" y="19773"/>
                  </a:cubicBezTo>
                  <a:lnTo>
                    <a:pt x="3668" y="21281"/>
                  </a:lnTo>
                  <a:cubicBezTo>
                    <a:pt x="3668" y="21456"/>
                    <a:pt x="3791" y="21600"/>
                    <a:pt x="3941" y="21600"/>
                  </a:cubicBezTo>
                  <a:lnTo>
                    <a:pt x="6247" y="21600"/>
                  </a:lnTo>
                  <a:cubicBezTo>
                    <a:pt x="6397" y="21600"/>
                    <a:pt x="6519" y="21456"/>
                    <a:pt x="6519" y="21281"/>
                  </a:cubicBezTo>
                  <a:lnTo>
                    <a:pt x="6519" y="19773"/>
                  </a:lnTo>
                  <a:cubicBezTo>
                    <a:pt x="6519" y="19599"/>
                    <a:pt x="6397" y="19454"/>
                    <a:pt x="6247" y="19454"/>
                  </a:cubicBezTo>
                  <a:lnTo>
                    <a:pt x="5365" y="19454"/>
                  </a:lnTo>
                  <a:lnTo>
                    <a:pt x="5365" y="17470"/>
                  </a:lnTo>
                  <a:cubicBezTo>
                    <a:pt x="5365" y="17345"/>
                    <a:pt x="5277" y="17244"/>
                    <a:pt x="5170" y="17244"/>
                  </a:cubicBezTo>
                  <a:lnTo>
                    <a:pt x="3556" y="17244"/>
                  </a:lnTo>
                  <a:lnTo>
                    <a:pt x="3556" y="14304"/>
                  </a:lnTo>
                  <a:lnTo>
                    <a:pt x="5549" y="14304"/>
                  </a:lnTo>
                  <a:cubicBezTo>
                    <a:pt x="5816" y="14304"/>
                    <a:pt x="6035" y="14049"/>
                    <a:pt x="6035" y="13737"/>
                  </a:cubicBezTo>
                  <a:lnTo>
                    <a:pt x="6035" y="11271"/>
                  </a:lnTo>
                  <a:cubicBezTo>
                    <a:pt x="6035" y="10960"/>
                    <a:pt x="5816" y="10705"/>
                    <a:pt x="5549" y="10705"/>
                  </a:cubicBezTo>
                  <a:lnTo>
                    <a:pt x="3556" y="10705"/>
                  </a:lnTo>
                  <a:lnTo>
                    <a:pt x="3556" y="8179"/>
                  </a:lnTo>
                  <a:cubicBezTo>
                    <a:pt x="3556" y="8055"/>
                    <a:pt x="3643" y="7951"/>
                    <a:pt x="3750" y="7951"/>
                  </a:cubicBezTo>
                  <a:lnTo>
                    <a:pt x="10530" y="7951"/>
                  </a:lnTo>
                  <a:lnTo>
                    <a:pt x="10530" y="10705"/>
                  </a:lnTo>
                  <a:lnTo>
                    <a:pt x="8513" y="10705"/>
                  </a:lnTo>
                  <a:cubicBezTo>
                    <a:pt x="8246" y="10705"/>
                    <a:pt x="8026" y="10960"/>
                    <a:pt x="8026" y="11271"/>
                  </a:cubicBezTo>
                  <a:lnTo>
                    <a:pt x="8026" y="13737"/>
                  </a:lnTo>
                  <a:cubicBezTo>
                    <a:pt x="8026" y="14049"/>
                    <a:pt x="8246" y="14304"/>
                    <a:pt x="8513" y="14304"/>
                  </a:cubicBezTo>
                  <a:lnTo>
                    <a:pt x="10530" y="14304"/>
                  </a:lnTo>
                  <a:lnTo>
                    <a:pt x="10530" y="17244"/>
                  </a:lnTo>
                  <a:lnTo>
                    <a:pt x="8890" y="17244"/>
                  </a:lnTo>
                  <a:cubicBezTo>
                    <a:pt x="8783" y="17244"/>
                    <a:pt x="8696" y="17345"/>
                    <a:pt x="8696" y="17470"/>
                  </a:cubicBezTo>
                  <a:lnTo>
                    <a:pt x="8696" y="19454"/>
                  </a:lnTo>
                  <a:lnTo>
                    <a:pt x="7790" y="19454"/>
                  </a:lnTo>
                  <a:cubicBezTo>
                    <a:pt x="7640" y="19454"/>
                    <a:pt x="7516" y="19598"/>
                    <a:pt x="7516" y="19773"/>
                  </a:cubicBezTo>
                  <a:lnTo>
                    <a:pt x="7516" y="21281"/>
                  </a:lnTo>
                  <a:cubicBezTo>
                    <a:pt x="7516" y="21456"/>
                    <a:pt x="7640" y="21600"/>
                    <a:pt x="7790" y="21600"/>
                  </a:cubicBezTo>
                  <a:lnTo>
                    <a:pt x="10095" y="21600"/>
                  </a:lnTo>
                  <a:cubicBezTo>
                    <a:pt x="10245" y="21600"/>
                    <a:pt x="10367" y="21456"/>
                    <a:pt x="10367" y="21281"/>
                  </a:cubicBezTo>
                  <a:lnTo>
                    <a:pt x="10367" y="19773"/>
                  </a:lnTo>
                  <a:cubicBezTo>
                    <a:pt x="10367" y="19599"/>
                    <a:pt x="10245" y="19454"/>
                    <a:pt x="10095" y="19454"/>
                  </a:cubicBezTo>
                  <a:lnTo>
                    <a:pt x="9237" y="19454"/>
                  </a:lnTo>
                  <a:lnTo>
                    <a:pt x="9237" y="18111"/>
                  </a:lnTo>
                  <a:cubicBezTo>
                    <a:pt x="9237" y="17987"/>
                    <a:pt x="9324" y="17885"/>
                    <a:pt x="9431" y="17885"/>
                  </a:cubicBezTo>
                  <a:lnTo>
                    <a:pt x="12169" y="17885"/>
                  </a:lnTo>
                  <a:cubicBezTo>
                    <a:pt x="12276" y="17885"/>
                    <a:pt x="12363" y="17987"/>
                    <a:pt x="12363" y="18111"/>
                  </a:cubicBezTo>
                  <a:lnTo>
                    <a:pt x="12363" y="19454"/>
                  </a:lnTo>
                  <a:lnTo>
                    <a:pt x="11505" y="19454"/>
                  </a:lnTo>
                  <a:cubicBezTo>
                    <a:pt x="11355" y="19454"/>
                    <a:pt x="11233" y="19599"/>
                    <a:pt x="11233" y="19773"/>
                  </a:cubicBezTo>
                  <a:lnTo>
                    <a:pt x="11233" y="21281"/>
                  </a:lnTo>
                  <a:cubicBezTo>
                    <a:pt x="11233" y="21456"/>
                    <a:pt x="11355" y="21600"/>
                    <a:pt x="11505" y="21600"/>
                  </a:cubicBezTo>
                  <a:lnTo>
                    <a:pt x="13810" y="21600"/>
                  </a:lnTo>
                  <a:cubicBezTo>
                    <a:pt x="13960" y="21600"/>
                    <a:pt x="14084" y="21456"/>
                    <a:pt x="14084" y="21281"/>
                  </a:cubicBezTo>
                  <a:lnTo>
                    <a:pt x="14084" y="19773"/>
                  </a:lnTo>
                  <a:cubicBezTo>
                    <a:pt x="14084" y="19599"/>
                    <a:pt x="13960" y="19454"/>
                    <a:pt x="13810" y="19454"/>
                  </a:cubicBezTo>
                  <a:lnTo>
                    <a:pt x="12904" y="19454"/>
                  </a:lnTo>
                  <a:lnTo>
                    <a:pt x="12904" y="17470"/>
                  </a:lnTo>
                  <a:cubicBezTo>
                    <a:pt x="12904" y="17345"/>
                    <a:pt x="12817" y="17244"/>
                    <a:pt x="12710" y="17244"/>
                  </a:cubicBezTo>
                  <a:lnTo>
                    <a:pt x="11070" y="17244"/>
                  </a:lnTo>
                  <a:lnTo>
                    <a:pt x="11070" y="14304"/>
                  </a:lnTo>
                  <a:lnTo>
                    <a:pt x="13087" y="14304"/>
                  </a:lnTo>
                  <a:cubicBezTo>
                    <a:pt x="13354" y="14304"/>
                    <a:pt x="13574" y="14049"/>
                    <a:pt x="13574" y="13737"/>
                  </a:cubicBezTo>
                  <a:lnTo>
                    <a:pt x="13574" y="11271"/>
                  </a:lnTo>
                  <a:cubicBezTo>
                    <a:pt x="13574" y="10959"/>
                    <a:pt x="13354" y="10705"/>
                    <a:pt x="13087" y="10705"/>
                  </a:cubicBezTo>
                  <a:lnTo>
                    <a:pt x="11070" y="10705"/>
                  </a:lnTo>
                  <a:lnTo>
                    <a:pt x="11070" y="7951"/>
                  </a:lnTo>
                  <a:lnTo>
                    <a:pt x="17850" y="7951"/>
                  </a:lnTo>
                  <a:cubicBezTo>
                    <a:pt x="17957" y="7951"/>
                    <a:pt x="18044" y="8055"/>
                    <a:pt x="18044" y="8179"/>
                  </a:cubicBezTo>
                  <a:lnTo>
                    <a:pt x="18044" y="10705"/>
                  </a:lnTo>
                  <a:lnTo>
                    <a:pt x="16051" y="10705"/>
                  </a:lnTo>
                  <a:cubicBezTo>
                    <a:pt x="15784" y="10705"/>
                    <a:pt x="15565" y="10960"/>
                    <a:pt x="15565" y="11271"/>
                  </a:cubicBezTo>
                  <a:lnTo>
                    <a:pt x="15565" y="13737"/>
                  </a:lnTo>
                  <a:cubicBezTo>
                    <a:pt x="15565" y="14049"/>
                    <a:pt x="15784" y="14304"/>
                    <a:pt x="16051" y="14304"/>
                  </a:cubicBezTo>
                  <a:lnTo>
                    <a:pt x="18044" y="14304"/>
                  </a:lnTo>
                  <a:lnTo>
                    <a:pt x="18044" y="17244"/>
                  </a:lnTo>
                  <a:lnTo>
                    <a:pt x="16430" y="17244"/>
                  </a:lnTo>
                  <a:cubicBezTo>
                    <a:pt x="16323" y="17244"/>
                    <a:pt x="16235" y="17345"/>
                    <a:pt x="16235" y="17470"/>
                  </a:cubicBezTo>
                  <a:lnTo>
                    <a:pt x="16235" y="19454"/>
                  </a:lnTo>
                  <a:lnTo>
                    <a:pt x="15353" y="19454"/>
                  </a:lnTo>
                  <a:cubicBezTo>
                    <a:pt x="15203" y="19454"/>
                    <a:pt x="15079" y="19599"/>
                    <a:pt x="15079" y="19773"/>
                  </a:cubicBezTo>
                  <a:lnTo>
                    <a:pt x="15079" y="21281"/>
                  </a:lnTo>
                  <a:cubicBezTo>
                    <a:pt x="15079" y="21456"/>
                    <a:pt x="15203" y="21600"/>
                    <a:pt x="15353" y="21600"/>
                  </a:cubicBezTo>
                  <a:lnTo>
                    <a:pt x="17659" y="21600"/>
                  </a:lnTo>
                  <a:cubicBezTo>
                    <a:pt x="17809" y="21600"/>
                    <a:pt x="17931" y="21456"/>
                    <a:pt x="17931" y="21281"/>
                  </a:cubicBezTo>
                  <a:lnTo>
                    <a:pt x="17931" y="19773"/>
                  </a:lnTo>
                  <a:cubicBezTo>
                    <a:pt x="17931" y="19599"/>
                    <a:pt x="17809" y="19454"/>
                    <a:pt x="17659" y="19454"/>
                  </a:cubicBezTo>
                  <a:lnTo>
                    <a:pt x="16776" y="19454"/>
                  </a:lnTo>
                  <a:lnTo>
                    <a:pt x="16776" y="18111"/>
                  </a:lnTo>
                  <a:cubicBezTo>
                    <a:pt x="16776" y="17987"/>
                    <a:pt x="16864" y="17885"/>
                    <a:pt x="16971" y="17885"/>
                  </a:cubicBezTo>
                  <a:lnTo>
                    <a:pt x="19709" y="17885"/>
                  </a:lnTo>
                  <a:cubicBezTo>
                    <a:pt x="19816" y="17885"/>
                    <a:pt x="19903" y="17987"/>
                    <a:pt x="19903" y="18111"/>
                  </a:cubicBezTo>
                  <a:lnTo>
                    <a:pt x="19903" y="19454"/>
                  </a:lnTo>
                  <a:lnTo>
                    <a:pt x="19021" y="19454"/>
                  </a:lnTo>
                  <a:cubicBezTo>
                    <a:pt x="18871" y="19454"/>
                    <a:pt x="18747" y="19599"/>
                    <a:pt x="18747" y="19773"/>
                  </a:cubicBezTo>
                  <a:lnTo>
                    <a:pt x="18747" y="21281"/>
                  </a:lnTo>
                  <a:cubicBezTo>
                    <a:pt x="18747" y="21456"/>
                    <a:pt x="18871" y="21600"/>
                    <a:pt x="19021" y="21600"/>
                  </a:cubicBezTo>
                  <a:lnTo>
                    <a:pt x="21326" y="21600"/>
                  </a:lnTo>
                  <a:cubicBezTo>
                    <a:pt x="21476" y="21600"/>
                    <a:pt x="21600" y="21456"/>
                    <a:pt x="21600" y="21281"/>
                  </a:cubicBezTo>
                  <a:lnTo>
                    <a:pt x="21600" y="19773"/>
                  </a:lnTo>
                  <a:cubicBezTo>
                    <a:pt x="21600" y="19599"/>
                    <a:pt x="21476" y="19454"/>
                    <a:pt x="21326" y="19454"/>
                  </a:cubicBezTo>
                  <a:lnTo>
                    <a:pt x="20444" y="19454"/>
                  </a:lnTo>
                  <a:lnTo>
                    <a:pt x="20444" y="17470"/>
                  </a:lnTo>
                  <a:cubicBezTo>
                    <a:pt x="20444" y="17345"/>
                    <a:pt x="20357" y="17244"/>
                    <a:pt x="20250" y="17244"/>
                  </a:cubicBezTo>
                  <a:lnTo>
                    <a:pt x="18585" y="17244"/>
                  </a:lnTo>
                  <a:lnTo>
                    <a:pt x="18585" y="14304"/>
                  </a:lnTo>
                  <a:lnTo>
                    <a:pt x="20626" y="14304"/>
                  </a:lnTo>
                  <a:cubicBezTo>
                    <a:pt x="20894" y="14304"/>
                    <a:pt x="21113" y="14049"/>
                    <a:pt x="21113" y="13737"/>
                  </a:cubicBezTo>
                  <a:lnTo>
                    <a:pt x="21113" y="11271"/>
                  </a:lnTo>
                  <a:cubicBezTo>
                    <a:pt x="21113" y="10959"/>
                    <a:pt x="20894" y="10705"/>
                    <a:pt x="20626" y="10705"/>
                  </a:cubicBezTo>
                  <a:lnTo>
                    <a:pt x="18585" y="10705"/>
                  </a:lnTo>
                  <a:lnTo>
                    <a:pt x="18585" y="7550"/>
                  </a:lnTo>
                  <a:cubicBezTo>
                    <a:pt x="18585" y="7425"/>
                    <a:pt x="18498" y="7322"/>
                    <a:pt x="18390" y="7322"/>
                  </a:cubicBezTo>
                  <a:lnTo>
                    <a:pt x="11070" y="7322"/>
                  </a:lnTo>
                  <a:lnTo>
                    <a:pt x="11070" y="4181"/>
                  </a:lnTo>
                  <a:lnTo>
                    <a:pt x="13626" y="4181"/>
                  </a:lnTo>
                  <a:cubicBezTo>
                    <a:pt x="13894" y="4181"/>
                    <a:pt x="14113" y="3926"/>
                    <a:pt x="14113" y="3615"/>
                  </a:cubicBezTo>
                  <a:lnTo>
                    <a:pt x="14113" y="566"/>
                  </a:lnTo>
                  <a:cubicBezTo>
                    <a:pt x="14113" y="255"/>
                    <a:pt x="13894" y="0"/>
                    <a:pt x="13626" y="0"/>
                  </a:cubicBezTo>
                  <a:lnTo>
                    <a:pt x="10800" y="0"/>
                  </a:lnTo>
                  <a:lnTo>
                    <a:pt x="7974" y="0"/>
                  </a:ln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629" name="Organization"/>
            <p:cNvSpPr/>
            <p:nvPr/>
          </p:nvSpPr>
          <p:spPr>
            <a:xfrm>
              <a:off x="0" y="7641308"/>
              <a:ext cx="1260381" cy="1083160"/>
            </a:xfrm>
            <a:custGeom>
              <a:avLst/>
              <a:gdLst/>
              <a:ahLst/>
              <a:cxnLst>
                <a:cxn ang="0">
                  <a:pos x="wd2" y="hd2"/>
                </a:cxn>
                <a:cxn ang="5400000">
                  <a:pos x="wd2" y="hd2"/>
                </a:cxn>
                <a:cxn ang="10800000">
                  <a:pos x="wd2" y="hd2"/>
                </a:cxn>
                <a:cxn ang="16200000">
                  <a:pos x="wd2" y="hd2"/>
                </a:cxn>
              </a:cxnLst>
              <a:rect l="0" t="0" r="r" b="b"/>
              <a:pathLst>
                <a:path w="21600" h="21600" extrusionOk="0">
                  <a:moveTo>
                    <a:pt x="7974" y="0"/>
                  </a:moveTo>
                  <a:cubicBezTo>
                    <a:pt x="7706" y="0"/>
                    <a:pt x="7487" y="255"/>
                    <a:pt x="7487" y="566"/>
                  </a:cubicBezTo>
                  <a:lnTo>
                    <a:pt x="7487" y="3615"/>
                  </a:lnTo>
                  <a:cubicBezTo>
                    <a:pt x="7487" y="3926"/>
                    <a:pt x="7706" y="4181"/>
                    <a:pt x="7974" y="4181"/>
                  </a:cubicBezTo>
                  <a:lnTo>
                    <a:pt x="10530" y="4181"/>
                  </a:lnTo>
                  <a:lnTo>
                    <a:pt x="10530" y="7322"/>
                  </a:lnTo>
                  <a:lnTo>
                    <a:pt x="3210" y="7322"/>
                  </a:lnTo>
                  <a:cubicBezTo>
                    <a:pt x="3102" y="7322"/>
                    <a:pt x="3015" y="7425"/>
                    <a:pt x="3015" y="7550"/>
                  </a:cubicBezTo>
                  <a:lnTo>
                    <a:pt x="3015" y="10705"/>
                  </a:lnTo>
                  <a:lnTo>
                    <a:pt x="974" y="10705"/>
                  </a:lnTo>
                  <a:cubicBezTo>
                    <a:pt x="706" y="10705"/>
                    <a:pt x="487" y="10959"/>
                    <a:pt x="487" y="11271"/>
                  </a:cubicBezTo>
                  <a:lnTo>
                    <a:pt x="487" y="13737"/>
                  </a:lnTo>
                  <a:cubicBezTo>
                    <a:pt x="487" y="14049"/>
                    <a:pt x="706" y="14304"/>
                    <a:pt x="974" y="14304"/>
                  </a:cubicBezTo>
                  <a:lnTo>
                    <a:pt x="3015" y="14304"/>
                  </a:lnTo>
                  <a:lnTo>
                    <a:pt x="3015" y="17244"/>
                  </a:lnTo>
                  <a:lnTo>
                    <a:pt x="1350" y="17244"/>
                  </a:lnTo>
                  <a:cubicBezTo>
                    <a:pt x="1243" y="17244"/>
                    <a:pt x="1156" y="17345"/>
                    <a:pt x="1156" y="17470"/>
                  </a:cubicBezTo>
                  <a:lnTo>
                    <a:pt x="1156" y="19454"/>
                  </a:lnTo>
                  <a:lnTo>
                    <a:pt x="274" y="19454"/>
                  </a:lnTo>
                  <a:cubicBezTo>
                    <a:pt x="124" y="19454"/>
                    <a:pt x="0" y="19598"/>
                    <a:pt x="0" y="19773"/>
                  </a:cubicBezTo>
                  <a:lnTo>
                    <a:pt x="0" y="21281"/>
                  </a:lnTo>
                  <a:cubicBezTo>
                    <a:pt x="0" y="21456"/>
                    <a:pt x="124" y="21600"/>
                    <a:pt x="274" y="21600"/>
                  </a:cubicBezTo>
                  <a:lnTo>
                    <a:pt x="2579" y="21600"/>
                  </a:lnTo>
                  <a:cubicBezTo>
                    <a:pt x="2729" y="21600"/>
                    <a:pt x="2853" y="21456"/>
                    <a:pt x="2853" y="21281"/>
                  </a:cubicBezTo>
                  <a:lnTo>
                    <a:pt x="2853" y="19773"/>
                  </a:lnTo>
                  <a:cubicBezTo>
                    <a:pt x="2853" y="19599"/>
                    <a:pt x="2729" y="19454"/>
                    <a:pt x="2579" y="19454"/>
                  </a:cubicBezTo>
                  <a:lnTo>
                    <a:pt x="1697" y="19454"/>
                  </a:lnTo>
                  <a:lnTo>
                    <a:pt x="1697" y="18111"/>
                  </a:lnTo>
                  <a:cubicBezTo>
                    <a:pt x="1697" y="17987"/>
                    <a:pt x="1784" y="17885"/>
                    <a:pt x="1891" y="17885"/>
                  </a:cubicBezTo>
                  <a:lnTo>
                    <a:pt x="4629" y="17885"/>
                  </a:lnTo>
                  <a:cubicBezTo>
                    <a:pt x="4736" y="17885"/>
                    <a:pt x="4824" y="17987"/>
                    <a:pt x="4824" y="18111"/>
                  </a:cubicBezTo>
                  <a:lnTo>
                    <a:pt x="4824" y="19454"/>
                  </a:lnTo>
                  <a:lnTo>
                    <a:pt x="3941" y="19454"/>
                  </a:lnTo>
                  <a:cubicBezTo>
                    <a:pt x="3791" y="19454"/>
                    <a:pt x="3668" y="19598"/>
                    <a:pt x="3668" y="19773"/>
                  </a:cubicBezTo>
                  <a:lnTo>
                    <a:pt x="3668" y="21281"/>
                  </a:lnTo>
                  <a:cubicBezTo>
                    <a:pt x="3668" y="21456"/>
                    <a:pt x="3791" y="21600"/>
                    <a:pt x="3941" y="21600"/>
                  </a:cubicBezTo>
                  <a:lnTo>
                    <a:pt x="6247" y="21600"/>
                  </a:lnTo>
                  <a:cubicBezTo>
                    <a:pt x="6397" y="21600"/>
                    <a:pt x="6519" y="21456"/>
                    <a:pt x="6519" y="21281"/>
                  </a:cubicBezTo>
                  <a:lnTo>
                    <a:pt x="6519" y="19773"/>
                  </a:lnTo>
                  <a:cubicBezTo>
                    <a:pt x="6519" y="19599"/>
                    <a:pt x="6397" y="19454"/>
                    <a:pt x="6247" y="19454"/>
                  </a:cubicBezTo>
                  <a:lnTo>
                    <a:pt x="5365" y="19454"/>
                  </a:lnTo>
                  <a:lnTo>
                    <a:pt x="5365" y="17470"/>
                  </a:lnTo>
                  <a:cubicBezTo>
                    <a:pt x="5365" y="17345"/>
                    <a:pt x="5277" y="17244"/>
                    <a:pt x="5170" y="17244"/>
                  </a:cubicBezTo>
                  <a:lnTo>
                    <a:pt x="3556" y="17244"/>
                  </a:lnTo>
                  <a:lnTo>
                    <a:pt x="3556" y="14304"/>
                  </a:lnTo>
                  <a:lnTo>
                    <a:pt x="5549" y="14304"/>
                  </a:lnTo>
                  <a:cubicBezTo>
                    <a:pt x="5816" y="14304"/>
                    <a:pt x="6035" y="14049"/>
                    <a:pt x="6035" y="13737"/>
                  </a:cubicBezTo>
                  <a:lnTo>
                    <a:pt x="6035" y="11271"/>
                  </a:lnTo>
                  <a:cubicBezTo>
                    <a:pt x="6035" y="10960"/>
                    <a:pt x="5816" y="10705"/>
                    <a:pt x="5549" y="10705"/>
                  </a:cubicBezTo>
                  <a:lnTo>
                    <a:pt x="3556" y="10705"/>
                  </a:lnTo>
                  <a:lnTo>
                    <a:pt x="3556" y="8179"/>
                  </a:lnTo>
                  <a:cubicBezTo>
                    <a:pt x="3556" y="8055"/>
                    <a:pt x="3643" y="7951"/>
                    <a:pt x="3750" y="7951"/>
                  </a:cubicBezTo>
                  <a:lnTo>
                    <a:pt x="10530" y="7951"/>
                  </a:lnTo>
                  <a:lnTo>
                    <a:pt x="10530" y="10705"/>
                  </a:lnTo>
                  <a:lnTo>
                    <a:pt x="8513" y="10705"/>
                  </a:lnTo>
                  <a:cubicBezTo>
                    <a:pt x="8246" y="10705"/>
                    <a:pt x="8026" y="10960"/>
                    <a:pt x="8026" y="11271"/>
                  </a:cubicBezTo>
                  <a:lnTo>
                    <a:pt x="8026" y="13737"/>
                  </a:lnTo>
                  <a:cubicBezTo>
                    <a:pt x="8026" y="14049"/>
                    <a:pt x="8246" y="14304"/>
                    <a:pt x="8513" y="14304"/>
                  </a:cubicBezTo>
                  <a:lnTo>
                    <a:pt x="10530" y="14304"/>
                  </a:lnTo>
                  <a:lnTo>
                    <a:pt x="10530" y="17244"/>
                  </a:lnTo>
                  <a:lnTo>
                    <a:pt x="8890" y="17244"/>
                  </a:lnTo>
                  <a:cubicBezTo>
                    <a:pt x="8783" y="17244"/>
                    <a:pt x="8696" y="17345"/>
                    <a:pt x="8696" y="17470"/>
                  </a:cubicBezTo>
                  <a:lnTo>
                    <a:pt x="8696" y="19454"/>
                  </a:lnTo>
                  <a:lnTo>
                    <a:pt x="7790" y="19454"/>
                  </a:lnTo>
                  <a:cubicBezTo>
                    <a:pt x="7640" y="19454"/>
                    <a:pt x="7516" y="19598"/>
                    <a:pt x="7516" y="19773"/>
                  </a:cubicBezTo>
                  <a:lnTo>
                    <a:pt x="7516" y="21281"/>
                  </a:lnTo>
                  <a:cubicBezTo>
                    <a:pt x="7516" y="21456"/>
                    <a:pt x="7640" y="21600"/>
                    <a:pt x="7790" y="21600"/>
                  </a:cubicBezTo>
                  <a:lnTo>
                    <a:pt x="10095" y="21600"/>
                  </a:lnTo>
                  <a:cubicBezTo>
                    <a:pt x="10245" y="21600"/>
                    <a:pt x="10367" y="21456"/>
                    <a:pt x="10367" y="21281"/>
                  </a:cubicBezTo>
                  <a:lnTo>
                    <a:pt x="10367" y="19773"/>
                  </a:lnTo>
                  <a:cubicBezTo>
                    <a:pt x="10367" y="19599"/>
                    <a:pt x="10245" y="19454"/>
                    <a:pt x="10095" y="19454"/>
                  </a:cubicBezTo>
                  <a:lnTo>
                    <a:pt x="9237" y="19454"/>
                  </a:lnTo>
                  <a:lnTo>
                    <a:pt x="9237" y="18111"/>
                  </a:lnTo>
                  <a:cubicBezTo>
                    <a:pt x="9237" y="17987"/>
                    <a:pt x="9324" y="17885"/>
                    <a:pt x="9431" y="17885"/>
                  </a:cubicBezTo>
                  <a:lnTo>
                    <a:pt x="12169" y="17885"/>
                  </a:lnTo>
                  <a:cubicBezTo>
                    <a:pt x="12276" y="17885"/>
                    <a:pt x="12363" y="17987"/>
                    <a:pt x="12363" y="18111"/>
                  </a:cubicBezTo>
                  <a:lnTo>
                    <a:pt x="12363" y="19454"/>
                  </a:lnTo>
                  <a:lnTo>
                    <a:pt x="11505" y="19454"/>
                  </a:lnTo>
                  <a:cubicBezTo>
                    <a:pt x="11355" y="19454"/>
                    <a:pt x="11233" y="19599"/>
                    <a:pt x="11233" y="19773"/>
                  </a:cubicBezTo>
                  <a:lnTo>
                    <a:pt x="11233" y="21281"/>
                  </a:lnTo>
                  <a:cubicBezTo>
                    <a:pt x="11233" y="21456"/>
                    <a:pt x="11355" y="21600"/>
                    <a:pt x="11505" y="21600"/>
                  </a:cubicBezTo>
                  <a:lnTo>
                    <a:pt x="13810" y="21600"/>
                  </a:lnTo>
                  <a:cubicBezTo>
                    <a:pt x="13960" y="21600"/>
                    <a:pt x="14084" y="21456"/>
                    <a:pt x="14084" y="21281"/>
                  </a:cubicBezTo>
                  <a:lnTo>
                    <a:pt x="14084" y="19773"/>
                  </a:lnTo>
                  <a:cubicBezTo>
                    <a:pt x="14084" y="19599"/>
                    <a:pt x="13960" y="19454"/>
                    <a:pt x="13810" y="19454"/>
                  </a:cubicBezTo>
                  <a:lnTo>
                    <a:pt x="12904" y="19454"/>
                  </a:lnTo>
                  <a:lnTo>
                    <a:pt x="12904" y="17470"/>
                  </a:lnTo>
                  <a:cubicBezTo>
                    <a:pt x="12904" y="17345"/>
                    <a:pt x="12817" y="17244"/>
                    <a:pt x="12710" y="17244"/>
                  </a:cubicBezTo>
                  <a:lnTo>
                    <a:pt x="11070" y="17244"/>
                  </a:lnTo>
                  <a:lnTo>
                    <a:pt x="11070" y="14304"/>
                  </a:lnTo>
                  <a:lnTo>
                    <a:pt x="13087" y="14304"/>
                  </a:lnTo>
                  <a:cubicBezTo>
                    <a:pt x="13354" y="14304"/>
                    <a:pt x="13574" y="14049"/>
                    <a:pt x="13574" y="13737"/>
                  </a:cubicBezTo>
                  <a:lnTo>
                    <a:pt x="13574" y="11271"/>
                  </a:lnTo>
                  <a:cubicBezTo>
                    <a:pt x="13574" y="10959"/>
                    <a:pt x="13354" y="10705"/>
                    <a:pt x="13087" y="10705"/>
                  </a:cubicBezTo>
                  <a:lnTo>
                    <a:pt x="11070" y="10705"/>
                  </a:lnTo>
                  <a:lnTo>
                    <a:pt x="11070" y="7951"/>
                  </a:lnTo>
                  <a:lnTo>
                    <a:pt x="17850" y="7951"/>
                  </a:lnTo>
                  <a:cubicBezTo>
                    <a:pt x="17957" y="7951"/>
                    <a:pt x="18044" y="8055"/>
                    <a:pt x="18044" y="8179"/>
                  </a:cubicBezTo>
                  <a:lnTo>
                    <a:pt x="18044" y="10705"/>
                  </a:lnTo>
                  <a:lnTo>
                    <a:pt x="16051" y="10705"/>
                  </a:lnTo>
                  <a:cubicBezTo>
                    <a:pt x="15784" y="10705"/>
                    <a:pt x="15565" y="10960"/>
                    <a:pt x="15565" y="11271"/>
                  </a:cubicBezTo>
                  <a:lnTo>
                    <a:pt x="15565" y="13737"/>
                  </a:lnTo>
                  <a:cubicBezTo>
                    <a:pt x="15565" y="14049"/>
                    <a:pt x="15784" y="14304"/>
                    <a:pt x="16051" y="14304"/>
                  </a:cubicBezTo>
                  <a:lnTo>
                    <a:pt x="18044" y="14304"/>
                  </a:lnTo>
                  <a:lnTo>
                    <a:pt x="18044" y="17244"/>
                  </a:lnTo>
                  <a:lnTo>
                    <a:pt x="16430" y="17244"/>
                  </a:lnTo>
                  <a:cubicBezTo>
                    <a:pt x="16323" y="17244"/>
                    <a:pt x="16235" y="17345"/>
                    <a:pt x="16235" y="17470"/>
                  </a:cubicBezTo>
                  <a:lnTo>
                    <a:pt x="16235" y="19454"/>
                  </a:lnTo>
                  <a:lnTo>
                    <a:pt x="15353" y="19454"/>
                  </a:lnTo>
                  <a:cubicBezTo>
                    <a:pt x="15203" y="19454"/>
                    <a:pt x="15079" y="19599"/>
                    <a:pt x="15079" y="19773"/>
                  </a:cubicBezTo>
                  <a:lnTo>
                    <a:pt x="15079" y="21281"/>
                  </a:lnTo>
                  <a:cubicBezTo>
                    <a:pt x="15079" y="21456"/>
                    <a:pt x="15203" y="21600"/>
                    <a:pt x="15353" y="21600"/>
                  </a:cubicBezTo>
                  <a:lnTo>
                    <a:pt x="17659" y="21600"/>
                  </a:lnTo>
                  <a:cubicBezTo>
                    <a:pt x="17809" y="21600"/>
                    <a:pt x="17931" y="21456"/>
                    <a:pt x="17931" y="21281"/>
                  </a:cubicBezTo>
                  <a:lnTo>
                    <a:pt x="17931" y="19773"/>
                  </a:lnTo>
                  <a:cubicBezTo>
                    <a:pt x="17931" y="19599"/>
                    <a:pt x="17809" y="19454"/>
                    <a:pt x="17659" y="19454"/>
                  </a:cubicBezTo>
                  <a:lnTo>
                    <a:pt x="16776" y="19454"/>
                  </a:lnTo>
                  <a:lnTo>
                    <a:pt x="16776" y="18111"/>
                  </a:lnTo>
                  <a:cubicBezTo>
                    <a:pt x="16776" y="17987"/>
                    <a:pt x="16864" y="17885"/>
                    <a:pt x="16971" y="17885"/>
                  </a:cubicBezTo>
                  <a:lnTo>
                    <a:pt x="19709" y="17885"/>
                  </a:lnTo>
                  <a:cubicBezTo>
                    <a:pt x="19816" y="17885"/>
                    <a:pt x="19903" y="17987"/>
                    <a:pt x="19903" y="18111"/>
                  </a:cubicBezTo>
                  <a:lnTo>
                    <a:pt x="19903" y="19454"/>
                  </a:lnTo>
                  <a:lnTo>
                    <a:pt x="19021" y="19454"/>
                  </a:lnTo>
                  <a:cubicBezTo>
                    <a:pt x="18871" y="19454"/>
                    <a:pt x="18747" y="19599"/>
                    <a:pt x="18747" y="19773"/>
                  </a:cubicBezTo>
                  <a:lnTo>
                    <a:pt x="18747" y="21281"/>
                  </a:lnTo>
                  <a:cubicBezTo>
                    <a:pt x="18747" y="21456"/>
                    <a:pt x="18871" y="21600"/>
                    <a:pt x="19021" y="21600"/>
                  </a:cubicBezTo>
                  <a:lnTo>
                    <a:pt x="21326" y="21600"/>
                  </a:lnTo>
                  <a:cubicBezTo>
                    <a:pt x="21476" y="21600"/>
                    <a:pt x="21600" y="21456"/>
                    <a:pt x="21600" y="21281"/>
                  </a:cubicBezTo>
                  <a:lnTo>
                    <a:pt x="21600" y="19773"/>
                  </a:lnTo>
                  <a:cubicBezTo>
                    <a:pt x="21600" y="19599"/>
                    <a:pt x="21476" y="19454"/>
                    <a:pt x="21326" y="19454"/>
                  </a:cubicBezTo>
                  <a:lnTo>
                    <a:pt x="20444" y="19454"/>
                  </a:lnTo>
                  <a:lnTo>
                    <a:pt x="20444" y="17470"/>
                  </a:lnTo>
                  <a:cubicBezTo>
                    <a:pt x="20444" y="17345"/>
                    <a:pt x="20357" y="17244"/>
                    <a:pt x="20250" y="17244"/>
                  </a:cubicBezTo>
                  <a:lnTo>
                    <a:pt x="18585" y="17244"/>
                  </a:lnTo>
                  <a:lnTo>
                    <a:pt x="18585" y="14304"/>
                  </a:lnTo>
                  <a:lnTo>
                    <a:pt x="20626" y="14304"/>
                  </a:lnTo>
                  <a:cubicBezTo>
                    <a:pt x="20894" y="14304"/>
                    <a:pt x="21113" y="14049"/>
                    <a:pt x="21113" y="13737"/>
                  </a:cubicBezTo>
                  <a:lnTo>
                    <a:pt x="21113" y="11271"/>
                  </a:lnTo>
                  <a:cubicBezTo>
                    <a:pt x="21113" y="10959"/>
                    <a:pt x="20894" y="10705"/>
                    <a:pt x="20626" y="10705"/>
                  </a:cubicBezTo>
                  <a:lnTo>
                    <a:pt x="18585" y="10705"/>
                  </a:lnTo>
                  <a:lnTo>
                    <a:pt x="18585" y="7550"/>
                  </a:lnTo>
                  <a:cubicBezTo>
                    <a:pt x="18585" y="7425"/>
                    <a:pt x="18498" y="7322"/>
                    <a:pt x="18390" y="7322"/>
                  </a:cubicBezTo>
                  <a:lnTo>
                    <a:pt x="11070" y="7322"/>
                  </a:lnTo>
                  <a:lnTo>
                    <a:pt x="11070" y="4181"/>
                  </a:lnTo>
                  <a:lnTo>
                    <a:pt x="13626" y="4181"/>
                  </a:lnTo>
                  <a:cubicBezTo>
                    <a:pt x="13894" y="4181"/>
                    <a:pt x="14113" y="3926"/>
                    <a:pt x="14113" y="3615"/>
                  </a:cubicBezTo>
                  <a:lnTo>
                    <a:pt x="14113" y="566"/>
                  </a:lnTo>
                  <a:cubicBezTo>
                    <a:pt x="14113" y="255"/>
                    <a:pt x="13894" y="0"/>
                    <a:pt x="13626" y="0"/>
                  </a:cubicBezTo>
                  <a:lnTo>
                    <a:pt x="10800" y="0"/>
                  </a:lnTo>
                  <a:lnTo>
                    <a:pt x="7974" y="0"/>
                  </a:ln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grpSp>
      <p:grpSp>
        <p:nvGrpSpPr>
          <p:cNvPr id="641" name="Group"/>
          <p:cNvGrpSpPr/>
          <p:nvPr/>
        </p:nvGrpSpPr>
        <p:grpSpPr>
          <a:xfrm>
            <a:off x="865839" y="3960214"/>
            <a:ext cx="12842996" cy="6593486"/>
            <a:chOff x="0" y="0"/>
            <a:chExt cx="12842995" cy="6593485"/>
          </a:xfrm>
        </p:grpSpPr>
        <p:sp>
          <p:nvSpPr>
            <p:cNvPr id="631" name="Organization"/>
            <p:cNvSpPr/>
            <p:nvPr/>
          </p:nvSpPr>
          <p:spPr>
            <a:xfrm>
              <a:off x="2036424" y="0"/>
              <a:ext cx="6743824" cy="5795573"/>
            </a:xfrm>
            <a:custGeom>
              <a:avLst/>
              <a:gdLst/>
              <a:ahLst/>
              <a:cxnLst>
                <a:cxn ang="0">
                  <a:pos x="wd2" y="hd2"/>
                </a:cxn>
                <a:cxn ang="5400000">
                  <a:pos x="wd2" y="hd2"/>
                </a:cxn>
                <a:cxn ang="10800000">
                  <a:pos x="wd2" y="hd2"/>
                </a:cxn>
                <a:cxn ang="16200000">
                  <a:pos x="wd2" y="hd2"/>
                </a:cxn>
              </a:cxnLst>
              <a:rect l="0" t="0" r="r" b="b"/>
              <a:pathLst>
                <a:path w="21600" h="21600" extrusionOk="0">
                  <a:moveTo>
                    <a:pt x="7974" y="0"/>
                  </a:moveTo>
                  <a:cubicBezTo>
                    <a:pt x="7706" y="0"/>
                    <a:pt x="7487" y="255"/>
                    <a:pt x="7487" y="566"/>
                  </a:cubicBezTo>
                  <a:lnTo>
                    <a:pt x="7487" y="3615"/>
                  </a:lnTo>
                  <a:cubicBezTo>
                    <a:pt x="7487" y="3926"/>
                    <a:pt x="7706" y="4181"/>
                    <a:pt x="7974" y="4181"/>
                  </a:cubicBezTo>
                  <a:lnTo>
                    <a:pt x="10530" y="4181"/>
                  </a:lnTo>
                  <a:lnTo>
                    <a:pt x="10530" y="7322"/>
                  </a:lnTo>
                  <a:lnTo>
                    <a:pt x="3210" y="7322"/>
                  </a:lnTo>
                  <a:cubicBezTo>
                    <a:pt x="3102" y="7322"/>
                    <a:pt x="3015" y="7425"/>
                    <a:pt x="3015" y="7550"/>
                  </a:cubicBezTo>
                  <a:lnTo>
                    <a:pt x="3015" y="10705"/>
                  </a:lnTo>
                  <a:lnTo>
                    <a:pt x="974" y="10705"/>
                  </a:lnTo>
                  <a:cubicBezTo>
                    <a:pt x="706" y="10705"/>
                    <a:pt x="487" y="10959"/>
                    <a:pt x="487" y="11271"/>
                  </a:cubicBezTo>
                  <a:lnTo>
                    <a:pt x="487" y="13737"/>
                  </a:lnTo>
                  <a:cubicBezTo>
                    <a:pt x="487" y="14049"/>
                    <a:pt x="706" y="14304"/>
                    <a:pt x="974" y="14304"/>
                  </a:cubicBezTo>
                  <a:lnTo>
                    <a:pt x="3015" y="14304"/>
                  </a:lnTo>
                  <a:lnTo>
                    <a:pt x="3015" y="17244"/>
                  </a:lnTo>
                  <a:lnTo>
                    <a:pt x="1350" y="17244"/>
                  </a:lnTo>
                  <a:cubicBezTo>
                    <a:pt x="1243" y="17244"/>
                    <a:pt x="1156" y="17345"/>
                    <a:pt x="1156" y="17470"/>
                  </a:cubicBezTo>
                  <a:lnTo>
                    <a:pt x="1156" y="19454"/>
                  </a:lnTo>
                  <a:lnTo>
                    <a:pt x="274" y="19454"/>
                  </a:lnTo>
                  <a:cubicBezTo>
                    <a:pt x="124" y="19454"/>
                    <a:pt x="0" y="19598"/>
                    <a:pt x="0" y="19773"/>
                  </a:cubicBezTo>
                  <a:lnTo>
                    <a:pt x="0" y="21281"/>
                  </a:lnTo>
                  <a:cubicBezTo>
                    <a:pt x="0" y="21456"/>
                    <a:pt x="124" y="21600"/>
                    <a:pt x="274" y="21600"/>
                  </a:cubicBezTo>
                  <a:lnTo>
                    <a:pt x="2579" y="21600"/>
                  </a:lnTo>
                  <a:cubicBezTo>
                    <a:pt x="2729" y="21600"/>
                    <a:pt x="2853" y="21456"/>
                    <a:pt x="2853" y="21281"/>
                  </a:cubicBezTo>
                  <a:lnTo>
                    <a:pt x="2853" y="19773"/>
                  </a:lnTo>
                  <a:cubicBezTo>
                    <a:pt x="2853" y="19599"/>
                    <a:pt x="2729" y="19454"/>
                    <a:pt x="2579" y="19454"/>
                  </a:cubicBezTo>
                  <a:lnTo>
                    <a:pt x="1697" y="19454"/>
                  </a:lnTo>
                  <a:lnTo>
                    <a:pt x="1697" y="18111"/>
                  </a:lnTo>
                  <a:cubicBezTo>
                    <a:pt x="1697" y="17987"/>
                    <a:pt x="1784" y="17885"/>
                    <a:pt x="1891" y="17885"/>
                  </a:cubicBezTo>
                  <a:lnTo>
                    <a:pt x="4629" y="17885"/>
                  </a:lnTo>
                  <a:cubicBezTo>
                    <a:pt x="4736" y="17885"/>
                    <a:pt x="4824" y="17987"/>
                    <a:pt x="4824" y="18111"/>
                  </a:cubicBezTo>
                  <a:lnTo>
                    <a:pt x="4824" y="19454"/>
                  </a:lnTo>
                  <a:lnTo>
                    <a:pt x="3941" y="19454"/>
                  </a:lnTo>
                  <a:cubicBezTo>
                    <a:pt x="3791" y="19454"/>
                    <a:pt x="3668" y="19598"/>
                    <a:pt x="3668" y="19773"/>
                  </a:cubicBezTo>
                  <a:lnTo>
                    <a:pt x="3668" y="21281"/>
                  </a:lnTo>
                  <a:cubicBezTo>
                    <a:pt x="3668" y="21456"/>
                    <a:pt x="3791" y="21600"/>
                    <a:pt x="3941" y="21600"/>
                  </a:cubicBezTo>
                  <a:lnTo>
                    <a:pt x="6247" y="21600"/>
                  </a:lnTo>
                  <a:cubicBezTo>
                    <a:pt x="6397" y="21600"/>
                    <a:pt x="6519" y="21456"/>
                    <a:pt x="6519" y="21281"/>
                  </a:cubicBezTo>
                  <a:lnTo>
                    <a:pt x="6519" y="19773"/>
                  </a:lnTo>
                  <a:cubicBezTo>
                    <a:pt x="6519" y="19599"/>
                    <a:pt x="6397" y="19454"/>
                    <a:pt x="6247" y="19454"/>
                  </a:cubicBezTo>
                  <a:lnTo>
                    <a:pt x="5365" y="19454"/>
                  </a:lnTo>
                  <a:lnTo>
                    <a:pt x="5365" y="17470"/>
                  </a:lnTo>
                  <a:cubicBezTo>
                    <a:pt x="5365" y="17345"/>
                    <a:pt x="5277" y="17244"/>
                    <a:pt x="5170" y="17244"/>
                  </a:cubicBezTo>
                  <a:lnTo>
                    <a:pt x="3556" y="17244"/>
                  </a:lnTo>
                  <a:lnTo>
                    <a:pt x="3556" y="14304"/>
                  </a:lnTo>
                  <a:lnTo>
                    <a:pt x="5549" y="14304"/>
                  </a:lnTo>
                  <a:cubicBezTo>
                    <a:pt x="5816" y="14304"/>
                    <a:pt x="6035" y="14049"/>
                    <a:pt x="6035" y="13737"/>
                  </a:cubicBezTo>
                  <a:lnTo>
                    <a:pt x="6035" y="11271"/>
                  </a:lnTo>
                  <a:cubicBezTo>
                    <a:pt x="6035" y="10960"/>
                    <a:pt x="5816" y="10705"/>
                    <a:pt x="5549" y="10705"/>
                  </a:cubicBezTo>
                  <a:lnTo>
                    <a:pt x="3556" y="10705"/>
                  </a:lnTo>
                  <a:lnTo>
                    <a:pt x="3556" y="8179"/>
                  </a:lnTo>
                  <a:cubicBezTo>
                    <a:pt x="3556" y="8055"/>
                    <a:pt x="3643" y="7951"/>
                    <a:pt x="3750" y="7951"/>
                  </a:cubicBezTo>
                  <a:lnTo>
                    <a:pt x="10530" y="7951"/>
                  </a:lnTo>
                  <a:lnTo>
                    <a:pt x="10530" y="10705"/>
                  </a:lnTo>
                  <a:lnTo>
                    <a:pt x="8513" y="10705"/>
                  </a:lnTo>
                  <a:cubicBezTo>
                    <a:pt x="8246" y="10705"/>
                    <a:pt x="8026" y="10960"/>
                    <a:pt x="8026" y="11271"/>
                  </a:cubicBezTo>
                  <a:lnTo>
                    <a:pt x="8026" y="13737"/>
                  </a:lnTo>
                  <a:cubicBezTo>
                    <a:pt x="8026" y="14049"/>
                    <a:pt x="8246" y="14304"/>
                    <a:pt x="8513" y="14304"/>
                  </a:cubicBezTo>
                  <a:lnTo>
                    <a:pt x="10530" y="14304"/>
                  </a:lnTo>
                  <a:lnTo>
                    <a:pt x="10530" y="17244"/>
                  </a:lnTo>
                  <a:lnTo>
                    <a:pt x="8890" y="17244"/>
                  </a:lnTo>
                  <a:cubicBezTo>
                    <a:pt x="8783" y="17244"/>
                    <a:pt x="8696" y="17345"/>
                    <a:pt x="8696" y="17470"/>
                  </a:cubicBezTo>
                  <a:lnTo>
                    <a:pt x="8696" y="19454"/>
                  </a:lnTo>
                  <a:lnTo>
                    <a:pt x="7790" y="19454"/>
                  </a:lnTo>
                  <a:cubicBezTo>
                    <a:pt x="7640" y="19454"/>
                    <a:pt x="7516" y="19598"/>
                    <a:pt x="7516" y="19773"/>
                  </a:cubicBezTo>
                  <a:lnTo>
                    <a:pt x="7516" y="21281"/>
                  </a:lnTo>
                  <a:cubicBezTo>
                    <a:pt x="7516" y="21456"/>
                    <a:pt x="7640" y="21600"/>
                    <a:pt x="7790" y="21600"/>
                  </a:cubicBezTo>
                  <a:lnTo>
                    <a:pt x="10095" y="21600"/>
                  </a:lnTo>
                  <a:cubicBezTo>
                    <a:pt x="10245" y="21600"/>
                    <a:pt x="10367" y="21456"/>
                    <a:pt x="10367" y="21281"/>
                  </a:cubicBezTo>
                  <a:lnTo>
                    <a:pt x="10367" y="19773"/>
                  </a:lnTo>
                  <a:cubicBezTo>
                    <a:pt x="10367" y="19599"/>
                    <a:pt x="10245" y="19454"/>
                    <a:pt x="10095" y="19454"/>
                  </a:cubicBezTo>
                  <a:lnTo>
                    <a:pt x="9237" y="19454"/>
                  </a:lnTo>
                  <a:lnTo>
                    <a:pt x="9237" y="18111"/>
                  </a:lnTo>
                  <a:cubicBezTo>
                    <a:pt x="9237" y="17987"/>
                    <a:pt x="9324" y="17885"/>
                    <a:pt x="9431" y="17885"/>
                  </a:cubicBezTo>
                  <a:lnTo>
                    <a:pt x="12169" y="17885"/>
                  </a:lnTo>
                  <a:cubicBezTo>
                    <a:pt x="12276" y="17885"/>
                    <a:pt x="12363" y="17987"/>
                    <a:pt x="12363" y="18111"/>
                  </a:cubicBezTo>
                  <a:lnTo>
                    <a:pt x="12363" y="19454"/>
                  </a:lnTo>
                  <a:lnTo>
                    <a:pt x="11505" y="19454"/>
                  </a:lnTo>
                  <a:cubicBezTo>
                    <a:pt x="11355" y="19454"/>
                    <a:pt x="11233" y="19599"/>
                    <a:pt x="11233" y="19773"/>
                  </a:cubicBezTo>
                  <a:lnTo>
                    <a:pt x="11233" y="21281"/>
                  </a:lnTo>
                  <a:cubicBezTo>
                    <a:pt x="11233" y="21456"/>
                    <a:pt x="11355" y="21600"/>
                    <a:pt x="11505" y="21600"/>
                  </a:cubicBezTo>
                  <a:lnTo>
                    <a:pt x="13810" y="21600"/>
                  </a:lnTo>
                  <a:cubicBezTo>
                    <a:pt x="13960" y="21600"/>
                    <a:pt x="14084" y="21456"/>
                    <a:pt x="14084" y="21281"/>
                  </a:cubicBezTo>
                  <a:lnTo>
                    <a:pt x="14084" y="19773"/>
                  </a:lnTo>
                  <a:cubicBezTo>
                    <a:pt x="14084" y="19599"/>
                    <a:pt x="13960" y="19454"/>
                    <a:pt x="13810" y="19454"/>
                  </a:cubicBezTo>
                  <a:lnTo>
                    <a:pt x="12904" y="19454"/>
                  </a:lnTo>
                  <a:lnTo>
                    <a:pt x="12904" y="17470"/>
                  </a:lnTo>
                  <a:cubicBezTo>
                    <a:pt x="12904" y="17345"/>
                    <a:pt x="12817" y="17244"/>
                    <a:pt x="12710" y="17244"/>
                  </a:cubicBezTo>
                  <a:lnTo>
                    <a:pt x="11070" y="17244"/>
                  </a:lnTo>
                  <a:lnTo>
                    <a:pt x="11070" y="14304"/>
                  </a:lnTo>
                  <a:lnTo>
                    <a:pt x="13087" y="14304"/>
                  </a:lnTo>
                  <a:cubicBezTo>
                    <a:pt x="13354" y="14304"/>
                    <a:pt x="13574" y="14049"/>
                    <a:pt x="13574" y="13737"/>
                  </a:cubicBezTo>
                  <a:lnTo>
                    <a:pt x="13574" y="11271"/>
                  </a:lnTo>
                  <a:cubicBezTo>
                    <a:pt x="13574" y="10959"/>
                    <a:pt x="13354" y="10705"/>
                    <a:pt x="13087" y="10705"/>
                  </a:cubicBezTo>
                  <a:lnTo>
                    <a:pt x="11070" y="10705"/>
                  </a:lnTo>
                  <a:lnTo>
                    <a:pt x="11070" y="7951"/>
                  </a:lnTo>
                  <a:lnTo>
                    <a:pt x="17850" y="7951"/>
                  </a:lnTo>
                  <a:cubicBezTo>
                    <a:pt x="17957" y="7951"/>
                    <a:pt x="18044" y="8055"/>
                    <a:pt x="18044" y="8179"/>
                  </a:cubicBezTo>
                  <a:lnTo>
                    <a:pt x="18044" y="10705"/>
                  </a:lnTo>
                  <a:lnTo>
                    <a:pt x="16051" y="10705"/>
                  </a:lnTo>
                  <a:cubicBezTo>
                    <a:pt x="15784" y="10705"/>
                    <a:pt x="15565" y="10960"/>
                    <a:pt x="15565" y="11271"/>
                  </a:cubicBezTo>
                  <a:lnTo>
                    <a:pt x="15565" y="13737"/>
                  </a:lnTo>
                  <a:cubicBezTo>
                    <a:pt x="15565" y="14049"/>
                    <a:pt x="15784" y="14304"/>
                    <a:pt x="16051" y="14304"/>
                  </a:cubicBezTo>
                  <a:lnTo>
                    <a:pt x="18044" y="14304"/>
                  </a:lnTo>
                  <a:lnTo>
                    <a:pt x="18044" y="17244"/>
                  </a:lnTo>
                  <a:lnTo>
                    <a:pt x="16430" y="17244"/>
                  </a:lnTo>
                  <a:cubicBezTo>
                    <a:pt x="16323" y="17244"/>
                    <a:pt x="16235" y="17345"/>
                    <a:pt x="16235" y="17470"/>
                  </a:cubicBezTo>
                  <a:lnTo>
                    <a:pt x="16235" y="19454"/>
                  </a:lnTo>
                  <a:lnTo>
                    <a:pt x="15353" y="19454"/>
                  </a:lnTo>
                  <a:cubicBezTo>
                    <a:pt x="15203" y="19454"/>
                    <a:pt x="15079" y="19599"/>
                    <a:pt x="15079" y="19773"/>
                  </a:cubicBezTo>
                  <a:lnTo>
                    <a:pt x="15079" y="21281"/>
                  </a:lnTo>
                  <a:cubicBezTo>
                    <a:pt x="15079" y="21456"/>
                    <a:pt x="15203" y="21600"/>
                    <a:pt x="15353" y="21600"/>
                  </a:cubicBezTo>
                  <a:lnTo>
                    <a:pt x="17659" y="21600"/>
                  </a:lnTo>
                  <a:cubicBezTo>
                    <a:pt x="17809" y="21600"/>
                    <a:pt x="17931" y="21456"/>
                    <a:pt x="17931" y="21281"/>
                  </a:cubicBezTo>
                  <a:lnTo>
                    <a:pt x="17931" y="19773"/>
                  </a:lnTo>
                  <a:cubicBezTo>
                    <a:pt x="17931" y="19599"/>
                    <a:pt x="17809" y="19454"/>
                    <a:pt x="17659" y="19454"/>
                  </a:cubicBezTo>
                  <a:lnTo>
                    <a:pt x="16776" y="19454"/>
                  </a:lnTo>
                  <a:lnTo>
                    <a:pt x="16776" y="18111"/>
                  </a:lnTo>
                  <a:cubicBezTo>
                    <a:pt x="16776" y="17987"/>
                    <a:pt x="16864" y="17885"/>
                    <a:pt x="16971" y="17885"/>
                  </a:cubicBezTo>
                  <a:lnTo>
                    <a:pt x="19709" y="17885"/>
                  </a:lnTo>
                  <a:cubicBezTo>
                    <a:pt x="19816" y="17885"/>
                    <a:pt x="19903" y="17987"/>
                    <a:pt x="19903" y="18111"/>
                  </a:cubicBezTo>
                  <a:lnTo>
                    <a:pt x="19903" y="19454"/>
                  </a:lnTo>
                  <a:lnTo>
                    <a:pt x="19021" y="19454"/>
                  </a:lnTo>
                  <a:cubicBezTo>
                    <a:pt x="18871" y="19454"/>
                    <a:pt x="18747" y="19599"/>
                    <a:pt x="18747" y="19773"/>
                  </a:cubicBezTo>
                  <a:lnTo>
                    <a:pt x="18747" y="21281"/>
                  </a:lnTo>
                  <a:cubicBezTo>
                    <a:pt x="18747" y="21456"/>
                    <a:pt x="18871" y="21600"/>
                    <a:pt x="19021" y="21600"/>
                  </a:cubicBezTo>
                  <a:lnTo>
                    <a:pt x="21326" y="21600"/>
                  </a:lnTo>
                  <a:cubicBezTo>
                    <a:pt x="21476" y="21600"/>
                    <a:pt x="21600" y="21456"/>
                    <a:pt x="21600" y="21281"/>
                  </a:cubicBezTo>
                  <a:lnTo>
                    <a:pt x="21600" y="19773"/>
                  </a:lnTo>
                  <a:cubicBezTo>
                    <a:pt x="21600" y="19599"/>
                    <a:pt x="21476" y="19454"/>
                    <a:pt x="21326" y="19454"/>
                  </a:cubicBezTo>
                  <a:lnTo>
                    <a:pt x="20444" y="19454"/>
                  </a:lnTo>
                  <a:lnTo>
                    <a:pt x="20444" y="17470"/>
                  </a:lnTo>
                  <a:cubicBezTo>
                    <a:pt x="20444" y="17345"/>
                    <a:pt x="20357" y="17244"/>
                    <a:pt x="20250" y="17244"/>
                  </a:cubicBezTo>
                  <a:lnTo>
                    <a:pt x="18585" y="17244"/>
                  </a:lnTo>
                  <a:lnTo>
                    <a:pt x="18585" y="14304"/>
                  </a:lnTo>
                  <a:lnTo>
                    <a:pt x="20626" y="14304"/>
                  </a:lnTo>
                  <a:cubicBezTo>
                    <a:pt x="20894" y="14304"/>
                    <a:pt x="21113" y="14049"/>
                    <a:pt x="21113" y="13737"/>
                  </a:cubicBezTo>
                  <a:lnTo>
                    <a:pt x="21113" y="11271"/>
                  </a:lnTo>
                  <a:cubicBezTo>
                    <a:pt x="21113" y="10959"/>
                    <a:pt x="20894" y="10705"/>
                    <a:pt x="20626" y="10705"/>
                  </a:cubicBezTo>
                  <a:lnTo>
                    <a:pt x="18585" y="10705"/>
                  </a:lnTo>
                  <a:lnTo>
                    <a:pt x="18585" y="7550"/>
                  </a:lnTo>
                  <a:cubicBezTo>
                    <a:pt x="18585" y="7425"/>
                    <a:pt x="18498" y="7322"/>
                    <a:pt x="18390" y="7322"/>
                  </a:cubicBezTo>
                  <a:lnTo>
                    <a:pt x="11070" y="7322"/>
                  </a:lnTo>
                  <a:lnTo>
                    <a:pt x="11070" y="4181"/>
                  </a:lnTo>
                  <a:lnTo>
                    <a:pt x="13626" y="4181"/>
                  </a:lnTo>
                  <a:cubicBezTo>
                    <a:pt x="13894" y="4181"/>
                    <a:pt x="14113" y="3926"/>
                    <a:pt x="14113" y="3615"/>
                  </a:cubicBezTo>
                  <a:lnTo>
                    <a:pt x="14113" y="566"/>
                  </a:lnTo>
                  <a:cubicBezTo>
                    <a:pt x="14113" y="255"/>
                    <a:pt x="13894" y="0"/>
                    <a:pt x="13626" y="0"/>
                  </a:cubicBezTo>
                  <a:lnTo>
                    <a:pt x="10800" y="0"/>
                  </a:lnTo>
                  <a:lnTo>
                    <a:pt x="7974" y="0"/>
                  </a:ln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632" name="Rounded Rectangle"/>
            <p:cNvSpPr/>
            <p:nvPr/>
          </p:nvSpPr>
          <p:spPr>
            <a:xfrm>
              <a:off x="9268760" y="2846985"/>
              <a:ext cx="1547913" cy="976797"/>
            </a:xfrm>
            <a:prstGeom prst="roundRect">
              <a:avLst>
                <a:gd name="adj" fmla="val 19503"/>
              </a:avLst>
            </a:pr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633" name="Rounded Rectangle"/>
            <p:cNvSpPr/>
            <p:nvPr/>
          </p:nvSpPr>
          <p:spPr>
            <a:xfrm>
              <a:off x="0" y="2846985"/>
              <a:ext cx="1547912" cy="976797"/>
            </a:xfrm>
            <a:prstGeom prst="roundRect">
              <a:avLst>
                <a:gd name="adj" fmla="val 19503"/>
              </a:avLst>
            </a:pr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634" name="Rounded Rectangle"/>
            <p:cNvSpPr/>
            <p:nvPr/>
          </p:nvSpPr>
          <p:spPr>
            <a:xfrm>
              <a:off x="11295083" y="2846985"/>
              <a:ext cx="1547913" cy="976797"/>
            </a:xfrm>
            <a:prstGeom prst="roundRect">
              <a:avLst>
                <a:gd name="adj" fmla="val 19503"/>
              </a:avLst>
            </a:pr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635" name="Line"/>
            <p:cNvSpPr/>
            <p:nvPr/>
          </p:nvSpPr>
          <p:spPr>
            <a:xfrm>
              <a:off x="7526082" y="2053037"/>
              <a:ext cx="4626869" cy="1"/>
            </a:xfrm>
            <a:prstGeom prst="line">
              <a:avLst/>
            </a:prstGeom>
            <a:noFill/>
            <a:ln w="165100" cap="flat">
              <a:solidFill>
                <a:schemeClr val="accent4">
                  <a:hueOff val="-624705"/>
                  <a:lumOff val="1372"/>
                </a:schemeClr>
              </a:solidFill>
              <a:prstDash val="solid"/>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636" name="Line"/>
            <p:cNvSpPr/>
            <p:nvPr/>
          </p:nvSpPr>
          <p:spPr>
            <a:xfrm>
              <a:off x="693482" y="2053037"/>
              <a:ext cx="4626869" cy="1"/>
            </a:xfrm>
            <a:prstGeom prst="line">
              <a:avLst/>
            </a:prstGeom>
            <a:noFill/>
            <a:ln w="165100" cap="flat">
              <a:solidFill>
                <a:schemeClr val="accent4">
                  <a:hueOff val="-624705"/>
                  <a:lumOff val="1372"/>
                </a:schemeClr>
              </a:solidFill>
              <a:prstDash val="solid"/>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637" name="Line"/>
            <p:cNvSpPr/>
            <p:nvPr/>
          </p:nvSpPr>
          <p:spPr>
            <a:xfrm>
              <a:off x="10042716" y="2028752"/>
              <a:ext cx="1" cy="1083159"/>
            </a:xfrm>
            <a:prstGeom prst="line">
              <a:avLst/>
            </a:prstGeom>
            <a:noFill/>
            <a:ln w="165100" cap="flat">
              <a:solidFill>
                <a:schemeClr val="accent4">
                  <a:hueOff val="-624705"/>
                  <a:lumOff val="1372"/>
                </a:schemeClr>
              </a:solidFill>
              <a:prstDash val="solid"/>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638" name="Line"/>
            <p:cNvSpPr/>
            <p:nvPr/>
          </p:nvSpPr>
          <p:spPr>
            <a:xfrm>
              <a:off x="12069039" y="2028752"/>
              <a:ext cx="1" cy="1083159"/>
            </a:xfrm>
            <a:prstGeom prst="line">
              <a:avLst/>
            </a:prstGeom>
            <a:noFill/>
            <a:ln w="165100" cap="flat">
              <a:solidFill>
                <a:schemeClr val="accent4">
                  <a:hueOff val="-624705"/>
                  <a:lumOff val="1372"/>
                </a:schemeClr>
              </a:solidFill>
              <a:prstDash val="solid"/>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639" name="Line"/>
            <p:cNvSpPr/>
            <p:nvPr/>
          </p:nvSpPr>
          <p:spPr>
            <a:xfrm flipH="1">
              <a:off x="773955" y="2028752"/>
              <a:ext cx="1" cy="1083159"/>
            </a:xfrm>
            <a:prstGeom prst="line">
              <a:avLst/>
            </a:prstGeom>
            <a:noFill/>
            <a:ln w="165100" cap="flat">
              <a:solidFill>
                <a:schemeClr val="accent4">
                  <a:hueOff val="-624705"/>
                  <a:lumOff val="1372"/>
                </a:schemeClr>
              </a:solidFill>
              <a:prstDash val="solid"/>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sp>
          <p:nvSpPr>
            <p:cNvPr id="640" name="Rectangle"/>
            <p:cNvSpPr/>
            <p:nvPr/>
          </p:nvSpPr>
          <p:spPr>
            <a:xfrm>
              <a:off x="1216960" y="3833617"/>
              <a:ext cx="7953674" cy="2759869"/>
            </a:xfrm>
            <a:prstGeom prst="rect">
              <a:avLst/>
            </a:prstGeom>
            <a:solidFill>
              <a:srgbClr val="000000"/>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grpSp>
      <p:grpSp>
        <p:nvGrpSpPr>
          <p:cNvPr id="644" name="Group"/>
          <p:cNvGrpSpPr/>
          <p:nvPr/>
        </p:nvGrpSpPr>
        <p:grpSpPr>
          <a:xfrm>
            <a:off x="127000" y="13054775"/>
            <a:ext cx="1270000" cy="560449"/>
            <a:chOff x="0" y="0"/>
            <a:chExt cx="1270000" cy="560448"/>
          </a:xfrm>
        </p:grpSpPr>
        <p:sp>
          <p:nvSpPr>
            <p:cNvPr id="642" name="Rounded Rectangle"/>
            <p:cNvSpPr/>
            <p:nvPr/>
          </p:nvSpPr>
          <p:spPr>
            <a:xfrm>
              <a:off x="0" y="0"/>
              <a:ext cx="1270000" cy="560449"/>
            </a:xfrm>
            <a:prstGeom prst="roundRect">
              <a:avLst>
                <a:gd name="adj" fmla="val 33991"/>
              </a:avLst>
            </a:pr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sz="3200" b="0">
                  <a:latin typeface="Helvetica Neue Medium"/>
                  <a:ea typeface="Helvetica Neue Medium"/>
                  <a:cs typeface="Helvetica Neue Medium"/>
                  <a:sym typeface="Helvetica Neue Medium"/>
                </a:defRPr>
              </a:pPr>
              <a:endParaRPr/>
            </a:p>
          </p:txBody>
        </p:sp>
        <p:pic>
          <p:nvPicPr>
            <p:cNvPr id="643" name="88x31.png" descr="88x31.png"/>
            <p:cNvPicPr>
              <a:picLocks noChangeAspect="1"/>
            </p:cNvPicPr>
            <p:nvPr/>
          </p:nvPicPr>
          <p:blipFill>
            <a:blip r:embed="rId2">
              <a:extLst/>
            </a:blip>
            <a:stretch>
              <a:fillRect/>
            </a:stretch>
          </p:blipFill>
          <p:spPr>
            <a:xfrm>
              <a:off x="76200" y="95250"/>
              <a:ext cx="1117600" cy="393700"/>
            </a:xfrm>
            <a:prstGeom prst="rect">
              <a:avLst/>
            </a:prstGeom>
            <a:ln w="12700" cap="flat">
              <a:noFill/>
              <a:miter lim="400000"/>
            </a:ln>
            <a:effectLst/>
          </p:spPr>
        </p:pic>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6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641"/>
                                        </p:tgtEl>
                                        <p:attrNameLst>
                                          <p:attrName>style.visibility</p:attrName>
                                        </p:attrNameLst>
                                      </p:cBhvr>
                                      <p:to>
                                        <p:strVal val="visible"/>
                                      </p:to>
                                    </p:set>
                                  </p:childTnLst>
                                </p:cTn>
                              </p:par>
                            </p:childTnLst>
                          </p:cTn>
                        </p:par>
                        <p:par>
                          <p:cTn id="11" fill="hold">
                            <p:stCondLst>
                              <p:cond delay="0"/>
                            </p:stCondLst>
                            <p:childTnLst>
                              <p:par>
                                <p:cTn id="12" presetID="9" presetClass="emph" fill="hold" grpId="3" nodeType="afterEffect">
                                  <p:stCondLst>
                                    <p:cond delay="2000"/>
                                  </p:stCondLst>
                                  <p:childTnLst>
                                    <p:set>
                                      <p:cBhvr>
                                        <p:cTn id="13" dur="indefinite" fill="hold"/>
                                        <p:tgtEl>
                                          <p:spTgt spid="630"/>
                                        </p:tgtEl>
                                        <p:attrNameLst>
                                          <p:attrName>style.opacity</p:attrName>
                                        </p:attrNameLst>
                                      </p:cBhvr>
                                      <p:to>
                                        <p:strVal val="0.25"/>
                                      </p:to>
                                    </p:set>
                                    <p:animEffect filter="image" prLst="opacity: 0.25; ">
                                      <p:cBhvr>
                                        <p:cTn id="14" dur="indefinite" fill="hold"/>
                                        <p:tgtEl>
                                          <p:spTgt spid="6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0" grpId="1" animBg="1" advAuto="0"/>
      <p:bldP spid="630" grpId="3" animBg="1" advAuto="0"/>
      <p:bldP spid="641" grpId="2" animBg="1" advAuto="0"/>
    </p:bldLst>
  </p:timing>
</p:sld>
</file>

<file path=ppt/theme/theme1.xml><?xml version="1.0" encoding="utf-8"?>
<a:theme xmlns:a="http://schemas.openxmlformats.org/drawingml/2006/main"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Geneva"/>
        <a:ea typeface="Geneva"/>
        <a:cs typeface="Geneva"/>
      </a:majorFont>
      <a:minorFont>
        <a:latin typeface="Geneva"/>
        <a:ea typeface="Geneva"/>
        <a:cs typeface="Geneva"/>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Geneva"/>
        <a:ea typeface="Geneva"/>
        <a:cs typeface="Geneva"/>
      </a:majorFont>
      <a:minorFont>
        <a:latin typeface="Geneva"/>
        <a:ea typeface="Geneva"/>
        <a:cs typeface="Geneva"/>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630</Words>
  <Application>Microsoft Macintosh PowerPoint</Application>
  <PresentationFormat>Custom</PresentationFormat>
  <Paragraphs>198</Paragraphs>
  <Slides>34</Slides>
  <Notes>21</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Brush Script MT</vt:lpstr>
      <vt:lpstr>Arial Black</vt:lpstr>
      <vt:lpstr>Geneva</vt:lpstr>
      <vt:lpstr>Helvetica</vt:lpstr>
      <vt:lpstr>Helvetica Neue</vt:lpstr>
      <vt:lpstr>Helvetica Neue Light</vt:lpstr>
      <vt:lpstr>Helvetica Neue Medium</vt:lpstr>
      <vt:lpstr>Black</vt:lpstr>
      <vt:lpstr>A Right and a Wrong Way to Lead a Testing Effort</vt:lpstr>
      <vt:lpstr>PowerPoint Presentation</vt:lpstr>
      <vt:lpstr>PowerPoint Presentation</vt:lpstr>
      <vt:lpstr>PowerPoint Presentation</vt:lpstr>
      <vt:lpstr>A Right and a Wrong Way to Lead a Testing Effort</vt:lpstr>
      <vt:lpstr>Org/Team Scale</vt:lpstr>
      <vt:lpstr>Scale</vt:lpstr>
      <vt:lpstr>Scale</vt:lpstr>
      <vt:lpstr>Structure</vt:lpstr>
      <vt:lpstr>Leadership Styles</vt:lpstr>
      <vt:lpstr>Team Direction</vt:lpstr>
      <vt:lpstr>Trust in Employees</vt:lpstr>
      <vt:lpstr>Trust in Employees</vt:lpstr>
      <vt:lpstr>Trust in Employees</vt:lpstr>
      <vt:lpstr>Willingness to Change</vt:lpstr>
      <vt:lpstr>Willingness to Change</vt:lpstr>
      <vt:lpstr>Willingness to Change</vt:lpstr>
      <vt:lpstr>Communication</vt:lpstr>
      <vt:lpstr>Communication</vt:lpstr>
      <vt:lpstr>Communication</vt:lpstr>
      <vt:lpstr>Team Dynamics</vt:lpstr>
      <vt:lpstr>Definition of Quality</vt:lpstr>
      <vt:lpstr>Who Tests</vt:lpstr>
      <vt:lpstr>Who Devs</vt:lpstr>
      <vt:lpstr>Who Ops</vt:lpstr>
      <vt:lpstr>Problem Solving</vt:lpstr>
      <vt:lpstr>Test Team</vt:lpstr>
      <vt:lpstr>Test Team</vt:lpstr>
      <vt:lpstr>Test Team</vt:lpstr>
      <vt:lpstr>Test Team</vt:lpstr>
      <vt:lpstr>Tester Skill</vt:lpstr>
      <vt:lpstr>In Summary</vt:lpstr>
      <vt:lpstr>In Summary</vt:lpstr>
      <vt:lpstr>Thanks!</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Right and a Wrong Way to Lead a Testing Effort</dc:title>
  <cp:lastModifiedBy>Erik Davis</cp:lastModifiedBy>
  <cp:revision>1</cp:revision>
  <dcterms:modified xsi:type="dcterms:W3CDTF">2018-09-27T19:10:56Z</dcterms:modified>
</cp:coreProperties>
</file>