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85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AA82-ED40-495D-B06B-56AC191DBDA2}" type="datetimeFigureOut">
              <a:rPr lang="nb-NO" smtClean="0"/>
              <a:t>31.10.2016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1D91-98D5-4E46-9A64-EBB8288FB64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99154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AA82-ED40-495D-B06B-56AC191DBDA2}" type="datetimeFigureOut">
              <a:rPr lang="nb-NO" smtClean="0"/>
              <a:t>31.10.2016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1D91-98D5-4E46-9A64-EBB8288FB64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96401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AA82-ED40-495D-B06B-56AC191DBDA2}" type="datetimeFigureOut">
              <a:rPr lang="nb-NO" smtClean="0"/>
              <a:t>31.10.2016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1D91-98D5-4E46-9A64-EBB8288FB64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924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AA82-ED40-495D-B06B-56AC191DBDA2}" type="datetimeFigureOut">
              <a:rPr lang="nb-NO" smtClean="0"/>
              <a:t>31.10.2016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1D91-98D5-4E46-9A64-EBB8288FB64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14424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AA82-ED40-495D-B06B-56AC191DBDA2}" type="datetimeFigureOut">
              <a:rPr lang="nb-NO" smtClean="0"/>
              <a:t>31.10.2016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1D91-98D5-4E46-9A64-EBB8288FB64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87268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AA82-ED40-495D-B06B-56AC191DBDA2}" type="datetimeFigureOut">
              <a:rPr lang="nb-NO" smtClean="0"/>
              <a:t>31.10.2016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1D91-98D5-4E46-9A64-EBB8288FB64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81486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AA82-ED40-495D-B06B-56AC191DBDA2}" type="datetimeFigureOut">
              <a:rPr lang="nb-NO" smtClean="0"/>
              <a:t>31.10.2016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1D91-98D5-4E46-9A64-EBB8288FB64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18549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AA82-ED40-495D-B06B-56AC191DBDA2}" type="datetimeFigureOut">
              <a:rPr lang="nb-NO" smtClean="0"/>
              <a:t>31.10.2016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1D91-98D5-4E46-9A64-EBB8288FB64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36149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AA82-ED40-495D-B06B-56AC191DBDA2}" type="datetimeFigureOut">
              <a:rPr lang="nb-NO" smtClean="0"/>
              <a:t>31.10.2016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1D91-98D5-4E46-9A64-EBB8288FB64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1921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AA82-ED40-495D-B06B-56AC191DBDA2}" type="datetimeFigureOut">
              <a:rPr lang="nb-NO" smtClean="0"/>
              <a:t>31.10.2016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1D91-98D5-4E46-9A64-EBB8288FB64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01196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AA82-ED40-495D-B06B-56AC191DBDA2}" type="datetimeFigureOut">
              <a:rPr lang="nb-NO" smtClean="0"/>
              <a:t>31.10.2016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1D91-98D5-4E46-9A64-EBB8288FB64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69152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6AA82-ED40-495D-B06B-56AC191DBDA2}" type="datetimeFigureOut">
              <a:rPr lang="nb-NO" smtClean="0"/>
              <a:t>31.10.2016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F1D91-98D5-4E46-9A64-EBB8288FB64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25134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2030146" y="18537"/>
            <a:ext cx="5083707" cy="6820926"/>
            <a:chOff x="2290487" y="224370"/>
            <a:chExt cx="4585782" cy="6111743"/>
          </a:xfrm>
        </p:grpSpPr>
        <p:sp>
          <p:nvSpPr>
            <p:cNvPr id="4" name="Rectangle 3"/>
            <p:cNvSpPr/>
            <p:nvPr/>
          </p:nvSpPr>
          <p:spPr>
            <a:xfrm>
              <a:off x="3834804" y="224370"/>
              <a:ext cx="1074367" cy="10743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35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103396" y="2675517"/>
              <a:ext cx="537184" cy="5371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35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459423" y="2675517"/>
              <a:ext cx="537184" cy="5371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35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2974222" y="2675517"/>
              <a:ext cx="537184" cy="5371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35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4744596" y="4052297"/>
              <a:ext cx="537184" cy="5371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35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2559079" y="4052297"/>
              <a:ext cx="537184" cy="5371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35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24" name="Straight Arrow Connector 23"/>
            <p:cNvCxnSpPr>
              <a:endCxn id="12" idx="0"/>
            </p:cNvCxnSpPr>
            <p:nvPr/>
          </p:nvCxnSpPr>
          <p:spPr>
            <a:xfrm flipH="1">
              <a:off x="3242812" y="1298736"/>
              <a:ext cx="794051" cy="13767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4" idx="2"/>
              <a:endCxn id="8" idx="0"/>
            </p:cNvCxnSpPr>
            <p:nvPr/>
          </p:nvCxnSpPr>
          <p:spPr>
            <a:xfrm>
              <a:off x="4371988" y="1298736"/>
              <a:ext cx="0" cy="13767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9" idx="0"/>
            </p:cNvCxnSpPr>
            <p:nvPr/>
          </p:nvCxnSpPr>
          <p:spPr>
            <a:xfrm>
              <a:off x="4835545" y="1298736"/>
              <a:ext cx="892470" cy="13767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3713464" y="4052297"/>
              <a:ext cx="537184" cy="5371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35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5727731" y="4052297"/>
              <a:ext cx="537184" cy="5371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35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58" name="Straight Arrow Connector 57"/>
            <p:cNvCxnSpPr>
              <a:stCxn id="12" idx="4"/>
              <a:endCxn id="22" idx="0"/>
            </p:cNvCxnSpPr>
            <p:nvPr/>
          </p:nvCxnSpPr>
          <p:spPr>
            <a:xfrm flipH="1">
              <a:off x="2827671" y="3212701"/>
              <a:ext cx="415143" cy="8395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8" idx="4"/>
              <a:endCxn id="38" idx="0"/>
            </p:cNvCxnSpPr>
            <p:nvPr/>
          </p:nvCxnSpPr>
          <p:spPr>
            <a:xfrm flipH="1">
              <a:off x="3982056" y="3212701"/>
              <a:ext cx="389932" cy="8395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8" idx="4"/>
              <a:endCxn id="19" idx="0"/>
            </p:cNvCxnSpPr>
            <p:nvPr/>
          </p:nvCxnSpPr>
          <p:spPr>
            <a:xfrm>
              <a:off x="4371988" y="3212701"/>
              <a:ext cx="641200" cy="8395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9" idx="4"/>
              <a:endCxn id="39" idx="0"/>
            </p:cNvCxnSpPr>
            <p:nvPr/>
          </p:nvCxnSpPr>
          <p:spPr>
            <a:xfrm>
              <a:off x="5728015" y="3212701"/>
              <a:ext cx="268308" cy="8395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5509837" y="5798928"/>
              <a:ext cx="537184" cy="5371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35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2290487" y="5798929"/>
              <a:ext cx="537184" cy="5371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35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7" name="Oval 46"/>
            <p:cNvSpPr/>
            <p:nvPr/>
          </p:nvSpPr>
          <p:spPr>
            <a:xfrm>
              <a:off x="3566212" y="5798929"/>
              <a:ext cx="537184" cy="5371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35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6339085" y="5798928"/>
              <a:ext cx="537184" cy="5371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35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50" name="Straight Arrow Connector 49"/>
            <p:cNvCxnSpPr>
              <a:stCxn id="22" idx="4"/>
              <a:endCxn id="45" idx="0"/>
            </p:cNvCxnSpPr>
            <p:nvPr/>
          </p:nvCxnSpPr>
          <p:spPr>
            <a:xfrm flipH="1">
              <a:off x="2559079" y="4589481"/>
              <a:ext cx="268592" cy="12094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38" idx="4"/>
              <a:endCxn id="47" idx="0"/>
            </p:cNvCxnSpPr>
            <p:nvPr/>
          </p:nvCxnSpPr>
          <p:spPr>
            <a:xfrm flipH="1">
              <a:off x="3834804" y="4589481"/>
              <a:ext cx="147252" cy="12094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19" idx="4"/>
              <a:endCxn id="44" idx="0"/>
            </p:cNvCxnSpPr>
            <p:nvPr/>
          </p:nvCxnSpPr>
          <p:spPr>
            <a:xfrm>
              <a:off x="5013188" y="4589481"/>
              <a:ext cx="765241" cy="120944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39" idx="4"/>
              <a:endCxn id="48" idx="0"/>
            </p:cNvCxnSpPr>
            <p:nvPr/>
          </p:nvCxnSpPr>
          <p:spPr>
            <a:xfrm>
              <a:off x="5996323" y="4589481"/>
              <a:ext cx="611354" cy="12094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Oval 64"/>
            <p:cNvSpPr/>
            <p:nvPr/>
          </p:nvSpPr>
          <p:spPr>
            <a:xfrm>
              <a:off x="4538024" y="5798928"/>
              <a:ext cx="537184" cy="5371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35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66" name="Straight Arrow Connector 65"/>
            <p:cNvCxnSpPr>
              <a:stCxn id="19" idx="4"/>
              <a:endCxn id="65" idx="0"/>
            </p:cNvCxnSpPr>
            <p:nvPr/>
          </p:nvCxnSpPr>
          <p:spPr>
            <a:xfrm flipH="1">
              <a:off x="4806616" y="4589481"/>
              <a:ext cx="206572" cy="12094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026" name="Picture 2" descr="http://www.gratisskole.dk/sdata/minipic/009/00980-300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647243">
              <a:off x="4958650" y="1143877"/>
              <a:ext cx="1376291" cy="1376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2" descr="http://www.gratisskole.dk/sdata/minipic/009/00980-300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349670">
              <a:off x="2524005" y="1139886"/>
              <a:ext cx="1376291" cy="1376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" name="Rectangle 82"/>
            <p:cNvSpPr/>
            <p:nvPr/>
          </p:nvSpPr>
          <p:spPr>
            <a:xfrm>
              <a:off x="3832706" y="2406926"/>
              <a:ext cx="1074367" cy="107436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b-NO" sz="13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911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13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Liland</dc:creator>
  <cp:lastModifiedBy>Erik Liland</cp:lastModifiedBy>
  <cp:revision>7</cp:revision>
  <dcterms:created xsi:type="dcterms:W3CDTF">2016-10-06T15:26:42Z</dcterms:created>
  <dcterms:modified xsi:type="dcterms:W3CDTF">2016-10-31T07:47:28Z</dcterms:modified>
</cp:coreProperties>
</file>