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05613" cy="99441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9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915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640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92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44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726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14.10.2016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148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14.10.2016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85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14.10.2016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614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14.10.2016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192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14.10.2016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119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A82-ED40-495D-B06B-56AC191DBDA2}" type="datetimeFigureOut">
              <a:rPr lang="nb-NO" smtClean="0"/>
              <a:t>14.10.2016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915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6AA82-ED40-495D-B06B-56AC191DBDA2}" type="datetimeFigureOut">
              <a:rPr lang="nb-NO" smtClean="0"/>
              <a:t>14.10.2016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1D91-98D5-4E46-9A64-EBB8288FB64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513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50800" y="939799"/>
            <a:ext cx="9014460" cy="4964603"/>
            <a:chOff x="30480" y="38100"/>
            <a:chExt cx="4530861" cy="2495316"/>
          </a:xfrm>
        </p:grpSpPr>
        <p:sp>
          <p:nvSpPr>
            <p:cNvPr id="4" name="Rectangle 3"/>
            <p:cNvSpPr/>
            <p:nvPr/>
          </p:nvSpPr>
          <p:spPr>
            <a:xfrm>
              <a:off x="571730" y="45447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060249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06730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108783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870249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30249" y="381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04677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710537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042894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291341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0480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24" name="Straight Arrow Connector 23"/>
            <p:cNvCxnSpPr>
              <a:endCxn id="12" idx="0"/>
            </p:cNvCxnSpPr>
            <p:nvPr/>
          </p:nvCxnSpPr>
          <p:spPr>
            <a:xfrm flipH="1">
              <a:off x="439676" y="585446"/>
              <a:ext cx="399107" cy="69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2"/>
              <a:endCxn id="8" idx="0"/>
            </p:cNvCxnSpPr>
            <p:nvPr/>
          </p:nvCxnSpPr>
          <p:spPr>
            <a:xfrm>
              <a:off x="841730" y="585446"/>
              <a:ext cx="0" cy="69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" idx="2"/>
              <a:endCxn id="9" idx="0"/>
            </p:cNvCxnSpPr>
            <p:nvPr/>
          </p:nvCxnSpPr>
          <p:spPr>
            <a:xfrm>
              <a:off x="841730" y="585446"/>
              <a:ext cx="402053" cy="69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2"/>
              <a:endCxn id="7" idx="0"/>
            </p:cNvCxnSpPr>
            <p:nvPr/>
          </p:nvCxnSpPr>
          <p:spPr>
            <a:xfrm flipH="1">
              <a:off x="3195249" y="578099"/>
              <a:ext cx="405000" cy="699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2"/>
              <a:endCxn id="10" idx="0"/>
            </p:cNvCxnSpPr>
            <p:nvPr/>
          </p:nvCxnSpPr>
          <p:spPr>
            <a:xfrm>
              <a:off x="3600249" y="578099"/>
              <a:ext cx="405000" cy="699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36687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549101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896141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105738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500940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3" name="Straight Arrow Connector 42"/>
            <p:cNvCxnSpPr>
              <a:stCxn id="7" idx="4"/>
              <a:endCxn id="18" idx="0"/>
            </p:cNvCxnSpPr>
            <p:nvPr/>
          </p:nvCxnSpPr>
          <p:spPr>
            <a:xfrm flipH="1">
              <a:off x="2845537" y="1547447"/>
              <a:ext cx="349712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7" idx="4"/>
              <a:endCxn id="41" idx="0"/>
            </p:cNvCxnSpPr>
            <p:nvPr/>
          </p:nvCxnSpPr>
          <p:spPr>
            <a:xfrm>
              <a:off x="3195249" y="1547447"/>
              <a:ext cx="45490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0" idx="4"/>
              <a:endCxn id="42" idx="0"/>
            </p:cNvCxnSpPr>
            <p:nvPr/>
          </p:nvCxnSpPr>
          <p:spPr>
            <a:xfrm flipH="1">
              <a:off x="3635940" y="1547447"/>
              <a:ext cx="369309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0" idx="4"/>
              <a:endCxn id="40" idx="0"/>
            </p:cNvCxnSpPr>
            <p:nvPr/>
          </p:nvCxnSpPr>
          <p:spPr>
            <a:xfrm>
              <a:off x="4005249" y="1547447"/>
              <a:ext cx="25892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0" idx="4"/>
              <a:endCxn id="20" idx="0"/>
            </p:cNvCxnSpPr>
            <p:nvPr/>
          </p:nvCxnSpPr>
          <p:spPr>
            <a:xfrm>
              <a:off x="4005249" y="1547447"/>
              <a:ext cx="421093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2" idx="4"/>
              <a:endCxn id="22" idx="0"/>
            </p:cNvCxnSpPr>
            <p:nvPr/>
          </p:nvCxnSpPr>
          <p:spPr>
            <a:xfrm flipH="1">
              <a:off x="165480" y="1547447"/>
              <a:ext cx="274197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" idx="4"/>
              <a:endCxn id="38" idx="0"/>
            </p:cNvCxnSpPr>
            <p:nvPr/>
          </p:nvCxnSpPr>
          <p:spPr>
            <a:xfrm flipH="1">
              <a:off x="671687" y="1547447"/>
              <a:ext cx="170043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8" idx="4"/>
              <a:endCxn id="19" idx="0"/>
            </p:cNvCxnSpPr>
            <p:nvPr/>
          </p:nvCxnSpPr>
          <p:spPr>
            <a:xfrm>
              <a:off x="841730" y="1547447"/>
              <a:ext cx="336164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9" idx="4"/>
              <a:endCxn id="39" idx="0"/>
            </p:cNvCxnSpPr>
            <p:nvPr/>
          </p:nvCxnSpPr>
          <p:spPr>
            <a:xfrm>
              <a:off x="1243784" y="1547447"/>
              <a:ext cx="440318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91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529" y="2383852"/>
            <a:ext cx="4605020" cy="2536158"/>
            <a:chOff x="30480" y="38100"/>
            <a:chExt cx="4530861" cy="2495316"/>
          </a:xfrm>
        </p:grpSpPr>
        <p:sp>
          <p:nvSpPr>
            <p:cNvPr id="6" name="Rectangle 5"/>
            <p:cNvSpPr/>
            <p:nvPr/>
          </p:nvSpPr>
          <p:spPr>
            <a:xfrm>
              <a:off x="571730" y="45447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060249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06730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108783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870249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30249" y="381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04677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710537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042894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291341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480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7" name="Straight Arrow Connector 16"/>
            <p:cNvCxnSpPr>
              <a:endCxn id="12" idx="0"/>
            </p:cNvCxnSpPr>
            <p:nvPr/>
          </p:nvCxnSpPr>
          <p:spPr>
            <a:xfrm flipH="1">
              <a:off x="439676" y="585446"/>
              <a:ext cx="399107" cy="69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  <a:endCxn id="8" idx="0"/>
            </p:cNvCxnSpPr>
            <p:nvPr/>
          </p:nvCxnSpPr>
          <p:spPr>
            <a:xfrm>
              <a:off x="841730" y="585446"/>
              <a:ext cx="0" cy="69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2"/>
              <a:endCxn id="9" idx="0"/>
            </p:cNvCxnSpPr>
            <p:nvPr/>
          </p:nvCxnSpPr>
          <p:spPr>
            <a:xfrm>
              <a:off x="841730" y="585446"/>
              <a:ext cx="402053" cy="69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2"/>
              <a:endCxn id="7" idx="0"/>
            </p:cNvCxnSpPr>
            <p:nvPr/>
          </p:nvCxnSpPr>
          <p:spPr>
            <a:xfrm flipH="1">
              <a:off x="3195249" y="578099"/>
              <a:ext cx="405000" cy="699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2"/>
              <a:endCxn id="10" idx="0"/>
            </p:cNvCxnSpPr>
            <p:nvPr/>
          </p:nvCxnSpPr>
          <p:spPr>
            <a:xfrm>
              <a:off x="3600249" y="578099"/>
              <a:ext cx="405000" cy="699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36687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1549101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3896141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3105738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3500940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27" name="Straight Arrow Connector 26"/>
            <p:cNvCxnSpPr>
              <a:stCxn id="7" idx="4"/>
              <a:endCxn id="13" idx="0"/>
            </p:cNvCxnSpPr>
            <p:nvPr/>
          </p:nvCxnSpPr>
          <p:spPr>
            <a:xfrm flipH="1">
              <a:off x="2845537" y="1547447"/>
              <a:ext cx="349712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7" idx="4"/>
              <a:endCxn id="25" idx="0"/>
            </p:cNvCxnSpPr>
            <p:nvPr/>
          </p:nvCxnSpPr>
          <p:spPr>
            <a:xfrm>
              <a:off x="3195249" y="1547447"/>
              <a:ext cx="45490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4"/>
              <a:endCxn id="26" idx="0"/>
            </p:cNvCxnSpPr>
            <p:nvPr/>
          </p:nvCxnSpPr>
          <p:spPr>
            <a:xfrm flipH="1">
              <a:off x="3635940" y="1547447"/>
              <a:ext cx="369309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4"/>
              <a:endCxn id="24" idx="0"/>
            </p:cNvCxnSpPr>
            <p:nvPr/>
          </p:nvCxnSpPr>
          <p:spPr>
            <a:xfrm>
              <a:off x="4005249" y="1547447"/>
              <a:ext cx="25892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4"/>
              <a:endCxn id="15" idx="0"/>
            </p:cNvCxnSpPr>
            <p:nvPr/>
          </p:nvCxnSpPr>
          <p:spPr>
            <a:xfrm>
              <a:off x="4005249" y="1547447"/>
              <a:ext cx="421093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2" idx="4"/>
              <a:endCxn id="16" idx="0"/>
            </p:cNvCxnSpPr>
            <p:nvPr/>
          </p:nvCxnSpPr>
          <p:spPr>
            <a:xfrm flipH="1">
              <a:off x="165480" y="1547447"/>
              <a:ext cx="274197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4"/>
              <a:endCxn id="22" idx="0"/>
            </p:cNvCxnSpPr>
            <p:nvPr/>
          </p:nvCxnSpPr>
          <p:spPr>
            <a:xfrm flipH="1">
              <a:off x="671687" y="1547447"/>
              <a:ext cx="170043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8" idx="4"/>
              <a:endCxn id="14" idx="0"/>
            </p:cNvCxnSpPr>
            <p:nvPr/>
          </p:nvCxnSpPr>
          <p:spPr>
            <a:xfrm>
              <a:off x="841730" y="1547447"/>
              <a:ext cx="336164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4"/>
              <a:endCxn id="23" idx="0"/>
            </p:cNvCxnSpPr>
            <p:nvPr/>
          </p:nvCxnSpPr>
          <p:spPr>
            <a:xfrm>
              <a:off x="1243784" y="1547447"/>
              <a:ext cx="440318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Right Arrow 37"/>
          <p:cNvSpPr/>
          <p:nvPr/>
        </p:nvSpPr>
        <p:spPr>
          <a:xfrm>
            <a:off x="4825238" y="3651931"/>
            <a:ext cx="491840" cy="2545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Rounded Rectangle 39"/>
          <p:cNvSpPr/>
          <p:nvPr/>
        </p:nvSpPr>
        <p:spPr>
          <a:xfrm>
            <a:off x="0" y="4526280"/>
            <a:ext cx="4825238" cy="4876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2" name="Straight Arrow Connector 41"/>
          <p:cNvCxnSpPr>
            <a:stCxn id="40" idx="3"/>
          </p:cNvCxnSpPr>
          <p:nvPr/>
        </p:nvCxnSpPr>
        <p:spPr>
          <a:xfrm>
            <a:off x="4825238" y="4770120"/>
            <a:ext cx="897382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6738" y="5189220"/>
            <a:ext cx="27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44" name="TextBox 43"/>
          <p:cNvSpPr txBox="1"/>
          <p:nvPr/>
        </p:nvSpPr>
        <p:spPr>
          <a:xfrm>
            <a:off x="4424604" y="5189220"/>
            <a:ext cx="27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9</a:t>
            </a:r>
            <a:endParaRPr lang="nb-NO" dirty="0"/>
          </a:p>
        </p:txBody>
      </p:sp>
      <p:grpSp>
        <p:nvGrpSpPr>
          <p:cNvPr id="46" name="Group 45"/>
          <p:cNvGrpSpPr/>
          <p:nvPr/>
        </p:nvGrpSpPr>
        <p:grpSpPr>
          <a:xfrm>
            <a:off x="5742293" y="2345516"/>
            <a:ext cx="3113674" cy="3028370"/>
            <a:chOff x="5805347" y="2268541"/>
            <a:chExt cx="3113674" cy="302837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5347" y="2268541"/>
              <a:ext cx="1809750" cy="112395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8688" y="3392491"/>
              <a:ext cx="3110333" cy="1904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8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274" y="832496"/>
            <a:ext cx="1074367" cy="1074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6892130" y="3278761"/>
            <a:ext cx="537184" cy="537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2648996" y="3274009"/>
            <a:ext cx="537184" cy="537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4413161" y="3283643"/>
            <a:ext cx="537184" cy="537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23538" y="817879"/>
            <a:ext cx="1074367" cy="1074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1100168" y="3318450"/>
            <a:ext cx="537184" cy="537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626094" y="5268425"/>
            <a:ext cx="537184" cy="537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Oval 12"/>
          <p:cNvSpPr/>
          <p:nvPr/>
        </p:nvSpPr>
        <p:spPr>
          <a:xfrm>
            <a:off x="3365734" y="5267230"/>
            <a:ext cx="537184" cy="537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6623538" y="5260938"/>
            <a:ext cx="537184" cy="537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1093576" y="5267229"/>
            <a:ext cx="537184" cy="537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6" name="Straight Arrow Connector 15"/>
          <p:cNvCxnSpPr>
            <a:stCxn id="5" idx="2"/>
            <a:endCxn id="11" idx="0"/>
          </p:cNvCxnSpPr>
          <p:nvPr/>
        </p:nvCxnSpPr>
        <p:spPr>
          <a:xfrm flipH="1">
            <a:off x="1368760" y="1906863"/>
            <a:ext cx="303698" cy="141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7" idx="0"/>
          </p:cNvCxnSpPr>
          <p:nvPr/>
        </p:nvCxnSpPr>
        <p:spPr>
          <a:xfrm>
            <a:off x="1672458" y="1906863"/>
            <a:ext cx="1245130" cy="136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8" idx="0"/>
          </p:cNvCxnSpPr>
          <p:nvPr/>
        </p:nvCxnSpPr>
        <p:spPr>
          <a:xfrm>
            <a:off x="1672458" y="1906863"/>
            <a:ext cx="3009295" cy="137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6" idx="0"/>
          </p:cNvCxnSpPr>
          <p:nvPr/>
        </p:nvCxnSpPr>
        <p:spPr>
          <a:xfrm>
            <a:off x="7160722" y="1892246"/>
            <a:ext cx="0" cy="138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8" idx="0"/>
          </p:cNvCxnSpPr>
          <p:nvPr/>
        </p:nvCxnSpPr>
        <p:spPr>
          <a:xfrm flipH="1">
            <a:off x="4681753" y="1892246"/>
            <a:ext cx="2478969" cy="139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83788" y="5257597"/>
            <a:ext cx="537184" cy="537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Oval 21"/>
          <p:cNvSpPr/>
          <p:nvPr/>
        </p:nvSpPr>
        <p:spPr>
          <a:xfrm>
            <a:off x="4680758" y="5219035"/>
            <a:ext cx="537184" cy="537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Oval 24"/>
          <p:cNvSpPr/>
          <p:nvPr/>
        </p:nvSpPr>
        <p:spPr>
          <a:xfrm>
            <a:off x="5550165" y="5260938"/>
            <a:ext cx="537184" cy="5371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13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6" name="Straight Arrow Connector 25"/>
          <p:cNvCxnSpPr>
            <a:stCxn id="6" idx="5"/>
            <a:endCxn id="12" idx="0"/>
          </p:cNvCxnSpPr>
          <p:nvPr/>
        </p:nvCxnSpPr>
        <p:spPr>
          <a:xfrm>
            <a:off x="7350645" y="3737276"/>
            <a:ext cx="544041" cy="153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5"/>
            <a:endCxn id="25" idx="0"/>
          </p:cNvCxnSpPr>
          <p:nvPr/>
        </p:nvCxnSpPr>
        <p:spPr>
          <a:xfrm>
            <a:off x="4871676" y="3742158"/>
            <a:ext cx="947081" cy="151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13" idx="0"/>
          </p:cNvCxnSpPr>
          <p:nvPr/>
        </p:nvCxnSpPr>
        <p:spPr>
          <a:xfrm flipH="1">
            <a:off x="3634326" y="3742158"/>
            <a:ext cx="857504" cy="152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14" idx="1"/>
          </p:cNvCxnSpPr>
          <p:nvPr/>
        </p:nvCxnSpPr>
        <p:spPr>
          <a:xfrm>
            <a:off x="4950345" y="3552235"/>
            <a:ext cx="1751862" cy="178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4"/>
            <a:endCxn id="15" idx="0"/>
          </p:cNvCxnSpPr>
          <p:nvPr/>
        </p:nvCxnSpPr>
        <p:spPr>
          <a:xfrm flipH="1">
            <a:off x="1362168" y="3855634"/>
            <a:ext cx="6592" cy="141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21" idx="0"/>
          </p:cNvCxnSpPr>
          <p:nvPr/>
        </p:nvCxnSpPr>
        <p:spPr>
          <a:xfrm flipH="1">
            <a:off x="2452380" y="3732524"/>
            <a:ext cx="275285" cy="152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5"/>
            <a:endCxn id="13" idx="1"/>
          </p:cNvCxnSpPr>
          <p:nvPr/>
        </p:nvCxnSpPr>
        <p:spPr>
          <a:xfrm>
            <a:off x="3107511" y="3732524"/>
            <a:ext cx="336892" cy="16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4"/>
            <a:endCxn id="22" idx="0"/>
          </p:cNvCxnSpPr>
          <p:nvPr/>
        </p:nvCxnSpPr>
        <p:spPr>
          <a:xfrm>
            <a:off x="4681753" y="3820827"/>
            <a:ext cx="267597" cy="139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769485" y="0"/>
            <a:ext cx="1097727" cy="7391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dirty="0" smtClean="0">
                <a:solidFill>
                  <a:schemeClr val="tx1"/>
                </a:solidFill>
              </a:rPr>
              <a:t>s</a:t>
            </a:r>
            <a:endParaRPr lang="nb-NO" sz="36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69484" y="6118860"/>
            <a:ext cx="1097727" cy="7391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dirty="0" smtClean="0">
                <a:solidFill>
                  <a:schemeClr val="tx1"/>
                </a:solidFill>
              </a:rPr>
              <a:t>t</a:t>
            </a:r>
            <a:endParaRPr lang="nb-NO" sz="36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2"/>
            <a:endCxn id="5" idx="0"/>
          </p:cNvCxnSpPr>
          <p:nvPr/>
        </p:nvCxnSpPr>
        <p:spPr>
          <a:xfrm rot="10800000" flipV="1">
            <a:off x="1672459" y="369570"/>
            <a:ext cx="2097027" cy="4629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6"/>
            <a:endCxn id="10" idx="0"/>
          </p:cNvCxnSpPr>
          <p:nvPr/>
        </p:nvCxnSpPr>
        <p:spPr>
          <a:xfrm>
            <a:off x="4867212" y="369570"/>
            <a:ext cx="2293510" cy="4483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38"/>
          <p:cNvCxnSpPr>
            <a:stCxn id="15" idx="4"/>
            <a:endCxn id="37" idx="2"/>
          </p:cNvCxnSpPr>
          <p:nvPr/>
        </p:nvCxnSpPr>
        <p:spPr>
          <a:xfrm rot="16200000" flipH="1">
            <a:off x="2223818" y="4942763"/>
            <a:ext cx="684017" cy="24073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38"/>
          <p:cNvCxnSpPr>
            <a:stCxn id="21" idx="4"/>
            <a:endCxn id="37" idx="2"/>
          </p:cNvCxnSpPr>
          <p:nvPr/>
        </p:nvCxnSpPr>
        <p:spPr>
          <a:xfrm rot="16200000" flipH="1">
            <a:off x="2764108" y="5483053"/>
            <a:ext cx="693649" cy="13171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38"/>
          <p:cNvCxnSpPr>
            <a:stCxn id="13" idx="4"/>
            <a:endCxn id="37" idx="2"/>
          </p:cNvCxnSpPr>
          <p:nvPr/>
        </p:nvCxnSpPr>
        <p:spPr>
          <a:xfrm rot="16200000" flipH="1">
            <a:off x="3359897" y="6078843"/>
            <a:ext cx="684016" cy="1351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38"/>
          <p:cNvCxnSpPr>
            <a:stCxn id="22" idx="4"/>
            <a:endCxn id="37" idx="6"/>
          </p:cNvCxnSpPr>
          <p:nvPr/>
        </p:nvCxnSpPr>
        <p:spPr>
          <a:xfrm rot="5400000">
            <a:off x="4542176" y="6081255"/>
            <a:ext cx="732211" cy="821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38"/>
          <p:cNvCxnSpPr>
            <a:stCxn id="12" idx="4"/>
            <a:endCxn id="37" idx="6"/>
          </p:cNvCxnSpPr>
          <p:nvPr/>
        </p:nvCxnSpPr>
        <p:spPr>
          <a:xfrm rot="5400000">
            <a:off x="6039539" y="4633282"/>
            <a:ext cx="682821" cy="30274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38"/>
          <p:cNvCxnSpPr>
            <a:stCxn id="25" idx="4"/>
            <a:endCxn id="37" idx="6"/>
          </p:cNvCxnSpPr>
          <p:nvPr/>
        </p:nvCxnSpPr>
        <p:spPr>
          <a:xfrm rot="5400000">
            <a:off x="4997830" y="5667503"/>
            <a:ext cx="690308" cy="9515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38"/>
          <p:cNvCxnSpPr>
            <a:stCxn id="14" idx="4"/>
            <a:endCxn id="37" idx="6"/>
          </p:cNvCxnSpPr>
          <p:nvPr/>
        </p:nvCxnSpPr>
        <p:spPr>
          <a:xfrm rot="5400000">
            <a:off x="5534517" y="5130817"/>
            <a:ext cx="690308" cy="20249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6" idx="3"/>
            <a:endCxn id="13" idx="7"/>
          </p:cNvCxnSpPr>
          <p:nvPr/>
        </p:nvCxnSpPr>
        <p:spPr>
          <a:xfrm flipH="1">
            <a:off x="3824249" y="3737276"/>
            <a:ext cx="3146550" cy="160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71" name="Straight Connector 170"/>
            <p:cNvCxnSpPr/>
            <p:nvPr/>
          </p:nvCxnSpPr>
          <p:spPr>
            <a:xfrm flipH="1">
              <a:off x="0" y="0"/>
              <a:ext cx="9144000" cy="6858000"/>
            </a:xfrm>
            <a:prstGeom prst="line">
              <a:avLst/>
            </a:prstGeom>
            <a:ln w="38100">
              <a:solidFill>
                <a:srgbClr val="FF0000">
                  <a:alpha val="45098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0" y="0"/>
              <a:ext cx="9144000" cy="6851071"/>
            </a:xfrm>
            <a:prstGeom prst="line">
              <a:avLst/>
            </a:prstGeom>
            <a:ln w="38100">
              <a:solidFill>
                <a:srgbClr val="FF0000">
                  <a:alpha val="45098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TextBox 175"/>
          <p:cNvSpPr txBox="1"/>
          <p:nvPr/>
        </p:nvSpPr>
        <p:spPr>
          <a:xfrm>
            <a:off x="2209641" y="879216"/>
            <a:ext cx="441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This formulation is not correct.</a:t>
            </a:r>
          </a:p>
          <a:p>
            <a:pPr algn="ctr"/>
            <a:r>
              <a:rPr lang="en-GB" sz="1200" dirty="0" smtClean="0"/>
              <a:t>Target 1 can’t select 2-&gt;1, but target 2 can select 2-&gt;1.</a:t>
            </a:r>
          </a:p>
          <a:p>
            <a:pPr algn="ctr"/>
            <a:r>
              <a:rPr lang="en-GB" sz="1200" dirty="0" smtClean="0"/>
              <a:t>Cost is also different for edges when using this formulation.</a:t>
            </a:r>
            <a:endParaRPr lang="en-GB" sz="1200" dirty="0"/>
          </a:p>
        </p:txBody>
      </p:sp>
      <p:cxnSp>
        <p:nvCxnSpPr>
          <p:cNvPr id="178" name="Straight Connector 177"/>
          <p:cNvCxnSpPr>
            <a:stCxn id="11" idx="2"/>
            <a:endCxn id="11" idx="6"/>
          </p:cNvCxnSpPr>
          <p:nvPr/>
        </p:nvCxnSpPr>
        <p:spPr>
          <a:xfrm>
            <a:off x="1100168" y="3587042"/>
            <a:ext cx="537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7" idx="2"/>
            <a:endCxn id="7" idx="6"/>
          </p:cNvCxnSpPr>
          <p:nvPr/>
        </p:nvCxnSpPr>
        <p:spPr>
          <a:xfrm>
            <a:off x="2648996" y="3542601"/>
            <a:ext cx="537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8" idx="2"/>
            <a:endCxn id="8" idx="6"/>
          </p:cNvCxnSpPr>
          <p:nvPr/>
        </p:nvCxnSpPr>
        <p:spPr>
          <a:xfrm>
            <a:off x="4413161" y="3552235"/>
            <a:ext cx="537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6" idx="2"/>
            <a:endCxn id="6" idx="6"/>
          </p:cNvCxnSpPr>
          <p:nvPr/>
        </p:nvCxnSpPr>
        <p:spPr>
          <a:xfrm>
            <a:off x="6892130" y="3547353"/>
            <a:ext cx="537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" idx="2"/>
            <a:endCxn id="12" idx="6"/>
          </p:cNvCxnSpPr>
          <p:nvPr/>
        </p:nvCxnSpPr>
        <p:spPr>
          <a:xfrm>
            <a:off x="7626094" y="5537017"/>
            <a:ext cx="537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4" idx="2"/>
            <a:endCxn id="14" idx="6"/>
          </p:cNvCxnSpPr>
          <p:nvPr/>
        </p:nvCxnSpPr>
        <p:spPr>
          <a:xfrm>
            <a:off x="6623538" y="5529530"/>
            <a:ext cx="537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25" idx="2"/>
            <a:endCxn id="25" idx="6"/>
          </p:cNvCxnSpPr>
          <p:nvPr/>
        </p:nvCxnSpPr>
        <p:spPr>
          <a:xfrm>
            <a:off x="5550165" y="5529530"/>
            <a:ext cx="537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22" idx="2"/>
            <a:endCxn id="22" idx="6"/>
          </p:cNvCxnSpPr>
          <p:nvPr/>
        </p:nvCxnSpPr>
        <p:spPr>
          <a:xfrm>
            <a:off x="4680758" y="5487627"/>
            <a:ext cx="537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3" idx="2"/>
            <a:endCxn id="13" idx="6"/>
          </p:cNvCxnSpPr>
          <p:nvPr/>
        </p:nvCxnSpPr>
        <p:spPr>
          <a:xfrm>
            <a:off x="3365734" y="5535822"/>
            <a:ext cx="537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1" idx="2"/>
            <a:endCxn id="21" idx="6"/>
          </p:cNvCxnSpPr>
          <p:nvPr/>
        </p:nvCxnSpPr>
        <p:spPr>
          <a:xfrm>
            <a:off x="2183788" y="5526189"/>
            <a:ext cx="537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5" idx="2"/>
            <a:endCxn id="15" idx="6"/>
          </p:cNvCxnSpPr>
          <p:nvPr/>
        </p:nvCxnSpPr>
        <p:spPr>
          <a:xfrm>
            <a:off x="1093576" y="5535821"/>
            <a:ext cx="537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6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50800" y="939799"/>
            <a:ext cx="9014460" cy="4964603"/>
            <a:chOff x="30480" y="38100"/>
            <a:chExt cx="4530861" cy="2495316"/>
          </a:xfrm>
        </p:grpSpPr>
        <p:sp>
          <p:nvSpPr>
            <p:cNvPr id="4" name="Rectangle 3"/>
            <p:cNvSpPr/>
            <p:nvPr/>
          </p:nvSpPr>
          <p:spPr>
            <a:xfrm>
              <a:off x="571730" y="45447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060249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06730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108783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870249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30249" y="381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04677" y="127744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710537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1042894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291341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0480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24" name="Straight Arrow Connector 23"/>
            <p:cNvCxnSpPr>
              <a:endCxn id="12" idx="0"/>
            </p:cNvCxnSpPr>
            <p:nvPr/>
          </p:nvCxnSpPr>
          <p:spPr>
            <a:xfrm flipH="1">
              <a:off x="439676" y="585446"/>
              <a:ext cx="399107" cy="69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2"/>
              <a:endCxn id="8" idx="0"/>
            </p:cNvCxnSpPr>
            <p:nvPr/>
          </p:nvCxnSpPr>
          <p:spPr>
            <a:xfrm>
              <a:off x="841730" y="585446"/>
              <a:ext cx="0" cy="69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" idx="2"/>
              <a:endCxn id="9" idx="0"/>
            </p:cNvCxnSpPr>
            <p:nvPr/>
          </p:nvCxnSpPr>
          <p:spPr>
            <a:xfrm>
              <a:off x="841730" y="585446"/>
              <a:ext cx="402053" cy="69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2"/>
              <a:endCxn id="7" idx="0"/>
            </p:cNvCxnSpPr>
            <p:nvPr/>
          </p:nvCxnSpPr>
          <p:spPr>
            <a:xfrm flipH="1">
              <a:off x="3195249" y="578099"/>
              <a:ext cx="405000" cy="699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2"/>
              <a:endCxn id="10" idx="0"/>
            </p:cNvCxnSpPr>
            <p:nvPr/>
          </p:nvCxnSpPr>
          <p:spPr>
            <a:xfrm>
              <a:off x="3600249" y="578099"/>
              <a:ext cx="405000" cy="699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36687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549101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896141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105738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500940" y="2263416"/>
              <a:ext cx="270000" cy="27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b-NO" sz="135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3" name="Straight Arrow Connector 42"/>
            <p:cNvCxnSpPr>
              <a:stCxn id="7" idx="4"/>
              <a:endCxn id="18" idx="0"/>
            </p:cNvCxnSpPr>
            <p:nvPr/>
          </p:nvCxnSpPr>
          <p:spPr>
            <a:xfrm flipH="1">
              <a:off x="2845537" y="1547447"/>
              <a:ext cx="349712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7" idx="4"/>
              <a:endCxn id="41" idx="0"/>
            </p:cNvCxnSpPr>
            <p:nvPr/>
          </p:nvCxnSpPr>
          <p:spPr>
            <a:xfrm>
              <a:off x="3195249" y="1547447"/>
              <a:ext cx="45490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0" idx="4"/>
              <a:endCxn id="42" idx="0"/>
            </p:cNvCxnSpPr>
            <p:nvPr/>
          </p:nvCxnSpPr>
          <p:spPr>
            <a:xfrm flipH="1">
              <a:off x="3635940" y="1547447"/>
              <a:ext cx="369309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0" idx="4"/>
              <a:endCxn id="40" idx="0"/>
            </p:cNvCxnSpPr>
            <p:nvPr/>
          </p:nvCxnSpPr>
          <p:spPr>
            <a:xfrm>
              <a:off x="4005249" y="1547447"/>
              <a:ext cx="25892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0" idx="4"/>
              <a:endCxn id="20" idx="0"/>
            </p:cNvCxnSpPr>
            <p:nvPr/>
          </p:nvCxnSpPr>
          <p:spPr>
            <a:xfrm>
              <a:off x="4005249" y="1547447"/>
              <a:ext cx="421093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2" idx="4"/>
              <a:endCxn id="22" idx="0"/>
            </p:cNvCxnSpPr>
            <p:nvPr/>
          </p:nvCxnSpPr>
          <p:spPr>
            <a:xfrm flipH="1">
              <a:off x="165480" y="1547447"/>
              <a:ext cx="274197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" idx="4"/>
              <a:endCxn id="38" idx="0"/>
            </p:cNvCxnSpPr>
            <p:nvPr/>
          </p:nvCxnSpPr>
          <p:spPr>
            <a:xfrm flipH="1">
              <a:off x="671687" y="1547447"/>
              <a:ext cx="170043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8" idx="4"/>
              <a:endCxn id="19" idx="0"/>
            </p:cNvCxnSpPr>
            <p:nvPr/>
          </p:nvCxnSpPr>
          <p:spPr>
            <a:xfrm>
              <a:off x="841730" y="1547447"/>
              <a:ext cx="336164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9" idx="4"/>
              <a:endCxn id="39" idx="0"/>
            </p:cNvCxnSpPr>
            <p:nvPr/>
          </p:nvCxnSpPr>
          <p:spPr>
            <a:xfrm>
              <a:off x="1243784" y="1547447"/>
              <a:ext cx="440318" cy="71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769485" y="0"/>
            <a:ext cx="1097727" cy="7391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dirty="0" smtClean="0">
                <a:solidFill>
                  <a:schemeClr val="tx1"/>
                </a:solidFill>
              </a:rPr>
              <a:t>s</a:t>
            </a:r>
            <a:endParaRPr lang="nb-NO" sz="36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769484" y="6118860"/>
            <a:ext cx="1097727" cy="7391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dirty="0" smtClean="0">
                <a:solidFill>
                  <a:schemeClr val="tx1"/>
                </a:solidFill>
              </a:rPr>
              <a:t>t</a:t>
            </a:r>
            <a:endParaRPr lang="nb-NO" sz="36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8"/>
          <p:cNvCxnSpPr>
            <a:stCxn id="34" idx="2"/>
            <a:endCxn id="4" idx="0"/>
          </p:cNvCxnSpPr>
          <p:nvPr/>
        </p:nvCxnSpPr>
        <p:spPr>
          <a:xfrm rot="10800000" flipV="1">
            <a:off x="1664839" y="369570"/>
            <a:ext cx="2104647" cy="5848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42"/>
          <p:cNvCxnSpPr>
            <a:stCxn id="34" idx="6"/>
            <a:endCxn id="11" idx="0"/>
          </p:cNvCxnSpPr>
          <p:nvPr/>
        </p:nvCxnSpPr>
        <p:spPr>
          <a:xfrm>
            <a:off x="4867212" y="369570"/>
            <a:ext cx="2285890" cy="5702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8"/>
          <p:cNvCxnSpPr>
            <a:stCxn id="22" idx="4"/>
            <a:endCxn id="35" idx="2"/>
          </p:cNvCxnSpPr>
          <p:nvPr/>
        </p:nvCxnSpPr>
        <p:spPr>
          <a:xfrm rot="16200000" flipH="1">
            <a:off x="1752424" y="4471370"/>
            <a:ext cx="584028" cy="34500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38"/>
          <p:cNvCxnSpPr>
            <a:stCxn id="20" idx="4"/>
            <a:endCxn id="35" idx="6"/>
          </p:cNvCxnSpPr>
          <p:nvPr/>
        </p:nvCxnSpPr>
        <p:spPr>
          <a:xfrm rot="5400000">
            <a:off x="6539926" y="4231688"/>
            <a:ext cx="584028" cy="39294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38"/>
          <p:cNvCxnSpPr>
            <a:stCxn id="38" idx="4"/>
            <a:endCxn id="35" idx="2"/>
          </p:cNvCxnSpPr>
          <p:nvPr/>
        </p:nvCxnSpPr>
        <p:spPr>
          <a:xfrm rot="16200000" flipH="1">
            <a:off x="2255991" y="4974937"/>
            <a:ext cx="584028" cy="24429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38"/>
          <p:cNvCxnSpPr>
            <a:stCxn id="19" idx="4"/>
            <a:endCxn id="35" idx="2"/>
          </p:cNvCxnSpPr>
          <p:nvPr/>
        </p:nvCxnSpPr>
        <p:spPr>
          <a:xfrm rot="16200000" flipH="1">
            <a:off x="2759557" y="5478503"/>
            <a:ext cx="584028" cy="14358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38"/>
          <p:cNvCxnSpPr>
            <a:stCxn id="39" idx="4"/>
            <a:endCxn id="35" idx="2"/>
          </p:cNvCxnSpPr>
          <p:nvPr/>
        </p:nvCxnSpPr>
        <p:spPr>
          <a:xfrm rot="16200000" flipH="1">
            <a:off x="3263124" y="5982070"/>
            <a:ext cx="584028" cy="4286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38"/>
          <p:cNvCxnSpPr>
            <a:stCxn id="40" idx="4"/>
            <a:endCxn id="35" idx="6"/>
          </p:cNvCxnSpPr>
          <p:nvPr/>
        </p:nvCxnSpPr>
        <p:spPr>
          <a:xfrm rot="5400000">
            <a:off x="6146787" y="4624826"/>
            <a:ext cx="584028" cy="31431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38"/>
          <p:cNvCxnSpPr>
            <a:stCxn id="42" idx="4"/>
            <a:endCxn id="35" idx="6"/>
          </p:cNvCxnSpPr>
          <p:nvPr/>
        </p:nvCxnSpPr>
        <p:spPr>
          <a:xfrm rot="5400000">
            <a:off x="5753647" y="5017966"/>
            <a:ext cx="584028" cy="23569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38"/>
          <p:cNvCxnSpPr>
            <a:stCxn id="41" idx="4"/>
            <a:endCxn id="35" idx="6"/>
          </p:cNvCxnSpPr>
          <p:nvPr/>
        </p:nvCxnSpPr>
        <p:spPr>
          <a:xfrm rot="5400000">
            <a:off x="5360507" y="5411107"/>
            <a:ext cx="584028" cy="15706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38"/>
          <p:cNvCxnSpPr>
            <a:stCxn id="18" idx="4"/>
            <a:endCxn id="35" idx="6"/>
          </p:cNvCxnSpPr>
          <p:nvPr/>
        </p:nvCxnSpPr>
        <p:spPr>
          <a:xfrm rot="5400000">
            <a:off x="4967367" y="5804247"/>
            <a:ext cx="584028" cy="7843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3437" y="493957"/>
            <a:ext cx="60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1/1</a:t>
            </a:r>
            <a:endParaRPr lang="nb-NO" dirty="0"/>
          </a:p>
        </p:txBody>
      </p:sp>
      <p:sp>
        <p:nvSpPr>
          <p:cNvPr id="69" name="TextBox 68"/>
          <p:cNvSpPr txBox="1"/>
          <p:nvPr/>
        </p:nvSpPr>
        <p:spPr>
          <a:xfrm>
            <a:off x="5717419" y="470018"/>
            <a:ext cx="60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1/1</a:t>
            </a:r>
            <a:endParaRPr lang="nb-NO" dirty="0"/>
          </a:p>
        </p:txBody>
      </p:sp>
      <p:sp>
        <p:nvSpPr>
          <p:cNvPr id="70" name="TextBox 69"/>
          <p:cNvSpPr txBox="1"/>
          <p:nvPr/>
        </p:nvSpPr>
        <p:spPr>
          <a:xfrm>
            <a:off x="3759534" y="5870992"/>
            <a:ext cx="111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Demand = -2</a:t>
            </a:r>
            <a:endParaRPr lang="en-GB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749021" y="767080"/>
            <a:ext cx="111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Demand = 2</a:t>
            </a:r>
            <a:endParaRPr lang="en-GB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2599363" y="2041764"/>
            <a:ext cx="3793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Constrains:</a:t>
            </a:r>
          </a:p>
          <a:p>
            <a:r>
              <a:rPr lang="en-GB" sz="1400" dirty="0" smtClean="0"/>
              <a:t>Max flow = 1</a:t>
            </a:r>
          </a:p>
          <a:p>
            <a:r>
              <a:rPr lang="en-GB" sz="1400" dirty="0" smtClean="0"/>
              <a:t>Cost element in R</a:t>
            </a:r>
          </a:p>
          <a:p>
            <a:r>
              <a:rPr lang="en-GB" sz="1400" dirty="0" smtClean="0"/>
              <a:t>Only one target per measurement (node)</a:t>
            </a:r>
            <a:endParaRPr lang="en-GB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" y="3924"/>
            <a:ext cx="2464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This will solve each tree locally, </a:t>
            </a:r>
          </a:p>
          <a:p>
            <a:r>
              <a:rPr lang="en-GB" sz="1400" dirty="0"/>
              <a:t>b</a:t>
            </a:r>
            <a:r>
              <a:rPr lang="en-GB" sz="1400" dirty="0" smtClean="0"/>
              <a:t>ut not the global forest.</a:t>
            </a:r>
          </a:p>
          <a:p>
            <a:r>
              <a:rPr lang="en-GB" sz="1400" dirty="0" smtClean="0">
                <a:solidFill>
                  <a:srgbClr val="FF0000"/>
                </a:solidFill>
              </a:rPr>
              <a:t>Missing: mutual exultation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5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145</Words>
  <Application>Microsoft Office PowerPoint</Application>
  <PresentationFormat>On-screen Show (4:3)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Liland</dc:creator>
  <cp:lastModifiedBy>Erik Liland</cp:lastModifiedBy>
  <cp:revision>20</cp:revision>
  <cp:lastPrinted>2016-10-14T08:31:19Z</cp:lastPrinted>
  <dcterms:created xsi:type="dcterms:W3CDTF">2016-10-06T15:26:42Z</dcterms:created>
  <dcterms:modified xsi:type="dcterms:W3CDTF">2016-10-14T08:42:32Z</dcterms:modified>
</cp:coreProperties>
</file>