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4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274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38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3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6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277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01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91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20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65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372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0656" y="182101"/>
            <a:ext cx="267580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measurements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50371" y="4976445"/>
            <a:ext cx="2666091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Gate and create new hypotheses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362" y="182101"/>
            <a:ext cx="2025392" cy="16618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(New)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Initial targets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09623" y="4976445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Score hypotheses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40656" y="2579273"/>
            <a:ext cx="2675806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Estimate target positions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66418" y="181927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Cluster-wise association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(MILP)</a:t>
            </a:r>
          </a:p>
        </p:txBody>
      </p:sp>
      <p:cxnSp>
        <p:nvCxnSpPr>
          <p:cNvPr id="7" name="Curved Connector 6"/>
          <p:cNvCxnSpPr>
            <a:stCxn id="12" idx="1"/>
            <a:endCxn id="24" idx="3"/>
          </p:cNvCxnSpPr>
          <p:nvPr/>
        </p:nvCxnSpPr>
        <p:spPr>
          <a:xfrm flipH="1" flipV="1">
            <a:off x="8773257" y="1008008"/>
            <a:ext cx="1093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  <a:endCxn id="23" idx="1"/>
          </p:cNvCxnSpPr>
          <p:nvPr/>
        </p:nvCxnSpPr>
        <p:spPr>
          <a:xfrm>
            <a:off x="8773257" y="5802527"/>
            <a:ext cx="1093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1" idx="2"/>
            <a:endCxn id="8" idx="0"/>
          </p:cNvCxnSpPr>
          <p:nvPr/>
        </p:nvCxnSpPr>
        <p:spPr>
          <a:xfrm>
            <a:off x="4478559" y="4231436"/>
            <a:ext cx="4858" cy="74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2"/>
            <a:endCxn id="11" idx="0"/>
          </p:cNvCxnSpPr>
          <p:nvPr/>
        </p:nvCxnSpPr>
        <p:spPr>
          <a:xfrm>
            <a:off x="4478558" y="1834264"/>
            <a:ext cx="1" cy="74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2"/>
            <a:endCxn id="11" idx="1"/>
          </p:cNvCxnSpPr>
          <p:nvPr/>
        </p:nvCxnSpPr>
        <p:spPr>
          <a:xfrm rot="16200000" flipH="1">
            <a:off x="1596670" y="1861368"/>
            <a:ext cx="1561375" cy="1526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8" idx="3"/>
            <a:endCxn id="10" idx="1"/>
          </p:cNvCxnSpPr>
          <p:nvPr/>
        </p:nvCxnSpPr>
        <p:spPr>
          <a:xfrm>
            <a:off x="5816462" y="5802527"/>
            <a:ext cx="1093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866418" y="2579098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Prune similar state hypotheses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Curved Connector 28"/>
          <p:cNvCxnSpPr>
            <a:stCxn id="21" idx="0"/>
            <a:endCxn id="12" idx="2"/>
          </p:cNvCxnSpPr>
          <p:nvPr/>
        </p:nvCxnSpPr>
        <p:spPr>
          <a:xfrm flipV="1">
            <a:off x="10798235" y="1834090"/>
            <a:ext cx="0" cy="74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866418" y="4976445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</a:t>
            </a:r>
          </a:p>
        </p:txBody>
      </p:sp>
      <p:cxnSp>
        <p:nvCxnSpPr>
          <p:cNvPr id="25" name="Curved Connector 28"/>
          <p:cNvCxnSpPr>
            <a:stCxn id="23" idx="0"/>
            <a:endCxn id="21" idx="2"/>
          </p:cNvCxnSpPr>
          <p:nvPr/>
        </p:nvCxnSpPr>
        <p:spPr>
          <a:xfrm flipV="1">
            <a:off x="10798235" y="4231261"/>
            <a:ext cx="0" cy="7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09623" y="181926"/>
            <a:ext cx="1863634" cy="16521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N-scan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6"/>
          <p:cNvCxnSpPr>
            <a:stCxn id="24" idx="1"/>
            <a:endCxn id="4" idx="3"/>
          </p:cNvCxnSpPr>
          <p:nvPr/>
        </p:nvCxnSpPr>
        <p:spPr>
          <a:xfrm flipH="1">
            <a:off x="5816460" y="1008008"/>
            <a:ext cx="1093163" cy="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18</cp:revision>
  <dcterms:created xsi:type="dcterms:W3CDTF">2016-10-07T07:15:51Z</dcterms:created>
  <dcterms:modified xsi:type="dcterms:W3CDTF">2016-10-24T08:26:40Z</dcterms:modified>
</cp:coreProperties>
</file>