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679950" cy="9906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621191"/>
            <a:ext cx="3977958" cy="3448756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5202944"/>
            <a:ext cx="3509963" cy="2391656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2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63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527403"/>
            <a:ext cx="1009114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527403"/>
            <a:ext cx="2968843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29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48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2469624"/>
            <a:ext cx="4036457" cy="4120620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6629226"/>
            <a:ext cx="4036457" cy="2166937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86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2637014"/>
            <a:ext cx="198897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2637014"/>
            <a:ext cx="198897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358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527405"/>
            <a:ext cx="4036457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2428347"/>
            <a:ext cx="1979838" cy="1190095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3618442"/>
            <a:ext cx="1979838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2428347"/>
            <a:ext cx="1989588" cy="1190095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3618442"/>
            <a:ext cx="1989588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93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822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12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660400"/>
            <a:ext cx="1509406" cy="2311400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1426283"/>
            <a:ext cx="2369225" cy="7039681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2971800"/>
            <a:ext cx="1509406" cy="5505627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553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660400"/>
            <a:ext cx="1509406" cy="2311400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1426283"/>
            <a:ext cx="2369225" cy="7039681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2971800"/>
            <a:ext cx="1509406" cy="5505627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44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527405"/>
            <a:ext cx="4036457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2637014"/>
            <a:ext cx="403645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9181397"/>
            <a:ext cx="105298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8E41-FF62-4D38-9266-32847B9BE567}" type="datetimeFigureOut">
              <a:rPr lang="nb-NO" smtClean="0"/>
              <a:t>13.12.2016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9181397"/>
            <a:ext cx="105298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22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716829" y="94377"/>
                <a:ext cx="1617861" cy="72108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State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94377"/>
                <a:ext cx="1617861" cy="721086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716829" y="2092654"/>
                <a:ext cx="1617861" cy="108117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Predicted measurement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2092654"/>
                <a:ext cx="1617861" cy="1081176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99552" y="3353579"/>
            <a:ext cx="1390403" cy="3490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709028" y="3893192"/>
                <a:ext cx="1625661" cy="184700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Calculation of innovation and measurement validation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b-NO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nb-NO" sz="15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28" y="3893192"/>
                <a:ext cx="1625661" cy="184700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716829" y="1021694"/>
                <a:ext cx="1617861" cy="83022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Predicted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1021694"/>
                <a:ext cx="1617861" cy="830227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706811" y="1168138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Covariance of predicted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11" y="1168138"/>
                <a:ext cx="1617861" cy="1239314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>
            <a:stCxn id="11" idx="2"/>
            <a:endCxn id="8" idx="0"/>
          </p:cNvCxnSpPr>
          <p:nvPr/>
        </p:nvCxnSpPr>
        <p:spPr>
          <a:xfrm>
            <a:off x="1525757" y="1851918"/>
            <a:ext cx="0" cy="2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" idx="2"/>
            <a:endCxn id="11" idx="0"/>
          </p:cNvCxnSpPr>
          <p:nvPr/>
        </p:nvCxnSpPr>
        <p:spPr>
          <a:xfrm>
            <a:off x="1525757" y="815463"/>
            <a:ext cx="0" cy="20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2"/>
            <a:endCxn id="10" idx="1"/>
          </p:cNvCxnSpPr>
          <p:nvPr/>
        </p:nvCxnSpPr>
        <p:spPr>
          <a:xfrm rot="5400000">
            <a:off x="194850" y="4216787"/>
            <a:ext cx="1114081" cy="85728"/>
          </a:xfrm>
          <a:prstGeom prst="bentConnector4">
            <a:avLst>
              <a:gd name="adj1" fmla="val 8553"/>
              <a:gd name="adj2" fmla="val 3666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2706811" y="2790014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Innovation covariance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11" y="2790014"/>
                <a:ext cx="1617861" cy="1239314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716829" y="6053912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Evolution of association probabilities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6053912"/>
                <a:ext cx="1617861" cy="123931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2706811" y="94377"/>
                <a:ext cx="1617861" cy="72108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State covariance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11" y="94377"/>
                <a:ext cx="1617861" cy="721086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716829" y="7596648"/>
                <a:ext cx="1617861" cy="76712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Combined innovation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7596648"/>
                <a:ext cx="1617861" cy="767128"/>
              </a:xfrm>
              <a:prstGeom prst="roundRect">
                <a:avLst/>
              </a:prstGeom>
              <a:blipFill rotWithShape="0">
                <a:blip r:embed="rId10"/>
                <a:stretch>
                  <a:fillRect t="-1550" b="-38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709028" y="8903386"/>
                <a:ext cx="1625661" cy="91755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Updated state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28" y="8903386"/>
                <a:ext cx="1625661" cy="917550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2706811" y="4347767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Kalman gain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11" y="4347767"/>
                <a:ext cx="1617861" cy="1239314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2706809" y="5841718"/>
                <a:ext cx="1617861" cy="1917823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Effect of measurement uncertainty on state covariance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09" y="5841718"/>
                <a:ext cx="1617861" cy="1917823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706808" y="8000340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Updated state covariance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08" y="8000340"/>
                <a:ext cx="1617861" cy="1239314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Elbow Connector 216"/>
          <p:cNvCxnSpPr>
            <a:stCxn id="10" idx="3"/>
            <a:endCxn id="48" idx="1"/>
          </p:cNvCxnSpPr>
          <p:nvPr/>
        </p:nvCxnSpPr>
        <p:spPr>
          <a:xfrm>
            <a:off x="2334686" y="4816695"/>
            <a:ext cx="372120" cy="198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" idx="1"/>
            <a:endCxn id="10" idx="0"/>
          </p:cNvCxnSpPr>
          <p:nvPr/>
        </p:nvCxnSpPr>
        <p:spPr>
          <a:xfrm rot="10800000" flipV="1">
            <a:off x="1521856" y="3409671"/>
            <a:ext cx="1184952" cy="483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21" idx="3"/>
            <a:endCxn id="42" idx="3"/>
          </p:cNvCxnSpPr>
          <p:nvPr/>
        </p:nvCxnSpPr>
        <p:spPr>
          <a:xfrm flipH="1">
            <a:off x="2334689" y="3409671"/>
            <a:ext cx="1989983" cy="5952490"/>
          </a:xfrm>
          <a:prstGeom prst="bentConnector3">
            <a:avLst>
              <a:gd name="adj1" fmla="val -114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41" idx="2"/>
            <a:endCxn id="42" idx="0"/>
          </p:cNvCxnSpPr>
          <p:nvPr/>
        </p:nvCxnSpPr>
        <p:spPr>
          <a:xfrm flipH="1">
            <a:off x="1521859" y="8363776"/>
            <a:ext cx="3901" cy="53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3" idx="2"/>
            <a:endCxn id="41" idx="0"/>
          </p:cNvCxnSpPr>
          <p:nvPr/>
        </p:nvCxnSpPr>
        <p:spPr>
          <a:xfrm>
            <a:off x="1525757" y="7293226"/>
            <a:ext cx="0" cy="3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10" idx="2"/>
            <a:endCxn id="23" idx="0"/>
          </p:cNvCxnSpPr>
          <p:nvPr/>
        </p:nvCxnSpPr>
        <p:spPr>
          <a:xfrm>
            <a:off x="1521859" y="5740194"/>
            <a:ext cx="3901" cy="31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8" idx="2"/>
            <a:endCxn id="10" idx="0"/>
          </p:cNvCxnSpPr>
          <p:nvPr/>
        </p:nvCxnSpPr>
        <p:spPr>
          <a:xfrm flipH="1">
            <a:off x="1521859" y="3173833"/>
            <a:ext cx="3901" cy="71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4" idx="2"/>
            <a:endCxn id="12" idx="0"/>
          </p:cNvCxnSpPr>
          <p:nvPr/>
        </p:nvCxnSpPr>
        <p:spPr>
          <a:xfrm>
            <a:off x="3515739" y="815466"/>
            <a:ext cx="0" cy="35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12" idx="2"/>
            <a:endCxn id="21" idx="0"/>
          </p:cNvCxnSpPr>
          <p:nvPr/>
        </p:nvCxnSpPr>
        <p:spPr>
          <a:xfrm>
            <a:off x="3515739" y="2407452"/>
            <a:ext cx="0" cy="38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1" idx="2"/>
            <a:endCxn id="47" idx="0"/>
          </p:cNvCxnSpPr>
          <p:nvPr/>
        </p:nvCxnSpPr>
        <p:spPr>
          <a:xfrm>
            <a:off x="3515739" y="4029331"/>
            <a:ext cx="0" cy="3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47" idx="2"/>
            <a:endCxn id="48" idx="0"/>
          </p:cNvCxnSpPr>
          <p:nvPr/>
        </p:nvCxnSpPr>
        <p:spPr>
          <a:xfrm flipH="1">
            <a:off x="3515737" y="5587081"/>
            <a:ext cx="2" cy="25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48" idx="2"/>
            <a:endCxn id="49" idx="0"/>
          </p:cNvCxnSpPr>
          <p:nvPr/>
        </p:nvCxnSpPr>
        <p:spPr>
          <a:xfrm flipH="1">
            <a:off x="3515739" y="7759538"/>
            <a:ext cx="1" cy="24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41" idx="3"/>
            <a:endCxn id="48" idx="1"/>
          </p:cNvCxnSpPr>
          <p:nvPr/>
        </p:nvCxnSpPr>
        <p:spPr>
          <a:xfrm flipV="1">
            <a:off x="2334690" y="6800630"/>
            <a:ext cx="372119" cy="1179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31</cp:revision>
  <dcterms:created xsi:type="dcterms:W3CDTF">2016-10-07T07:15:51Z</dcterms:created>
  <dcterms:modified xsi:type="dcterms:W3CDTF">2016-12-13T13:06:16Z</dcterms:modified>
</cp:coreProperties>
</file>