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160588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4" userDrawn="1">
          <p15:clr>
            <a:srgbClr val="A4A3A4"/>
          </p15:clr>
        </p15:guide>
        <p15:guide id="2" pos="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6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2526" y="144"/>
      </p:cViewPr>
      <p:guideLst>
        <p:guide orient="horz" pos="964"/>
        <p:guide pos="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500906"/>
            <a:ext cx="1836500" cy="1065577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607576"/>
            <a:ext cx="1620441" cy="738960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04.06.2017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09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04.06.2017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39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62954"/>
            <a:ext cx="465877" cy="2593802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62954"/>
            <a:ext cx="1370623" cy="2593802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04.06.2017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936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04.06.2017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38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763050"/>
            <a:ext cx="1863507" cy="1273166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2048261"/>
            <a:ext cx="1863507" cy="669528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04.06.2017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054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814770"/>
            <a:ext cx="918250" cy="194198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814770"/>
            <a:ext cx="918250" cy="194198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04.06.2017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530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62955"/>
            <a:ext cx="1863507" cy="59159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750297"/>
            <a:ext cx="914030" cy="367709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1118006"/>
            <a:ext cx="914030" cy="164441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750297"/>
            <a:ext cx="918531" cy="367709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1118006"/>
            <a:ext cx="918531" cy="164441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04.06.2017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554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04.06.2017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616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04.06.2017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847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04047"/>
            <a:ext cx="696846" cy="714163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440685"/>
            <a:ext cx="1093798" cy="2175081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918210"/>
            <a:ext cx="696846" cy="1701098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04.06.2017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261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04047"/>
            <a:ext cx="696846" cy="714163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440685"/>
            <a:ext cx="1093798" cy="2175081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nb-NO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918210"/>
            <a:ext cx="696846" cy="1701098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04.06.2017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148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62955"/>
            <a:ext cx="1863507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814770"/>
            <a:ext cx="1863507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2836816"/>
            <a:ext cx="486132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6AA82-ED40-495D-B06B-56AC191DBDA2}" type="datetimeFigureOut">
              <a:rPr lang="nb-NO" smtClean="0"/>
              <a:t>04.06.2017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2836816"/>
            <a:ext cx="72919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2836816"/>
            <a:ext cx="486132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249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60519" y="133378"/>
            <a:ext cx="2059528" cy="2763316"/>
            <a:chOff x="2290487" y="224370"/>
            <a:chExt cx="4585782" cy="6111743"/>
          </a:xfrm>
        </p:grpSpPr>
        <p:sp>
          <p:nvSpPr>
            <p:cNvPr id="4" name="Rectangle 3"/>
            <p:cNvSpPr/>
            <p:nvPr/>
          </p:nvSpPr>
          <p:spPr>
            <a:xfrm>
              <a:off x="3834804" y="224370"/>
              <a:ext cx="1074367" cy="1074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783" tIns="13891" rIns="27783" bIns="13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03396" y="2675517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783" tIns="13891" rIns="27783" bIns="13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459423" y="2675517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783" tIns="13891" rIns="27783" bIns="13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974222" y="2675517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783" tIns="13891" rIns="27783" bIns="13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744596" y="4052297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783" tIns="13891" rIns="27783" bIns="13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559079" y="4052297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783" tIns="13891" rIns="27783" bIns="13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24" name="Straight Arrow Connector 23"/>
            <p:cNvCxnSpPr>
              <a:endCxn id="12" idx="0"/>
            </p:cNvCxnSpPr>
            <p:nvPr/>
          </p:nvCxnSpPr>
          <p:spPr>
            <a:xfrm flipH="1">
              <a:off x="3242812" y="1298736"/>
              <a:ext cx="794051" cy="1376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2"/>
              <a:endCxn id="8" idx="0"/>
            </p:cNvCxnSpPr>
            <p:nvPr/>
          </p:nvCxnSpPr>
          <p:spPr>
            <a:xfrm>
              <a:off x="4371988" y="1298736"/>
              <a:ext cx="0" cy="1376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9" idx="0"/>
            </p:cNvCxnSpPr>
            <p:nvPr/>
          </p:nvCxnSpPr>
          <p:spPr>
            <a:xfrm>
              <a:off x="4835545" y="1298736"/>
              <a:ext cx="892470" cy="1376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713464" y="4052297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783" tIns="13891" rIns="27783" bIns="13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5727731" y="4052297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783" tIns="13891" rIns="27783" bIns="13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8" name="Straight Arrow Connector 57"/>
            <p:cNvCxnSpPr>
              <a:stCxn id="12" idx="4"/>
              <a:endCxn id="22" idx="0"/>
            </p:cNvCxnSpPr>
            <p:nvPr/>
          </p:nvCxnSpPr>
          <p:spPr>
            <a:xfrm flipH="1">
              <a:off x="2827671" y="3212701"/>
              <a:ext cx="415143" cy="839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8" idx="4"/>
              <a:endCxn id="38" idx="0"/>
            </p:cNvCxnSpPr>
            <p:nvPr/>
          </p:nvCxnSpPr>
          <p:spPr>
            <a:xfrm flipH="1">
              <a:off x="3982056" y="3212701"/>
              <a:ext cx="389932" cy="839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8" idx="4"/>
              <a:endCxn id="19" idx="0"/>
            </p:cNvCxnSpPr>
            <p:nvPr/>
          </p:nvCxnSpPr>
          <p:spPr>
            <a:xfrm>
              <a:off x="4371988" y="3212701"/>
              <a:ext cx="641200" cy="83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9" idx="4"/>
              <a:endCxn id="39" idx="0"/>
            </p:cNvCxnSpPr>
            <p:nvPr/>
          </p:nvCxnSpPr>
          <p:spPr>
            <a:xfrm>
              <a:off x="5728015" y="3212701"/>
              <a:ext cx="268308" cy="839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509837" y="5798928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783" tIns="13891" rIns="27783" bIns="13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290487" y="5798929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783" tIns="13891" rIns="27783" bIns="13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3566212" y="5798929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783" tIns="13891" rIns="27783" bIns="13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339085" y="5798928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783" tIns="13891" rIns="27783" bIns="13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0" name="Straight Arrow Connector 49"/>
            <p:cNvCxnSpPr>
              <a:stCxn id="22" idx="4"/>
              <a:endCxn id="45" idx="0"/>
            </p:cNvCxnSpPr>
            <p:nvPr/>
          </p:nvCxnSpPr>
          <p:spPr>
            <a:xfrm flipH="1">
              <a:off x="2559079" y="4589481"/>
              <a:ext cx="268592" cy="1209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8" idx="4"/>
              <a:endCxn id="47" idx="0"/>
            </p:cNvCxnSpPr>
            <p:nvPr/>
          </p:nvCxnSpPr>
          <p:spPr>
            <a:xfrm flipH="1">
              <a:off x="3834804" y="4589481"/>
              <a:ext cx="147252" cy="1209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9" idx="4"/>
              <a:endCxn id="44" idx="0"/>
            </p:cNvCxnSpPr>
            <p:nvPr/>
          </p:nvCxnSpPr>
          <p:spPr>
            <a:xfrm>
              <a:off x="5013188" y="4589481"/>
              <a:ext cx="765241" cy="12094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9" idx="4"/>
              <a:endCxn id="48" idx="0"/>
            </p:cNvCxnSpPr>
            <p:nvPr/>
          </p:nvCxnSpPr>
          <p:spPr>
            <a:xfrm>
              <a:off x="5996323" y="4589481"/>
              <a:ext cx="611354" cy="1209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4538024" y="5798928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783" tIns="13891" rIns="27783" bIns="13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6" name="Straight Arrow Connector 65"/>
            <p:cNvCxnSpPr>
              <a:stCxn id="19" idx="4"/>
              <a:endCxn id="65" idx="0"/>
            </p:cNvCxnSpPr>
            <p:nvPr/>
          </p:nvCxnSpPr>
          <p:spPr>
            <a:xfrm flipH="1">
              <a:off x="4806616" y="4589481"/>
              <a:ext cx="206572" cy="1209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 descr="http://www.gratisskole.dk/sdata/minipic/009/00980-3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7243">
              <a:off x="4958650" y="1143877"/>
              <a:ext cx="1376291" cy="1376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http://www.gratisskole.dk/sdata/minipic/009/00980-3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9670">
              <a:off x="2524008" y="1139883"/>
              <a:ext cx="1376290" cy="1376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Rectangle 82"/>
            <p:cNvSpPr/>
            <p:nvPr/>
          </p:nvSpPr>
          <p:spPr>
            <a:xfrm>
              <a:off x="3832706" y="2406926"/>
              <a:ext cx="1074367" cy="10743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783" tIns="13891" rIns="27783" bIns="13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b-NO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11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13</Words>
  <Application>Microsoft Office PowerPoint</Application>
  <PresentationFormat>Egendefinert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Liland</dc:creator>
  <cp:lastModifiedBy>Erik Liland</cp:lastModifiedBy>
  <cp:revision>11</cp:revision>
  <dcterms:created xsi:type="dcterms:W3CDTF">2016-10-06T15:26:42Z</dcterms:created>
  <dcterms:modified xsi:type="dcterms:W3CDTF">2017-06-04T10:34:21Z</dcterms:modified>
</cp:coreProperties>
</file>