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4319588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99" autoAdjust="0"/>
    <p:restoredTop sz="94660"/>
  </p:normalViewPr>
  <p:slideViewPr>
    <p:cSldViewPr snapToGrid="0">
      <p:cViewPr varScale="1">
        <p:scale>
          <a:sx n="202" d="100"/>
          <a:sy n="202" d="100"/>
        </p:scale>
        <p:origin x="13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471289"/>
            <a:ext cx="367165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512522"/>
            <a:ext cx="3239691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22.05.2017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4283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22.05.2017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058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53319"/>
            <a:ext cx="931411" cy="2440434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53319"/>
            <a:ext cx="2740239" cy="2440434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22.05.2017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8733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22.05.2017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0011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717932"/>
            <a:ext cx="3725645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1927150"/>
            <a:ext cx="3725645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22.05.2017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3743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766593"/>
            <a:ext cx="1835825" cy="1827159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766593"/>
            <a:ext cx="1835825" cy="1827159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22.05.2017</a:t>
            </a:fld>
            <a:endParaRPr lang="nb-N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8776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53319"/>
            <a:ext cx="3725645" cy="55661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705933"/>
            <a:ext cx="182738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051899"/>
            <a:ext cx="1827388" cy="1547186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705933"/>
            <a:ext cx="183638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051899"/>
            <a:ext cx="1836388" cy="1547186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22.05.2017</a:t>
            </a:fld>
            <a:endParaRPr lang="nb-N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5480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22.05.2017</a:t>
            </a:fld>
            <a:endParaRPr lang="nb-N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9385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22.05.2017</a:t>
            </a:fld>
            <a:endParaRPr lang="nb-N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9811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982"/>
            <a:ext cx="1393180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414628"/>
            <a:ext cx="2186791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863918"/>
            <a:ext cx="1393180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22.05.2017</a:t>
            </a:fld>
            <a:endParaRPr lang="nb-N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773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982"/>
            <a:ext cx="1393180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414628"/>
            <a:ext cx="2186791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nb-NO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863918"/>
            <a:ext cx="1393180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22.05.2017</a:t>
            </a:fld>
            <a:endParaRPr lang="nb-N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2140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53319"/>
            <a:ext cx="3725645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766593"/>
            <a:ext cx="3725645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98E41-FF62-4D38-9266-32847B9BE567}" type="datetimeFigureOut">
              <a:rPr lang="nb-NO" smtClean="0"/>
              <a:t>22.05.2017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2669079"/>
            <a:ext cx="145786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7953-48CC-4D59-8D09-D67CB24431D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5728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700" y="606366"/>
            <a:ext cx="1012509" cy="52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New measurements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56205" y="1457907"/>
            <a:ext cx="1413786" cy="52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Gate, filter, score and create new nodes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05123" y="603486"/>
            <a:ext cx="866963" cy="528044"/>
          </a:xfrm>
          <a:prstGeom prst="roundRect">
            <a:avLst/>
          </a:prstGeom>
          <a:noFill/>
          <a:ln w="12700" cap="sq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Initiator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38983" y="1465824"/>
            <a:ext cx="812885" cy="51903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Predict state –&gt; Radar time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231022" y="0"/>
            <a:ext cx="1068335" cy="41901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Cluster-wise association (ILP)</a:t>
            </a:r>
          </a:p>
        </p:txBody>
      </p:sp>
      <p:cxnSp>
        <p:nvCxnSpPr>
          <p:cNvPr id="37" name="Curved Connector 36"/>
          <p:cNvCxnSpPr>
            <a:cxnSpLocks/>
            <a:stCxn id="11" idx="3"/>
            <a:endCxn id="8" idx="1"/>
          </p:cNvCxnSpPr>
          <p:nvPr/>
        </p:nvCxnSpPr>
        <p:spPr>
          <a:xfrm flipV="1">
            <a:off x="1751868" y="1721923"/>
            <a:ext cx="104337" cy="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cxnSpLocks/>
            <a:stCxn id="4" idx="2"/>
            <a:endCxn id="11" idx="1"/>
          </p:cNvCxnSpPr>
          <p:nvPr/>
        </p:nvCxnSpPr>
        <p:spPr>
          <a:xfrm rot="16200000" flipH="1">
            <a:off x="473997" y="1260356"/>
            <a:ext cx="590944" cy="339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cxnSpLocks/>
            <a:stCxn id="8" idx="3"/>
            <a:endCxn id="23" idx="1"/>
          </p:cNvCxnSpPr>
          <p:nvPr/>
        </p:nvCxnSpPr>
        <p:spPr>
          <a:xfrm flipV="1">
            <a:off x="3269991" y="1720844"/>
            <a:ext cx="96278" cy="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371007" y="671657"/>
            <a:ext cx="876232" cy="528032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Prune similar state hypotheses</a:t>
            </a:r>
          </a:p>
        </p:txBody>
      </p:sp>
      <p:cxnSp>
        <p:nvCxnSpPr>
          <p:cNvPr id="22" name="Curved Connector 28"/>
          <p:cNvCxnSpPr>
            <a:cxnSpLocks/>
            <a:stCxn id="21" idx="0"/>
            <a:endCxn id="12" idx="2"/>
          </p:cNvCxnSpPr>
          <p:nvPr/>
        </p:nvCxnSpPr>
        <p:spPr>
          <a:xfrm flipH="1" flipV="1">
            <a:off x="3765190" y="419014"/>
            <a:ext cx="43933" cy="25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366269" y="1456828"/>
            <a:ext cx="876232" cy="52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Cluster</a:t>
            </a:r>
          </a:p>
        </p:txBody>
      </p:sp>
      <p:cxnSp>
        <p:nvCxnSpPr>
          <p:cNvPr id="25" name="Curved Connector 28"/>
          <p:cNvCxnSpPr>
            <a:cxnSpLocks/>
            <a:stCxn id="23" idx="0"/>
            <a:endCxn id="21" idx="2"/>
          </p:cNvCxnSpPr>
          <p:nvPr/>
        </p:nvCxnSpPr>
        <p:spPr>
          <a:xfrm flipV="1">
            <a:off x="3804385" y="1199689"/>
            <a:ext cx="4738" cy="25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58660" y="597030"/>
            <a:ext cx="722955" cy="528032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Dynamic window size</a:t>
            </a:r>
          </a:p>
        </p:txBody>
      </p:sp>
      <p:cxnSp>
        <p:nvCxnSpPr>
          <p:cNvPr id="26" name="Curved Connector 6"/>
          <p:cNvCxnSpPr>
            <a:cxnSpLocks/>
            <a:stCxn id="20" idx="1"/>
            <a:endCxn id="49" idx="3"/>
          </p:cNvCxnSpPr>
          <p:nvPr/>
        </p:nvCxnSpPr>
        <p:spPr>
          <a:xfrm flipH="1">
            <a:off x="2367993" y="209507"/>
            <a:ext cx="123424" cy="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23"/>
          <p:cNvSpPr/>
          <p:nvPr/>
        </p:nvSpPr>
        <p:spPr>
          <a:xfrm>
            <a:off x="2491417" y="0"/>
            <a:ext cx="657441" cy="41901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N-scan pruning</a:t>
            </a:r>
          </a:p>
        </p:txBody>
      </p:sp>
      <p:cxnSp>
        <p:nvCxnSpPr>
          <p:cNvPr id="40" name="Curved Connector 28"/>
          <p:cNvCxnSpPr>
            <a:cxnSpLocks/>
            <a:stCxn id="24" idx="0"/>
            <a:endCxn id="20" idx="2"/>
          </p:cNvCxnSpPr>
          <p:nvPr/>
        </p:nvCxnSpPr>
        <p:spPr>
          <a:xfrm flipV="1">
            <a:off x="2820138" y="419014"/>
            <a:ext cx="0" cy="17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urved Connector 6"/>
          <p:cNvCxnSpPr>
            <a:cxnSpLocks/>
            <a:stCxn id="12" idx="1"/>
            <a:endCxn id="20" idx="3"/>
          </p:cNvCxnSpPr>
          <p:nvPr/>
        </p:nvCxnSpPr>
        <p:spPr>
          <a:xfrm flipH="1">
            <a:off x="3148858" y="209507"/>
            <a:ext cx="82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23"/>
          <p:cNvSpPr/>
          <p:nvPr/>
        </p:nvSpPr>
        <p:spPr>
          <a:xfrm>
            <a:off x="1513671" y="9550"/>
            <a:ext cx="854322" cy="41901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Terminate dead tracks</a:t>
            </a:r>
          </a:p>
        </p:txBody>
      </p:sp>
      <p:sp>
        <p:nvSpPr>
          <p:cNvPr id="54" name="Rounded Rectangle 23"/>
          <p:cNvSpPr/>
          <p:nvPr/>
        </p:nvSpPr>
        <p:spPr>
          <a:xfrm>
            <a:off x="261285" y="5264"/>
            <a:ext cx="917339" cy="41901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Initiate new tracks</a:t>
            </a:r>
          </a:p>
        </p:txBody>
      </p:sp>
      <p:cxnSp>
        <p:nvCxnSpPr>
          <p:cNvPr id="64" name="Curved Connector 6"/>
          <p:cNvCxnSpPr>
            <a:cxnSpLocks/>
            <a:stCxn id="54" idx="1"/>
            <a:endCxn id="4" idx="0"/>
          </p:cNvCxnSpPr>
          <p:nvPr/>
        </p:nvCxnSpPr>
        <p:spPr>
          <a:xfrm rot="10800000" flipH="1" flipV="1">
            <a:off x="261285" y="214770"/>
            <a:ext cx="338670" cy="391595"/>
          </a:xfrm>
          <a:prstGeom prst="bentConnector4">
            <a:avLst>
              <a:gd name="adj1" fmla="val -43717"/>
              <a:gd name="adj2" fmla="val 767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urved Connector 37"/>
          <p:cNvCxnSpPr>
            <a:cxnSpLocks/>
            <a:stCxn id="8" idx="0"/>
            <a:endCxn id="9" idx="2"/>
          </p:cNvCxnSpPr>
          <p:nvPr/>
        </p:nvCxnSpPr>
        <p:spPr>
          <a:xfrm rot="16200000" flipV="1">
            <a:off x="2087664" y="982472"/>
            <a:ext cx="326377" cy="624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urved Connector 37"/>
          <p:cNvCxnSpPr>
            <a:cxnSpLocks/>
            <a:stCxn id="9" idx="0"/>
            <a:endCxn id="54" idx="2"/>
          </p:cNvCxnSpPr>
          <p:nvPr/>
        </p:nvCxnSpPr>
        <p:spPr>
          <a:xfrm rot="16200000" flipV="1">
            <a:off x="1239676" y="-95443"/>
            <a:ext cx="179208" cy="1218650"/>
          </a:xfrm>
          <a:prstGeom prst="bentConnector3">
            <a:avLst>
              <a:gd name="adj1" fmla="val 367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TekstSylinder 213"/>
          <p:cNvSpPr txBox="1"/>
          <p:nvPr/>
        </p:nvSpPr>
        <p:spPr>
          <a:xfrm>
            <a:off x="1475903" y="1139793"/>
            <a:ext cx="81580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Unused</a:t>
            </a:r>
            <a:r>
              <a:rPr lang="nb-NO" sz="800" dirty="0"/>
              <a:t> </a:t>
            </a:r>
            <a:r>
              <a:rPr lang="en-US" sz="800" dirty="0"/>
              <a:t>measurements</a:t>
            </a:r>
          </a:p>
        </p:txBody>
      </p:sp>
      <p:cxnSp>
        <p:nvCxnSpPr>
          <p:cNvPr id="151" name="Curved Connector 37"/>
          <p:cNvCxnSpPr>
            <a:cxnSpLocks/>
            <a:stCxn id="8" idx="0"/>
            <a:endCxn id="24" idx="2"/>
          </p:cNvCxnSpPr>
          <p:nvPr/>
        </p:nvCxnSpPr>
        <p:spPr>
          <a:xfrm rot="5400000" flipH="1" flipV="1">
            <a:off x="2525196" y="1162965"/>
            <a:ext cx="332845" cy="2570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kstSylinder 155"/>
          <p:cNvSpPr txBox="1"/>
          <p:nvPr/>
        </p:nvSpPr>
        <p:spPr>
          <a:xfrm>
            <a:off x="2382858" y="1091967"/>
            <a:ext cx="650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800" dirty="0"/>
              <a:t>Time log</a:t>
            </a:r>
            <a:endParaRPr lang="en-US" sz="800" dirty="0"/>
          </a:p>
        </p:txBody>
      </p:sp>
      <p:cxnSp>
        <p:nvCxnSpPr>
          <p:cNvPr id="36" name="Curved Connector 37"/>
          <p:cNvCxnSpPr>
            <a:cxnSpLocks/>
            <a:stCxn id="49" idx="1"/>
            <a:endCxn id="54" idx="3"/>
          </p:cNvCxnSpPr>
          <p:nvPr/>
        </p:nvCxnSpPr>
        <p:spPr>
          <a:xfrm flipH="1" flipV="1">
            <a:off x="1178624" y="214771"/>
            <a:ext cx="335047" cy="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kstSylinder 41"/>
          <p:cNvSpPr txBox="1"/>
          <p:nvPr/>
        </p:nvSpPr>
        <p:spPr>
          <a:xfrm>
            <a:off x="810104" y="376784"/>
            <a:ext cx="983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800" dirty="0"/>
              <a:t>New initial targets</a:t>
            </a:r>
            <a:endParaRPr lang="en-US" sz="800" dirty="0"/>
          </a:p>
        </p:txBody>
      </p:sp>
      <p:sp>
        <p:nvSpPr>
          <p:cNvPr id="31" name="Rounded Rectangle 7"/>
          <p:cNvSpPr/>
          <p:nvPr/>
        </p:nvSpPr>
        <p:spPr>
          <a:xfrm>
            <a:off x="1495026" y="2243676"/>
            <a:ext cx="872967" cy="52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Gate, filter and score</a:t>
            </a:r>
          </a:p>
        </p:txBody>
      </p:sp>
      <p:sp>
        <p:nvSpPr>
          <p:cNvPr id="33" name="Rounded Rectangle 10"/>
          <p:cNvSpPr/>
          <p:nvPr/>
        </p:nvSpPr>
        <p:spPr>
          <a:xfrm>
            <a:off x="532539" y="2243676"/>
            <a:ext cx="812886" cy="51903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Predict state –&gt; 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AIS times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Curved Connector 37"/>
          <p:cNvCxnSpPr>
            <a:cxnSpLocks/>
            <a:stCxn id="4" idx="1"/>
            <a:endCxn id="33" idx="1"/>
          </p:cNvCxnSpPr>
          <p:nvPr/>
        </p:nvCxnSpPr>
        <p:spPr>
          <a:xfrm rot="10800000" flipH="1" flipV="1">
            <a:off x="93699" y="870382"/>
            <a:ext cx="438839" cy="1632812"/>
          </a:xfrm>
          <a:prstGeom prst="bentConnector3">
            <a:avLst>
              <a:gd name="adj1" fmla="val -132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kstSylinder 46"/>
          <p:cNvSpPr txBox="1"/>
          <p:nvPr/>
        </p:nvSpPr>
        <p:spPr>
          <a:xfrm>
            <a:off x="520297" y="1677803"/>
            <a:ext cx="4453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nb-NO" sz="800" dirty="0"/>
              <a:t>Radar</a:t>
            </a:r>
            <a:endParaRPr lang="en-US" sz="800" dirty="0"/>
          </a:p>
        </p:txBody>
      </p:sp>
      <p:cxnSp>
        <p:nvCxnSpPr>
          <p:cNvPr id="52" name="Curved Connector 36"/>
          <p:cNvCxnSpPr>
            <a:cxnSpLocks/>
            <a:stCxn id="33" idx="3"/>
            <a:endCxn id="31" idx="1"/>
          </p:cNvCxnSpPr>
          <p:nvPr/>
        </p:nvCxnSpPr>
        <p:spPr>
          <a:xfrm>
            <a:off x="1345425" y="2503194"/>
            <a:ext cx="149601" cy="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36"/>
          <p:cNvCxnSpPr>
            <a:cxnSpLocks/>
            <a:stCxn id="31" idx="3"/>
            <a:endCxn id="11" idx="2"/>
          </p:cNvCxnSpPr>
          <p:nvPr/>
        </p:nvCxnSpPr>
        <p:spPr>
          <a:xfrm flipH="1" flipV="1">
            <a:off x="1345426" y="1984860"/>
            <a:ext cx="1022567" cy="522832"/>
          </a:xfrm>
          <a:prstGeom prst="bentConnector4">
            <a:avLst>
              <a:gd name="adj1" fmla="val -12163"/>
              <a:gd name="adj2" fmla="val 752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kstSylinder 60"/>
          <p:cNvSpPr txBox="1"/>
          <p:nvPr/>
        </p:nvSpPr>
        <p:spPr>
          <a:xfrm>
            <a:off x="118333" y="2525231"/>
            <a:ext cx="339406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nb-NO" sz="800" dirty="0"/>
              <a:t>AIS</a:t>
            </a:r>
            <a:endParaRPr lang="en-US" sz="800" dirty="0"/>
          </a:p>
        </p:txBody>
      </p:sp>
      <p:cxnSp>
        <p:nvCxnSpPr>
          <p:cNvPr id="41" name="Curved Connector 28"/>
          <p:cNvCxnSpPr>
            <a:cxnSpLocks/>
            <a:stCxn id="12" idx="3"/>
            <a:endCxn id="44" idx="3"/>
          </p:cNvCxnSpPr>
          <p:nvPr/>
        </p:nvCxnSpPr>
        <p:spPr>
          <a:xfrm flipH="1">
            <a:off x="3945671" y="209507"/>
            <a:ext cx="353686" cy="2054659"/>
          </a:xfrm>
          <a:prstGeom prst="bentConnector3">
            <a:avLst>
              <a:gd name="adj1" fmla="val -43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20"/>
          <p:cNvSpPr/>
          <p:nvPr/>
        </p:nvSpPr>
        <p:spPr>
          <a:xfrm>
            <a:off x="3180880" y="2145918"/>
            <a:ext cx="764791" cy="23649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Smoothing</a:t>
            </a:r>
          </a:p>
        </p:txBody>
      </p:sp>
      <p:sp>
        <p:nvSpPr>
          <p:cNvPr id="45" name="Rounded Rectangle 22"/>
          <p:cNvSpPr/>
          <p:nvPr/>
        </p:nvSpPr>
        <p:spPr>
          <a:xfrm>
            <a:off x="3180879" y="2495607"/>
            <a:ext cx="764791" cy="22608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46" name="Curved Connector 28"/>
          <p:cNvCxnSpPr>
            <a:cxnSpLocks/>
            <a:stCxn id="44" idx="2"/>
            <a:endCxn id="45" idx="0"/>
          </p:cNvCxnSpPr>
          <p:nvPr/>
        </p:nvCxnSpPr>
        <p:spPr>
          <a:xfrm flipH="1">
            <a:off x="3563275" y="2382414"/>
            <a:ext cx="1" cy="11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73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59</Words>
  <Application>Microsoft Office PowerPoint</Application>
  <PresentationFormat>Egendefinert</PresentationFormat>
  <Paragraphs>21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Liland</dc:creator>
  <cp:lastModifiedBy>Erik Liland</cp:lastModifiedBy>
  <cp:revision>42</cp:revision>
  <dcterms:created xsi:type="dcterms:W3CDTF">2016-10-07T07:15:51Z</dcterms:created>
  <dcterms:modified xsi:type="dcterms:W3CDTF">2017-05-22T10:23:39Z</dcterms:modified>
</cp:coreProperties>
</file>