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720263" cy="3240088"/>
  <p:notesSz cx="6858000" cy="9144000"/>
  <p:defaultTextStyle>
    <a:defPPr>
      <a:defRPr lang="nb-NO"/>
    </a:defPPr>
    <a:lvl1pPr marL="0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1pPr>
    <a:lvl2pPr marL="438661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2pPr>
    <a:lvl3pPr marL="877323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3pPr>
    <a:lvl4pPr marL="1315986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4pPr>
    <a:lvl5pPr marL="1754647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5pPr>
    <a:lvl6pPr marL="2193309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6pPr>
    <a:lvl7pPr marL="2631970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7pPr>
    <a:lvl8pPr marL="3070631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8pPr>
    <a:lvl9pPr marL="3509294" algn="l" defTabSz="877323" rtl="0" eaLnBrk="1" latinLnBrk="0" hangingPunct="1">
      <a:defRPr sz="17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>
        <p:scale>
          <a:sx n="86" d="100"/>
          <a:sy n="86" d="100"/>
        </p:scale>
        <p:origin x="1536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nb-NO" smtClean="0"/>
              <a:t>Dra bildet til plassholderen eller klikk ikonet for å legge 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8E41-FF62-4D38-9266-32847B9BE567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953-48CC-4D59-8D09-D67CB24431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981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9885" y="386460"/>
            <a:ext cx="2047501" cy="117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Unused measurements</a:t>
            </a:r>
          </a:p>
          <a:p>
            <a:pPr algn="ctr"/>
            <a:r>
              <a:rPr lang="en-US" sz="1951" dirty="0">
                <a:solidFill>
                  <a:schemeClr val="tx1"/>
                </a:solidFill>
              </a:rPr>
              <a:t>(from tracker)</a:t>
            </a:r>
            <a:endParaRPr lang="en-US" sz="195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03773" y="386458"/>
            <a:ext cx="2047501" cy="117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Process </a:t>
            </a:r>
          </a:p>
          <a:p>
            <a:pPr algn="ctr"/>
            <a:r>
              <a:rPr lang="en-US" sz="1951" dirty="0">
                <a:solidFill>
                  <a:schemeClr val="tx1"/>
                </a:solidFill>
              </a:rPr>
              <a:t>initiators</a:t>
            </a:r>
            <a:endParaRPr lang="en-US" sz="195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0219" y="1876154"/>
            <a:ext cx="2047501" cy="117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(</a:t>
            </a:r>
            <a:r>
              <a:rPr lang="en-US" sz="1951" dirty="0">
                <a:solidFill>
                  <a:schemeClr val="tx1"/>
                </a:solidFill>
              </a:rPr>
              <a:t>New)</a:t>
            </a:r>
            <a:endParaRPr lang="en-US" sz="1951" dirty="0">
              <a:solidFill>
                <a:schemeClr val="tx1"/>
              </a:solidFill>
            </a:endParaRPr>
          </a:p>
          <a:p>
            <a:pPr algn="ctr"/>
            <a:r>
              <a:rPr lang="en-US" sz="1951" dirty="0">
                <a:solidFill>
                  <a:schemeClr val="tx1"/>
                </a:solidFill>
              </a:rPr>
              <a:t>Initial targets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59432" y="386458"/>
            <a:ext cx="2047501" cy="117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Spawn new initiators</a:t>
            </a:r>
            <a:endParaRPr lang="en-US" sz="195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40219" y="386458"/>
            <a:ext cx="2047501" cy="117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 dirty="0">
                <a:solidFill>
                  <a:schemeClr val="tx1"/>
                </a:solidFill>
              </a:rPr>
              <a:t>Process preliminary </a:t>
            </a:r>
          </a:p>
          <a:p>
            <a:pPr algn="ctr"/>
            <a:r>
              <a:rPr lang="en-US" sz="1951" dirty="0">
                <a:solidFill>
                  <a:schemeClr val="tx1"/>
                </a:solidFill>
              </a:rPr>
              <a:t>tracks</a:t>
            </a:r>
            <a:endParaRPr lang="en-US" sz="1951" dirty="0">
              <a:solidFill>
                <a:schemeClr val="tx1"/>
              </a:solidFill>
            </a:endParaRPr>
          </a:p>
        </p:txBody>
      </p:sp>
      <p:cxnSp>
        <p:nvCxnSpPr>
          <p:cNvPr id="37" name="Curved Connector 36"/>
          <p:cNvCxnSpPr>
            <a:stCxn id="11" idx="3"/>
            <a:endCxn id="8" idx="1"/>
          </p:cNvCxnSpPr>
          <p:nvPr/>
        </p:nvCxnSpPr>
        <p:spPr>
          <a:xfrm flipV="1">
            <a:off x="4487722" y="971461"/>
            <a:ext cx="5160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4" idx="3"/>
            <a:endCxn id="11" idx="1"/>
          </p:cNvCxnSpPr>
          <p:nvPr/>
        </p:nvCxnSpPr>
        <p:spPr>
          <a:xfrm flipV="1">
            <a:off x="2197387" y="971463"/>
            <a:ext cx="24283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stCxn id="8" idx="3"/>
            <a:endCxn id="10" idx="1"/>
          </p:cNvCxnSpPr>
          <p:nvPr/>
        </p:nvCxnSpPr>
        <p:spPr>
          <a:xfrm>
            <a:off x="7051273" y="971458"/>
            <a:ext cx="508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196"/>
          <p:cNvCxnSpPr>
            <a:stCxn id="11" idx="2"/>
            <a:endCxn id="9" idx="0"/>
          </p:cNvCxnSpPr>
          <p:nvPr/>
        </p:nvCxnSpPr>
        <p:spPr>
          <a:xfrm>
            <a:off x="3463967" y="1556463"/>
            <a:ext cx="0" cy="31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Vinkel 54"/>
          <p:cNvCxnSpPr>
            <a:stCxn id="10" idx="0"/>
            <a:endCxn id="4" idx="0"/>
          </p:cNvCxnSpPr>
          <p:nvPr/>
        </p:nvCxnSpPr>
        <p:spPr>
          <a:xfrm rot="16200000" flipH="1" flipV="1">
            <a:off x="4878407" y="-3318313"/>
            <a:ext cx="2" cy="7409547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3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19</Words>
  <Application>Microsoft Macintosh PowerPoint</Application>
  <PresentationFormat>Tilpasset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PowerPoint-presentasjon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21</cp:revision>
  <dcterms:created xsi:type="dcterms:W3CDTF">2016-10-07T07:15:51Z</dcterms:created>
  <dcterms:modified xsi:type="dcterms:W3CDTF">2017-05-03T17:26:46Z</dcterms:modified>
</cp:coreProperties>
</file>