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8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8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8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6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6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2"/>
    <p:restoredTop sz="94667"/>
  </p:normalViewPr>
  <p:slideViewPr>
    <p:cSldViewPr snapToGrid="0" snapToObjects="1">
      <p:cViewPr>
        <p:scale>
          <a:sx n="100" d="100"/>
          <a:sy n="100" d="100"/>
        </p:scale>
        <p:origin x="34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1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8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18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78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631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074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966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1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8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1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8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150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30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799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1"/>
            </a:lvl2pPr>
            <a:lvl3pPr marL="914446" indent="0">
              <a:buNone/>
              <a:defRPr sz="1200"/>
            </a:lvl3pPr>
            <a:lvl4pPr marL="1371669" indent="0">
              <a:buNone/>
              <a:defRPr sz="1001"/>
            </a:lvl4pPr>
            <a:lvl5pPr marL="1828891" indent="0">
              <a:buNone/>
              <a:defRPr sz="1001"/>
            </a:lvl5pPr>
            <a:lvl6pPr marL="2286114" indent="0">
              <a:buNone/>
              <a:defRPr sz="1001"/>
            </a:lvl6pPr>
            <a:lvl7pPr marL="2743338" indent="0">
              <a:buNone/>
              <a:defRPr sz="1001"/>
            </a:lvl7pPr>
            <a:lvl8pPr marL="3200560" indent="0">
              <a:buNone/>
              <a:defRPr sz="1001"/>
            </a:lvl8pPr>
            <a:lvl9pPr marL="3657783" indent="0">
              <a:buNone/>
              <a:defRPr sz="100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463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8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1"/>
            </a:lvl2pPr>
            <a:lvl3pPr marL="914446" indent="0">
              <a:buNone/>
              <a:defRPr sz="1200"/>
            </a:lvl3pPr>
            <a:lvl4pPr marL="1371669" indent="0">
              <a:buNone/>
              <a:defRPr sz="1001"/>
            </a:lvl4pPr>
            <a:lvl5pPr marL="1828891" indent="0">
              <a:buNone/>
              <a:defRPr sz="1001"/>
            </a:lvl5pPr>
            <a:lvl6pPr marL="2286114" indent="0">
              <a:buNone/>
              <a:defRPr sz="1001"/>
            </a:lvl6pPr>
            <a:lvl7pPr marL="2743338" indent="0">
              <a:buNone/>
              <a:defRPr sz="1001"/>
            </a:lvl7pPr>
            <a:lvl8pPr marL="3200560" indent="0">
              <a:buNone/>
              <a:defRPr sz="1001"/>
            </a:lvl8pPr>
            <a:lvl9pPr marL="3657783" indent="0">
              <a:buNone/>
              <a:defRPr sz="100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162-1DE7-5E46-B728-C733B3AF3B1C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98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8162-1DE7-5E46-B728-C733B3AF3B1C}" type="datetimeFigureOut">
              <a:rPr lang="nb-NO" smtClean="0"/>
              <a:t>03.05.2017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BD41-FCE8-F44E-8B48-8905780EB5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431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1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5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1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4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1" algn="l" defTabSz="9144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4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8" algn="l" defTabSz="91444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e 47"/>
          <p:cNvGrpSpPr/>
          <p:nvPr/>
        </p:nvGrpSpPr>
        <p:grpSpPr>
          <a:xfrm>
            <a:off x="933945" y="116196"/>
            <a:ext cx="9911855" cy="6643512"/>
            <a:chOff x="222745" y="1554854"/>
            <a:chExt cx="6799091" cy="4557153"/>
          </a:xfrm>
        </p:grpSpPr>
        <p:sp>
          <p:nvSpPr>
            <p:cNvPr id="33" name="Ellipse 32"/>
            <p:cNvSpPr/>
            <p:nvPr/>
          </p:nvSpPr>
          <p:spPr>
            <a:xfrm>
              <a:off x="4792364" y="3378300"/>
              <a:ext cx="184166" cy="1841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802" dirty="0"/>
            </a:p>
          </p:txBody>
        </p:sp>
        <p:sp>
          <p:nvSpPr>
            <p:cNvPr id="34" name="TekstSylinder 33"/>
            <p:cNvSpPr txBox="1"/>
            <p:nvPr/>
          </p:nvSpPr>
          <p:spPr>
            <a:xfrm>
              <a:off x="4347545" y="2990892"/>
              <a:ext cx="1244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/>
                <a:t>Initiator 2</a:t>
              </a:r>
              <a:endParaRPr lang="nb-NO" sz="2000" dirty="0"/>
            </a:p>
          </p:txBody>
        </p:sp>
        <p:sp>
          <p:nvSpPr>
            <p:cNvPr id="31" name="TekstSylinder 30"/>
            <p:cNvSpPr txBox="1"/>
            <p:nvPr/>
          </p:nvSpPr>
          <p:spPr>
            <a:xfrm>
              <a:off x="1478818" y="4104418"/>
              <a:ext cx="1232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/>
                <a:t>Initiator 1</a:t>
              </a:r>
              <a:endParaRPr lang="nb-NO" sz="2000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222745" y="2010834"/>
              <a:ext cx="3928880" cy="392888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802"/>
            </a:p>
          </p:txBody>
        </p:sp>
        <p:grpSp>
          <p:nvGrpSpPr>
            <p:cNvPr id="12" name="Gruppe 11"/>
            <p:cNvGrpSpPr/>
            <p:nvPr/>
          </p:nvGrpSpPr>
          <p:grpSpPr>
            <a:xfrm>
              <a:off x="662571" y="2529811"/>
              <a:ext cx="568055" cy="511870"/>
              <a:chOff x="6578929" y="2208810"/>
              <a:chExt cx="329663" cy="297056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6685808" y="2208810"/>
                <a:ext cx="106878" cy="10687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802"/>
              </a:p>
            </p:txBody>
          </p:sp>
          <p:sp>
            <p:nvSpPr>
              <p:cNvPr id="14" name="TekstSylinder 13"/>
              <p:cNvSpPr txBox="1"/>
              <p:nvPr/>
            </p:nvSpPr>
            <p:spPr>
              <a:xfrm>
                <a:off x="6578929" y="2273668"/>
                <a:ext cx="329663" cy="232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2000" dirty="0"/>
                  <a:t>M1</a:t>
                </a:r>
                <a:endParaRPr lang="nb-NO" sz="2000" dirty="0"/>
              </a:p>
            </p:txBody>
          </p:sp>
        </p:grpSp>
        <p:sp>
          <p:nvSpPr>
            <p:cNvPr id="29" name="Ellipse 28"/>
            <p:cNvSpPr/>
            <p:nvPr/>
          </p:nvSpPr>
          <p:spPr>
            <a:xfrm>
              <a:off x="2907309" y="1610727"/>
              <a:ext cx="3928880" cy="392888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802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095101" y="3883191"/>
              <a:ext cx="184166" cy="1841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802" dirty="0"/>
            </a:p>
          </p:txBody>
        </p:sp>
        <p:grpSp>
          <p:nvGrpSpPr>
            <p:cNvPr id="36" name="Gruppe 35"/>
            <p:cNvGrpSpPr/>
            <p:nvPr/>
          </p:nvGrpSpPr>
          <p:grpSpPr>
            <a:xfrm>
              <a:off x="2960322" y="3270323"/>
              <a:ext cx="568055" cy="650957"/>
              <a:chOff x="6663107" y="1937915"/>
              <a:chExt cx="329663" cy="377773"/>
            </a:xfrm>
          </p:grpSpPr>
          <p:sp>
            <p:nvSpPr>
              <p:cNvPr id="37" name="Ellipse 36"/>
              <p:cNvSpPr/>
              <p:nvPr/>
            </p:nvSpPr>
            <p:spPr>
              <a:xfrm>
                <a:off x="6685808" y="2208810"/>
                <a:ext cx="106878" cy="10687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802"/>
              </a:p>
            </p:txBody>
          </p:sp>
          <p:sp>
            <p:nvSpPr>
              <p:cNvPr id="38" name="TekstSylinder 37"/>
              <p:cNvSpPr txBox="1"/>
              <p:nvPr/>
            </p:nvSpPr>
            <p:spPr>
              <a:xfrm>
                <a:off x="6663107" y="1937915"/>
                <a:ext cx="329663" cy="232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2000" dirty="0"/>
                  <a:t>M2</a:t>
                </a:r>
                <a:endParaRPr lang="nb-NO" sz="2000" dirty="0"/>
              </a:p>
            </p:txBody>
          </p:sp>
        </p:grpSp>
        <p:grpSp>
          <p:nvGrpSpPr>
            <p:cNvPr id="39" name="Gruppe 38"/>
            <p:cNvGrpSpPr/>
            <p:nvPr/>
          </p:nvGrpSpPr>
          <p:grpSpPr>
            <a:xfrm>
              <a:off x="2999437" y="1554854"/>
              <a:ext cx="568055" cy="511867"/>
              <a:chOff x="6578929" y="2208810"/>
              <a:chExt cx="329663" cy="297055"/>
            </a:xfrm>
          </p:grpSpPr>
          <p:sp>
            <p:nvSpPr>
              <p:cNvPr id="40" name="Ellipse 39"/>
              <p:cNvSpPr/>
              <p:nvPr/>
            </p:nvSpPr>
            <p:spPr>
              <a:xfrm>
                <a:off x="6685808" y="2208810"/>
                <a:ext cx="106878" cy="10687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1802"/>
              </a:p>
            </p:txBody>
          </p:sp>
          <p:sp>
            <p:nvSpPr>
              <p:cNvPr id="41" name="TekstSylinder 40"/>
              <p:cNvSpPr txBox="1"/>
              <p:nvPr/>
            </p:nvSpPr>
            <p:spPr>
              <a:xfrm>
                <a:off x="6578929" y="2273667"/>
                <a:ext cx="329663" cy="232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2000" dirty="0"/>
                  <a:t>M3</a:t>
                </a:r>
                <a:endParaRPr lang="nb-NO" sz="2000" dirty="0"/>
              </a:p>
            </p:txBody>
          </p:sp>
        </p:grpSp>
        <p:cxnSp>
          <p:nvCxnSpPr>
            <p:cNvPr id="3" name="Rett pil 2"/>
            <p:cNvCxnSpPr>
              <a:stCxn id="33" idx="6"/>
              <a:endCxn id="29" idx="6"/>
            </p:cNvCxnSpPr>
            <p:nvPr/>
          </p:nvCxnSpPr>
          <p:spPr>
            <a:xfrm>
              <a:off x="4976531" y="3470386"/>
              <a:ext cx="1859657" cy="104782"/>
            </a:xfrm>
            <a:prstGeom prst="straightConnector1">
              <a:avLst/>
            </a:prstGeom>
            <a:ln w="25400">
              <a:prstDash val="sys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kstSylinder 17"/>
            <p:cNvSpPr txBox="1"/>
            <p:nvPr/>
          </p:nvSpPr>
          <p:spPr>
            <a:xfrm>
              <a:off x="4394642" y="5742354"/>
              <a:ext cx="2627194" cy="369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802" dirty="0"/>
                <a:t>Max speed x Radar </a:t>
              </a:r>
              <a:r>
                <a:rPr lang="nb-NO" sz="1802" dirty="0" err="1"/>
                <a:t>period</a:t>
              </a:r>
              <a:endParaRPr lang="nb-NO" sz="1802" dirty="0"/>
            </a:p>
          </p:txBody>
        </p:sp>
        <p:cxnSp>
          <p:nvCxnSpPr>
            <p:cNvPr id="43" name="Rett pil 42"/>
            <p:cNvCxnSpPr>
              <a:endCxn id="18" idx="0"/>
            </p:cNvCxnSpPr>
            <p:nvPr/>
          </p:nvCxnSpPr>
          <p:spPr>
            <a:xfrm flipH="1">
              <a:off x="5708239" y="3654551"/>
              <a:ext cx="93201" cy="2087803"/>
            </a:xfrm>
            <a:prstGeom prst="straightConnector1">
              <a:avLst/>
            </a:prstGeom>
            <a:ln w="12700">
              <a:prstDash val="solid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33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Erik Liland</dc:creator>
  <cp:lastModifiedBy>Erik Liland</cp:lastModifiedBy>
  <cp:revision>9</cp:revision>
  <dcterms:created xsi:type="dcterms:W3CDTF">2017-04-23T10:15:52Z</dcterms:created>
  <dcterms:modified xsi:type="dcterms:W3CDTF">2017-05-03T17:51:17Z</dcterms:modified>
</cp:coreProperties>
</file>